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25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1. He / play / football (+) / basketball (-)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 </a:t>
            </a:r>
            <a:r>
              <a:rPr lang="en-US" dirty="0" smtClean="0"/>
              <a:t>play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football, but he do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n’t play basketball.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528" y="1643050"/>
            <a:ext cx="357190" cy="3571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43624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s://www.pngkey.com/png/detail/622-6223949_grant-beach-neighborhood-association-png-transparent-cartoon-basket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928934"/>
            <a:ext cx="3113842" cy="3429024"/>
          </a:xfrm>
          <a:prstGeom prst="rect">
            <a:avLst/>
          </a:prstGeom>
          <a:noFill/>
        </p:spPr>
      </p:pic>
      <p:sp>
        <p:nvSpPr>
          <p:cNvPr id="8" name="Фигура, имеющая форму буквы L 7"/>
          <p:cNvSpPr/>
          <p:nvPr/>
        </p:nvSpPr>
        <p:spPr>
          <a:xfrm rot="19124341">
            <a:off x="3357554" y="3286124"/>
            <a:ext cx="500066" cy="428628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8286776" y="3000372"/>
            <a:ext cx="857224" cy="8572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 She / ride / a bike (+) / a horse </a:t>
            </a:r>
            <a:r>
              <a:rPr lang="en-US" dirty="0" smtClean="0"/>
              <a:t>(-)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2" name="AutoShape 4" descr="https://www.101worksheets.com/wp-content/uploads/2019/09/pictures-of-horse-for-kids-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s://www.pngkey.com/png/detail/841-8412819_spirit-riding-free-clip-art-images-cartoon-cli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83730"/>
            <a:ext cx="3428992" cy="3274270"/>
          </a:xfrm>
          <a:prstGeom prst="rect">
            <a:avLst/>
          </a:prstGeom>
          <a:noFill/>
        </p:spPr>
      </p:pic>
      <p:pic>
        <p:nvPicPr>
          <p:cNvPr id="22536" name="Picture 8" descr="https://clipartmag.com/images/cartoon-pictures-of-bicycle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571876"/>
            <a:ext cx="3286124" cy="3286124"/>
          </a:xfrm>
          <a:prstGeom prst="rect">
            <a:avLst/>
          </a:prstGeom>
          <a:noFill/>
        </p:spPr>
      </p:pic>
      <p:sp>
        <p:nvSpPr>
          <p:cNvPr id="8" name="Фигура, имеющая форму буквы L 7"/>
          <p:cNvSpPr/>
          <p:nvPr/>
        </p:nvSpPr>
        <p:spPr>
          <a:xfrm rot="19124341">
            <a:off x="2722432" y="3254931"/>
            <a:ext cx="500066" cy="428628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8286776" y="3143248"/>
            <a:ext cx="857224" cy="8572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11. He / visit his Grandpa /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 smtClean="0"/>
              <a:t>Saturday (+) / on Sunday </a:t>
            </a:r>
            <a:r>
              <a:rPr lang="en-US" dirty="0" smtClean="0"/>
              <a:t>(-)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25"/>
            <a:ext cx="251407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927" y="4238625"/>
            <a:ext cx="251407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55031"/>
            <a:ext cx="3000364" cy="75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523" y="3071810"/>
            <a:ext cx="3198477" cy="8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Фигура, имеющая форму буквы L 8"/>
          <p:cNvSpPr/>
          <p:nvPr/>
        </p:nvSpPr>
        <p:spPr>
          <a:xfrm rot="19124341">
            <a:off x="2150927" y="4112186"/>
            <a:ext cx="500066" cy="428628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8286776" y="3929066"/>
            <a:ext cx="857224" cy="8572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12. She / do / drama (+) / karate </a:t>
            </a:r>
            <a:r>
              <a:rPr lang="en-US" dirty="0" smtClean="0"/>
              <a:t>(-)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40082"/>
            <a:ext cx="4000496" cy="301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84002"/>
            <a:ext cx="4071934" cy="307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Фигура, имеющая форму буквы L 5"/>
          <p:cNvSpPr/>
          <p:nvPr/>
        </p:nvSpPr>
        <p:spPr>
          <a:xfrm rot="19124341">
            <a:off x="2722433" y="3112055"/>
            <a:ext cx="500066" cy="428628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8286776" y="2857496"/>
            <a:ext cx="857224" cy="8572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He / play / hockey (+) / tennis </a:t>
            </a:r>
            <a:r>
              <a:rPr lang="en-US" dirty="0" smtClean="0"/>
              <a:t>(-)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https://www.pngkit.com/png/full/71-718232_ball-clipart-hockey-stick-boy-is-playing-hock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00306"/>
            <a:ext cx="2746368" cy="3416372"/>
          </a:xfrm>
          <a:prstGeom prst="rect">
            <a:avLst/>
          </a:prstGeom>
          <a:noFill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14620"/>
            <a:ext cx="43624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Фигура, имеющая форму буквы L 6"/>
          <p:cNvSpPr/>
          <p:nvPr/>
        </p:nvSpPr>
        <p:spPr>
          <a:xfrm rot="19124341">
            <a:off x="2793871" y="2326238"/>
            <a:ext cx="500066" cy="428628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8286776" y="2285992"/>
            <a:ext cx="857224" cy="8572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He / watch / cartoons (+) / films </a:t>
            </a:r>
            <a:r>
              <a:rPr lang="en-US" dirty="0" smtClean="0"/>
              <a:t>(-)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https://i.pinimg.com/originals/ec/6e/b7/ec6eb7b85b506804c7849c48c1a21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4256077" cy="2849563"/>
          </a:xfrm>
          <a:prstGeom prst="rect">
            <a:avLst/>
          </a:prstGeom>
          <a:noFill/>
        </p:spPr>
      </p:pic>
      <p:pic>
        <p:nvPicPr>
          <p:cNvPr id="15365" name="Picture 5" descr="https://colission.com/wp-content/uploads/2011/04/palomitas-y-pelicul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629" y="3429000"/>
            <a:ext cx="4370371" cy="2571744"/>
          </a:xfrm>
          <a:prstGeom prst="rect">
            <a:avLst/>
          </a:prstGeom>
          <a:noFill/>
        </p:spPr>
      </p:pic>
      <p:sp>
        <p:nvSpPr>
          <p:cNvPr id="7" name="Фигура, имеющая форму буквы L 6"/>
          <p:cNvSpPr/>
          <p:nvPr/>
        </p:nvSpPr>
        <p:spPr>
          <a:xfrm rot="19124341">
            <a:off x="2793870" y="2897741"/>
            <a:ext cx="500066" cy="428628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8286776" y="2571744"/>
            <a:ext cx="857224" cy="8572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He / live / in a flat (+) / in a house </a:t>
            </a:r>
            <a:r>
              <a:rPr lang="en-US" dirty="0" smtClean="0"/>
              <a:t>(-)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2375"/>
            <a:ext cx="40957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3752850"/>
            <a:ext cx="40767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Фигура, имеющая форму буквы L 5"/>
          <p:cNvSpPr/>
          <p:nvPr/>
        </p:nvSpPr>
        <p:spPr>
          <a:xfrm rot="19124341">
            <a:off x="2793870" y="2897741"/>
            <a:ext cx="500066" cy="428628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8286776" y="2786058"/>
            <a:ext cx="857224" cy="8572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She / work / in a big building (+) /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the shop </a:t>
            </a:r>
            <a:r>
              <a:rPr lang="en-US" dirty="0" smtClean="0"/>
              <a:t>(-)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2375"/>
            <a:ext cx="4067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3752850"/>
            <a:ext cx="40767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Фигура, имеющая форму буквы L 5"/>
          <p:cNvSpPr/>
          <p:nvPr/>
        </p:nvSpPr>
        <p:spPr>
          <a:xfrm rot="19124341">
            <a:off x="2793870" y="2897741"/>
            <a:ext cx="500066" cy="428628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8286776" y="2786058"/>
            <a:ext cx="857224" cy="8572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She / live / on Green Street (+) 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on White Street </a:t>
            </a:r>
            <a:r>
              <a:rPr lang="en-US" dirty="0" smtClean="0"/>
              <a:t>(-)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www.pinclipart.com/picdir/big/34-345734_sensational-design-neighborhood-clipart-house-clip-houses-carto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7630"/>
            <a:ext cx="4210973" cy="2660370"/>
          </a:xfrm>
          <a:prstGeom prst="rect">
            <a:avLst/>
          </a:prstGeom>
          <a:noFill/>
        </p:spPr>
      </p:pic>
      <p:pic>
        <p:nvPicPr>
          <p:cNvPr id="18436" name="Picture 4" descr="https://img3.badfon.ru/original/1920x1200/8/c1/risovannyy-gorod-vektornyy-4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8" y="4143380"/>
            <a:ext cx="4343392" cy="2714620"/>
          </a:xfrm>
          <a:prstGeom prst="rect">
            <a:avLst/>
          </a:prstGeom>
          <a:noFill/>
        </p:spPr>
      </p:pic>
      <p:sp>
        <p:nvSpPr>
          <p:cNvPr id="6" name="Фигура, имеющая форму буквы L 5"/>
          <p:cNvSpPr/>
          <p:nvPr/>
        </p:nvSpPr>
        <p:spPr>
          <a:xfrm rot="19124341">
            <a:off x="2722432" y="3397806"/>
            <a:ext cx="500066" cy="428628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8286776" y="3286124"/>
            <a:ext cx="857224" cy="8572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 She / go / to </a:t>
            </a:r>
            <a:r>
              <a:rPr lang="en-US" dirty="0" smtClean="0"/>
              <a:t>Blue </a:t>
            </a:r>
            <a:r>
              <a:rPr lang="en-US" dirty="0" smtClean="0"/>
              <a:t>School (+) 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to Red School </a:t>
            </a:r>
            <a:r>
              <a:rPr lang="en-US" dirty="0" smtClean="0"/>
              <a:t>(-)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8931" y="4143381"/>
            <a:ext cx="384507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21645"/>
            <a:ext cx="3786182" cy="273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Фигура, имеющая форму буквы L 6"/>
          <p:cNvSpPr/>
          <p:nvPr/>
        </p:nvSpPr>
        <p:spPr>
          <a:xfrm rot="19124341">
            <a:off x="2722432" y="3397806"/>
            <a:ext cx="500066" cy="428628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8286776" y="3286124"/>
            <a:ext cx="857224" cy="8572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She / start school / at 9 o’clock (+) / at </a:t>
            </a:r>
            <a:r>
              <a:rPr lang="en-US" dirty="0" smtClean="0"/>
              <a:t>11 o’clock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i.pinimg.com/originals/62/b9/81/62b981d11eb384cc77811d3695ea47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5846"/>
            <a:ext cx="3798280" cy="2972154"/>
          </a:xfrm>
          <a:prstGeom prst="rect">
            <a:avLst/>
          </a:prstGeom>
          <a:noFill/>
        </p:spPr>
      </p:pic>
      <p:pic>
        <p:nvPicPr>
          <p:cNvPr id="5" name="Picture 2" descr="https://i.pinimg.com/originals/62/b9/81/62b981d11eb384cc77811d3695ea47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5720" y="3885846"/>
            <a:ext cx="3798280" cy="2972154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1637996" cy="160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 descr="http://yourenglishcafe.com/kids/tv/elevenoclo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071810"/>
            <a:ext cx="1500186" cy="1500186"/>
          </a:xfrm>
          <a:prstGeom prst="rect">
            <a:avLst/>
          </a:prstGeom>
          <a:noFill/>
        </p:spPr>
      </p:pic>
      <p:sp>
        <p:nvSpPr>
          <p:cNvPr id="9" name="Фигура, имеющая форму буквы L 8"/>
          <p:cNvSpPr/>
          <p:nvPr/>
        </p:nvSpPr>
        <p:spPr>
          <a:xfrm rot="19124341">
            <a:off x="2722432" y="3254931"/>
            <a:ext cx="500066" cy="428628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8286776" y="3143248"/>
            <a:ext cx="857224" cy="8572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 He / live / in Australia (+) / in India </a:t>
            </a:r>
            <a:r>
              <a:rPr lang="en-US" dirty="0" smtClean="0"/>
              <a:t>(-)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www.netclipart.com/pp/m/102-1022895_australian-australia-tourism-cartoon-free-photo-png-austral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214"/>
            <a:ext cx="3763040" cy="3071786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799" y="3757617"/>
            <a:ext cx="4076201" cy="31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Фигура, имеющая форму буквы L 5"/>
          <p:cNvSpPr/>
          <p:nvPr/>
        </p:nvSpPr>
        <p:spPr>
          <a:xfrm rot="19124341">
            <a:off x="2722432" y="3254931"/>
            <a:ext cx="500066" cy="428628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8286776" y="3143248"/>
            <a:ext cx="857224" cy="8572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142</Words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1. He / play / football (+) / basketball (-)  He plays football, but he doesn’t play basketball. </vt:lpstr>
      <vt:lpstr>2. He / play / hockey (+) / tennis (-)</vt:lpstr>
      <vt:lpstr>3. He / watch / cartoons (+) / films (-)</vt:lpstr>
      <vt:lpstr>4. He / live / in a flat (+) / in a house (-)</vt:lpstr>
      <vt:lpstr>5. She / work / in a big building (+) /  in the shop (-)</vt:lpstr>
      <vt:lpstr>6. She / live / on Green Street (+) /  on White Street (-)</vt:lpstr>
      <vt:lpstr>7. She / go / to Blue School (+) /  to Red School (-)</vt:lpstr>
      <vt:lpstr>8. She / start school / at 9 o’clock (+) / at 11 o’clock</vt:lpstr>
      <vt:lpstr>9. He / live / in Australia (+) / in India (-)</vt:lpstr>
      <vt:lpstr>10. She / ride / a bike (+) / a horse (-)</vt:lpstr>
      <vt:lpstr>11. He / visit his Grandpa /  on Saturday (+) / on Sunday (-)</vt:lpstr>
      <vt:lpstr>12. She / do / drama (+) / karate (-)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He / play / football (+) / basketball (-)  He plays football, but he doesn’t play basketball. </dc:title>
  <dc:creator>Семья Кокины</dc:creator>
  <cp:lastModifiedBy>Семья Кокины</cp:lastModifiedBy>
  <cp:revision>9</cp:revision>
  <dcterms:created xsi:type="dcterms:W3CDTF">2021-07-20T07:49:54Z</dcterms:created>
  <dcterms:modified xsi:type="dcterms:W3CDTF">2021-07-20T09:46:09Z</dcterms:modified>
</cp:coreProperties>
</file>