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0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7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06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6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7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01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6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0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18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0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1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4F3A2-DD8E-4225-804E-F4B114C1E74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1DC6-1CF7-4190-92F7-08A2B30FF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0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3.jpg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6" y="82142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Where were you </a:t>
            </a:r>
          </a:p>
          <a:p>
            <a:r>
              <a:rPr lang="en-US" sz="4000" b="1" dirty="0">
                <a:latin typeface="Bell MT" panose="02020503060305020303" pitchFamily="18" charset="0"/>
                <a:cs typeface="AngsanaUPC" panose="02020603050405020304" pitchFamily="18" charset="-34"/>
              </a:rPr>
              <a:t> </a:t>
            </a:r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a year ago?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8" y="2807368"/>
            <a:ext cx="3641558" cy="28554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 rot="20420262">
            <a:off x="2069433" y="2979840"/>
            <a:ext cx="136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ell MT" panose="02020503060305020303" pitchFamily="18" charset="0"/>
              </a:rPr>
              <a:t>Spain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276288" y="856308"/>
            <a:ext cx="475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I was in Spain</a:t>
            </a:r>
            <a:r>
              <a:rPr lang="en-US" sz="4000" b="1" dirty="0">
                <a:latin typeface="Bell MT" panose="02020503060305020303" pitchFamily="18" charset="0"/>
                <a:cs typeface="AngsanaUPC" panose="02020603050405020304" pitchFamily="18" charset="-34"/>
              </a:rPr>
              <a:t>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27" y="2821023"/>
            <a:ext cx="3733393" cy="2847473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018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What did you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buy there?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6372984" y="863177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I bought some      souvenirs.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00" l="100" r="98300">
                        <a14:foregroundMark x1="20700" y1="60300" x2="20700" y2="60300"/>
                        <a14:backgroundMark x1="90500" y1="67500" x2="90500" y2="67500"/>
                        <a14:backgroundMark x1="84100" y1="68800" x2="84100" y2="68800"/>
                        <a14:backgroundMark x1="84100" y1="68800" x2="84100" y2="68800"/>
                        <a14:backgroundMark x1="90300" y1="60300" x2="90300" y2="60300"/>
                        <a14:backgroundMark x1="90300" y1="60300" x2="90300" y2="60300"/>
                        <a14:backgroundMark x1="88900" y1="72000" x2="88900" y2="72000"/>
                        <a14:backgroundMark x1="27300" y1="65900" x2="27300" y2="65900"/>
                        <a14:backgroundMark x1="32100" y1="69900" x2="32100" y2="69900"/>
                        <a14:backgroundMark x1="26000" y1="73300" x2="26000" y2="73300"/>
                        <a14:backgroundMark x1="23300" y1="58400" x2="23300" y2="58400"/>
                        <a14:backgroundMark x1="22800" y1="54100" x2="22800" y2="54100"/>
                        <a14:backgroundMark x1="90800" y1="54100" x2="90800" y2="54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74" y="3732676"/>
            <a:ext cx="2150994" cy="2150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71" y="2716285"/>
            <a:ext cx="2102484" cy="2102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50" r="100000">
                        <a14:foregroundMark x1="47313" y1="35732" x2="47313" y2="35732"/>
                        <a14:foregroundMark x1="37625" y1="37070" x2="37625" y2="37070"/>
                        <a14:foregroundMark x1="38938" y1="29045" x2="38938" y2="29045"/>
                        <a14:foregroundMark x1="46000" y1="47707" x2="46000" y2="47707"/>
                        <a14:foregroundMark x1="42563" y1="29363" x2="42563" y2="29363"/>
                        <a14:foregroundMark x1="41000" y1="37325" x2="41000" y2="37325"/>
                        <a14:foregroundMark x1="41250" y1="44777" x2="41250" y2="44777"/>
                        <a14:foregroundMark x1="38938" y1="48535" x2="38938" y2="48535"/>
                        <a14:foregroundMark x1="27938" y1="43439" x2="27938" y2="43439"/>
                        <a14:foregroundMark x1="32625" y1="44268" x2="32625" y2="44268"/>
                        <a14:foregroundMark x1="43875" y1="28280" x2="43875" y2="28280"/>
                        <a14:foregroundMark x1="68500" y1="37070" x2="68500" y2="37070"/>
                        <a14:foregroundMark x1="62187" y1="25605" x2="62187" y2="25605"/>
                        <a14:foregroundMark x1="62187" y1="27707" x2="62187" y2="27707"/>
                        <a14:foregroundMark x1="61438" y1="36561" x2="61438" y2="36561"/>
                        <a14:foregroundMark x1="73750" y1="40000" x2="73750" y2="40000"/>
                        <a14:foregroundMark x1="67688" y1="30382" x2="67688" y2="30382"/>
                        <a14:foregroundMark x1="66938" y1="47197" x2="66938" y2="47197"/>
                        <a14:foregroundMark x1="64063" y1="40000" x2="64063" y2="40000"/>
                        <a14:foregroundMark x1="72938" y1="42420" x2="72938" y2="42420"/>
                        <a14:foregroundMark x1="64813" y1="28025" x2="64813" y2="28025"/>
                        <a14:foregroundMark x1="57500" y1="29618" x2="57500" y2="29618"/>
                        <a14:foregroundMark x1="60125" y1="31210" x2="60625" y2="31210"/>
                        <a14:foregroundMark x1="74750" y1="34140" x2="74750" y2="34140"/>
                        <a14:foregroundMark x1="72125" y1="44522" x2="72125" y2="44522"/>
                        <a14:foregroundMark x1="70063" y1="47452" x2="70063" y2="47452"/>
                        <a14:foregroundMark x1="58813" y1="43439" x2="58813" y2="43439"/>
                        <a14:foregroundMark x1="71875" y1="34650" x2="71875" y2="34650"/>
                        <a14:foregroundMark x1="42063" y1="35987" x2="42063" y2="35987"/>
                        <a14:foregroundMark x1="35250" y1="32293" x2="35250" y2="32293"/>
                        <a14:foregroundMark x1="44125" y1="31720" x2="44125" y2="31720"/>
                        <a14:foregroundMark x1="40750" y1="25860" x2="40750" y2="25860"/>
                        <a14:foregroundMark x1="32625" y1="34395" x2="32625" y2="34395"/>
                        <a14:foregroundMark x1="39688" y1="26688" x2="39688" y2="26688"/>
                        <a14:foregroundMark x1="29500" y1="35478" x2="29500" y2="35478"/>
                        <a14:foregroundMark x1="29500" y1="35478" x2="29500" y2="35478"/>
                        <a14:foregroundMark x1="30312" y1="33057" x2="30312" y2="33057"/>
                        <a14:foregroundMark x1="33188" y1="36561" x2="33188" y2="36561"/>
                        <a14:foregroundMark x1="58813" y1="34904" x2="58813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34" y="3840945"/>
            <a:ext cx="1891284" cy="1855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982" y1="11404" x2="10982" y2="11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5" y="3028478"/>
            <a:ext cx="791900" cy="6998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57582" y="2751863"/>
            <a:ext cx="843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Bell MT" panose="02020503060305020303" pitchFamily="18" charset="0"/>
              </a:rPr>
              <a:t>I</a:t>
            </a:r>
            <a:endParaRPr lang="ru-RU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82306" y="3536874"/>
            <a:ext cx="240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</a:rPr>
              <a:t>souvenirs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503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Did you enjoy 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your visit?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7019740" y="921456"/>
            <a:ext cx="475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Yes, I did.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53" y="2865361"/>
            <a:ext cx="3724687" cy="27411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963557" y="2865361"/>
            <a:ext cx="857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ll MT" panose="02020503060305020303" pitchFamily="18" charset="0"/>
              </a:rPr>
              <a:t>I</a:t>
            </a:r>
            <a:endParaRPr lang="ru-RU" sz="4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96" l="0" r="100000">
                        <a14:foregroundMark x1="20702" y1="41053" x2="20702" y2="41053"/>
                        <a14:foregroundMark x1="40351" y1="45614" x2="40351" y2="45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37" y="2491661"/>
            <a:ext cx="1744291" cy="17442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32554" y="3430712"/>
            <a:ext cx="3497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lgerian" panose="04020705040A02060702" pitchFamily="82" charset="0"/>
              </a:rPr>
              <a:t>The End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48797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6" y="82142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How did you </a:t>
            </a:r>
          </a:p>
          <a:p>
            <a:r>
              <a:rPr lang="en-US" sz="4000" b="1" dirty="0">
                <a:latin typeface="Bell MT" panose="02020503060305020303" pitchFamily="18" charset="0"/>
                <a:cs typeface="AngsanaUPC" panose="02020603050405020304" pitchFamily="18" charset="-34"/>
              </a:rPr>
              <a:t> </a:t>
            </a:r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 get there?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3532" y="821428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I got there 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by plane.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93" y="2871537"/>
            <a:ext cx="3761318" cy="27969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32" y="2884385"/>
            <a:ext cx="3662191" cy="273767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56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6" y="821429"/>
            <a:ext cx="4257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Where did you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stay at?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29041" y="821428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I stayed at a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Hotel.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95" y="2885727"/>
            <a:ext cx="3634665" cy="27685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9" y="2885727"/>
            <a:ext cx="3497180" cy="276857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414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6" y="821429"/>
            <a:ext cx="4257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When did your day begin?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10" y="2885727"/>
            <a:ext cx="3732252" cy="272088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91173" y="921456"/>
            <a:ext cx="4940673" cy="5423197"/>
            <a:chOff x="6191173" y="921456"/>
            <a:chExt cx="4940673" cy="5423197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173" y="2144868"/>
              <a:ext cx="4706910" cy="4199785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6372984" y="921456"/>
              <a:ext cx="47588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Bell MT" panose="02020503060305020303" pitchFamily="18" charset="0"/>
                  <a:cs typeface="AngsanaUPC" panose="02020603050405020304" pitchFamily="18" charset="-34"/>
                </a:rPr>
                <a:t> My day began </a:t>
              </a:r>
            </a:p>
            <a:p>
              <a:r>
                <a:rPr lang="en-US" sz="4000" b="1" dirty="0" smtClean="0">
                  <a:latin typeface="Bell MT" panose="02020503060305020303" pitchFamily="18" charset="0"/>
                  <a:cs typeface="AngsanaUPC" panose="02020603050405020304" pitchFamily="18" charset="-34"/>
                </a:rPr>
                <a:t> at </a:t>
              </a:r>
              <a:r>
                <a:rPr lang="en-US" sz="4000" b="1" dirty="0" smtClean="0">
                  <a:latin typeface="Bell MT" panose="02020503060305020303" pitchFamily="18" charset="0"/>
                  <a:cs typeface="AngsanaUPC" panose="02020603050405020304" pitchFamily="18" charset="-34"/>
                </a:rPr>
                <a:t>8 o’clock.</a:t>
              </a:r>
              <a:endParaRPr lang="ru-RU" sz="4000" b="1" dirty="0">
                <a:cs typeface="AngsanaUPC" panose="02020603050405020304" pitchFamily="18" charset="-34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286" y="2885727"/>
              <a:ext cx="3582788" cy="2710401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3" name="Группа 2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46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6" y="821429"/>
            <a:ext cx="4257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Did you have   breakfast?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7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6970329" y="921456"/>
            <a:ext cx="475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Yes, I did.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00451" y="2668765"/>
            <a:ext cx="4521172" cy="3675888"/>
            <a:chOff x="2529846" y="531132"/>
            <a:chExt cx="8591122" cy="68580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556" l="0" r="99222">
                          <a14:foregroundMark x1="8667" y1="54333" x2="8667" y2="54333"/>
                          <a14:foregroundMark x1="14889" y1="35667" x2="14889" y2="35667"/>
                          <a14:foregroundMark x1="12889" y1="40444" x2="12889" y2="40444"/>
                          <a14:foregroundMark x1="91667" y1="71667" x2="91667" y2="71667"/>
                          <a14:foregroundMark x1="90889" y1="50778" x2="90889" y2="50778"/>
                          <a14:foregroundMark x1="91667" y1="45333" x2="91667" y2="45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846" y="531132"/>
              <a:ext cx="6858000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935268" y="586447"/>
              <a:ext cx="8185700" cy="132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Bell MT" panose="02020503060305020303" pitchFamily="18" charset="0"/>
                </a:rPr>
                <a:t>I was hungry.</a:t>
              </a:r>
              <a:endParaRPr lang="ru-RU" sz="40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24" y="2761871"/>
            <a:ext cx="3567093" cy="286300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3063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Where did you go after breakfast?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7096631" y="82142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I went to 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Barcelona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60" y="2798022"/>
            <a:ext cx="3618930" cy="28934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 rot="19799028">
            <a:off x="1869081" y="291951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ell MT" panose="02020503060305020303" pitchFamily="18" charset="0"/>
              </a:rPr>
              <a:t>Barcelona</a:t>
            </a:r>
            <a:endParaRPr lang="ru-RU" sz="24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67" y="2849255"/>
            <a:ext cx="3761814" cy="27610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458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What sights did you see there?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6163942" y="91699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       I saw 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the Sagrada Familia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50" y="2849255"/>
            <a:ext cx="3566750" cy="27789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83" y="2871217"/>
            <a:ext cx="3737781" cy="27223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139696" y="3090672"/>
            <a:ext cx="215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ell MT" panose="02020503060305020303" pitchFamily="18" charset="0"/>
              </a:rPr>
              <a:t>Sagrada Familia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6105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What else did you visit there?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6572979" y="82142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I visited </a:t>
            </a:r>
            <a:endParaRPr lang="en-US" sz="4000" b="1" dirty="0" smtClean="0">
              <a:latin typeface="Bell MT" panose="02020503060305020303" pitchFamily="18" charset="0"/>
              <a:cs typeface="AngsanaUPC" panose="02020603050405020304" pitchFamily="18" charset="-34"/>
            </a:endParaRP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Citadel </a:t>
            </a:r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Park.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743200"/>
            <a:ext cx="3699167" cy="29415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2249424" y="2743200"/>
            <a:ext cx="217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Citadel </a:t>
            </a:r>
            <a:r>
              <a:rPr lang="en-US" sz="2400" b="1" dirty="0" smtClean="0"/>
              <a:t>Park</a:t>
            </a:r>
            <a:endParaRPr lang="ru-RU" sz="2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38" y="2743200"/>
            <a:ext cx="3667380" cy="285965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3971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65" y="-761999"/>
            <a:ext cx="14755091" cy="839915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70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17425" y="821429"/>
            <a:ext cx="462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Where else did </a:t>
            </a:r>
          </a:p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you go? 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2144868"/>
            <a:ext cx="4706910" cy="4199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9" name="TextBox 28"/>
          <p:cNvSpPr txBox="1"/>
          <p:nvPr/>
        </p:nvSpPr>
        <p:spPr>
          <a:xfrm>
            <a:off x="6572979" y="821429"/>
            <a:ext cx="4758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ell MT" panose="02020503060305020303" pitchFamily="18" charset="0"/>
                <a:cs typeface="AngsanaUPC" panose="02020603050405020304" pitchFamily="18" charset="-34"/>
              </a:rPr>
              <a:t>     I went to a souvenir shop.</a:t>
            </a:r>
            <a:endParaRPr lang="ru-RU" sz="4000" b="1" dirty="0">
              <a:cs typeface="AngsanaUPC" panose="02020603050405020304" pitchFamily="18" charset="-34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748803" y="496155"/>
            <a:ext cx="1149280" cy="1195251"/>
            <a:chOff x="9748803" y="496155"/>
            <a:chExt cx="1149280" cy="1195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54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803" y="496155"/>
              <a:ext cx="1149280" cy="119525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4457" y="921456"/>
              <a:ext cx="85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Bell MT" panose="02020503060305020303" pitchFamily="18" charset="0"/>
                </a:rPr>
                <a:t>click</a:t>
              </a:r>
              <a:endParaRPr lang="ru-RU" sz="24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868716"/>
            <a:ext cx="3620695" cy="2734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42" y="2806166"/>
            <a:ext cx="3506978" cy="28592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2769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185</Words>
  <Application>Microsoft Office PowerPoint</Application>
  <PresentationFormat>Широкоэкранный</PresentationFormat>
  <Paragraphs>54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Algerian</vt:lpstr>
      <vt:lpstr>AngsanaUPC</vt:lpstr>
      <vt:lpstr>Arial</vt:lpstr>
      <vt:lpstr>Bell MT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olya</cp:lastModifiedBy>
  <cp:revision>43</cp:revision>
  <dcterms:created xsi:type="dcterms:W3CDTF">2020-01-23T06:28:29Z</dcterms:created>
  <dcterms:modified xsi:type="dcterms:W3CDTF">2020-01-27T15:25:43Z</dcterms:modified>
</cp:coreProperties>
</file>