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80" r:id="rId2"/>
    <p:sldId id="256" r:id="rId3"/>
    <p:sldId id="257" r:id="rId4"/>
    <p:sldId id="258" r:id="rId5"/>
    <p:sldId id="259" r:id="rId6"/>
    <p:sldId id="260" r:id="rId7"/>
    <p:sldId id="261" r:id="rId8"/>
    <p:sldId id="262" r:id="rId9"/>
    <p:sldId id="263" r:id="rId10"/>
    <p:sldId id="264" r:id="rId11"/>
    <p:sldId id="265" r:id="rId12"/>
    <p:sldId id="274" r:id="rId13"/>
    <p:sldId id="267" r:id="rId14"/>
    <p:sldId id="275" r:id="rId15"/>
    <p:sldId id="268" r:id="rId16"/>
    <p:sldId id="276" r:id="rId17"/>
    <p:sldId id="277" r:id="rId18"/>
    <p:sldId id="278" r:id="rId19"/>
    <p:sldId id="269" r:id="rId20"/>
    <p:sldId id="279"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Filson - Glyph" pitchFamily="2" charset="0"/>
      <p:regular r:id="rId28"/>
    </p:embeddedFont>
    <p:embeddedFont>
      <p:font typeface="Filson Soft" pitchFamily="2" charset="77"/>
      <p:bold r:id="rId29"/>
    </p:embeddedFont>
    <p:embeddedFont>
      <p:font typeface="Roboto" panose="02000000000000000000" pitchFamily="2" charset="0"/>
      <p:regular r:id="rId30"/>
      <p:bold r:id="rId31"/>
      <p:italic r:id="rId32"/>
      <p:boldItalic r:id="rId33"/>
    </p:embeddedFont>
    <p:embeddedFont>
      <p:font typeface="Twinkl" pitchFamily="2" charset="77"/>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B95F"/>
    <a:srgbClr val="EA526C"/>
    <a:srgbClr val="F39CA2"/>
    <a:srgbClr val="FFEEAB"/>
    <a:srgbClr val="FFF7AD"/>
    <a:srgbClr val="FFB1B8"/>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1" autoAdjust="0"/>
    <p:restoredTop sz="94660"/>
  </p:normalViewPr>
  <p:slideViewPr>
    <p:cSldViewPr snapToGrid="0" showGuides="1">
      <p:cViewPr varScale="1">
        <p:scale>
          <a:sx n="85" d="100"/>
          <a:sy n="85" d="100"/>
        </p:scale>
        <p:origin x="1408" y="17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winkl-originals/0-3-baby-books-twinkl-originals/lets-eat-some-food-0-3-eyfs-twinkl-original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twinkl-originals/0-3-baby-books-twinkl-originals/lets-eat-some-food-0-3-eyfs-twinkl-originals"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12070" y="5973747"/>
            <a:ext cx="1114564" cy="728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145524" y="6007200"/>
            <a:ext cx="1081110" cy="705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ECDC930-77BA-194E-8A0A-1B19870A0B64}"/>
              </a:ext>
            </a:extLst>
          </p:cNvPr>
          <p:cNvSpPr txBox="1">
            <a:spLocks/>
          </p:cNvSpPr>
          <p:nvPr/>
        </p:nvSpPr>
        <p:spPr>
          <a:xfrm>
            <a:off x="457200" y="608442"/>
            <a:ext cx="8220075" cy="652318"/>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altLang="en-US" sz="2800" dirty="0">
                <a:solidFill>
                  <a:srgbClr val="EA526C"/>
                </a:solidFill>
                <a:latin typeface="Roboto" panose="02000000000000000000" pitchFamily="2" charset="0"/>
                <a:ea typeface="Roboto" panose="02000000000000000000" pitchFamily="2" charset="0"/>
                <a:cs typeface="Arial" panose="020B0604020202020204" pitchFamily="34" charset="0"/>
              </a:rPr>
              <a:t>Disclaimer/s</a:t>
            </a:r>
          </a:p>
        </p:txBody>
      </p:sp>
      <p:sp>
        <p:nvSpPr>
          <p:cNvPr id="3" name="Title 2">
            <a:extLst>
              <a:ext uri="{FF2B5EF4-FFF2-40B4-BE49-F238E27FC236}">
                <a16:creationId xmlns:a16="http://schemas.microsoft.com/office/drawing/2014/main" id="{7D2FB841-525A-3D4A-BDC8-33724A01A5C3}"/>
              </a:ext>
            </a:extLst>
          </p:cNvPr>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 name="Group 3">
            <a:extLst>
              <a:ext uri="{FF2B5EF4-FFF2-40B4-BE49-F238E27FC236}">
                <a16:creationId xmlns:a16="http://schemas.microsoft.com/office/drawing/2014/main" id="{241B5CE8-DDD1-1145-8848-290BCB0224A6}"/>
              </a:ext>
            </a:extLst>
          </p:cNvPr>
          <p:cNvGrpSpPr/>
          <p:nvPr/>
        </p:nvGrpSpPr>
        <p:grpSpPr>
          <a:xfrm>
            <a:off x="743837" y="1471737"/>
            <a:ext cx="7644513" cy="2295228"/>
            <a:chOff x="743837" y="1344834"/>
            <a:chExt cx="7644513" cy="2295228"/>
          </a:xfrm>
        </p:grpSpPr>
        <p:sp>
          <p:nvSpPr>
            <p:cNvPr id="5" name="Rectangle 4">
              <a:extLst>
                <a:ext uri="{FF2B5EF4-FFF2-40B4-BE49-F238E27FC236}">
                  <a16:creationId xmlns:a16="http://schemas.microsoft.com/office/drawing/2014/main" id="{095FE1A4-04E1-8C48-AB70-0FE488ABB4D4}"/>
                </a:ext>
              </a:extLst>
            </p:cNvPr>
            <p:cNvSpPr/>
            <p:nvPr/>
          </p:nvSpPr>
          <p:spPr>
            <a:xfrm>
              <a:off x="743837" y="1344834"/>
              <a:ext cx="1266195" cy="273960"/>
            </a:xfrm>
            <a:prstGeom prst="rect">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6" name="Rectangle 5">
              <a:extLst>
                <a:ext uri="{FF2B5EF4-FFF2-40B4-BE49-F238E27FC236}">
                  <a16:creationId xmlns:a16="http://schemas.microsoft.com/office/drawing/2014/main" id="{CBF7E7F9-6B8C-D442-A327-51AD76A73BAF}"/>
                </a:ext>
              </a:extLst>
            </p:cNvPr>
            <p:cNvSpPr/>
            <p:nvPr/>
          </p:nvSpPr>
          <p:spPr>
            <a:xfrm>
              <a:off x="755650" y="1618794"/>
              <a:ext cx="7632700" cy="2021268"/>
            </a:xfrm>
            <a:prstGeom prst="rect">
              <a:avLst/>
            </a:prstGeom>
            <a:noFill/>
            <a:ln w="19050">
              <a:solidFill>
                <a:srgbClr val="F39CA2"/>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7" name="Rectangle 6">
            <a:extLst>
              <a:ext uri="{FF2B5EF4-FFF2-40B4-BE49-F238E27FC236}">
                <a16:creationId xmlns:a16="http://schemas.microsoft.com/office/drawing/2014/main" id="{1A594A87-B29D-3E4B-96FA-D518B5C80705}"/>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63122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doughnut</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5896704" y="4692354"/>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3270894"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40394"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674713"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11" name="wrong 2">
            <a:extLst>
              <a:ext uri="{FF2B5EF4-FFF2-40B4-BE49-F238E27FC236}">
                <a16:creationId xmlns:a16="http://schemas.microsoft.com/office/drawing/2014/main" id="{8EA8ABBF-01B5-1342-966C-179C82DB7F23}"/>
              </a:ext>
            </a:extLst>
          </p:cNvPr>
          <p:cNvSpPr/>
          <p:nvPr/>
        </p:nvSpPr>
        <p:spPr>
          <a:xfrm>
            <a:off x="3383005"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juicy</a:t>
            </a:r>
          </a:p>
        </p:txBody>
      </p:sp>
      <p:sp>
        <p:nvSpPr>
          <p:cNvPr id="10" name="correct">
            <a:extLst>
              <a:ext uri="{FF2B5EF4-FFF2-40B4-BE49-F238E27FC236}">
                <a16:creationId xmlns:a16="http://schemas.microsoft.com/office/drawing/2014/main" id="{E677DAF7-7CFC-FA47-BE7C-03A3B182B8A8}"/>
              </a:ext>
            </a:extLst>
          </p:cNvPr>
          <p:cNvSpPr/>
          <p:nvPr/>
        </p:nvSpPr>
        <p:spPr>
          <a:xfrm>
            <a:off x="6071912"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soft</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37EF30-E90B-044B-96D2-1484A65E66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1739" y="2524122"/>
            <a:ext cx="3050173" cy="2193144"/>
          </a:xfrm>
          <a:prstGeom prst="rect">
            <a:avLst/>
          </a:prstGeom>
        </p:spPr>
      </p:pic>
      <p:sp>
        <p:nvSpPr>
          <p:cNvPr id="15" name="next">
            <a:hlinkClick r:id="" action="ppaction://hlinkshowjump?jump=nextslide"/>
            <a:extLst>
              <a:ext uri="{FF2B5EF4-FFF2-40B4-BE49-F238E27FC236}">
                <a16:creationId xmlns:a16="http://schemas.microsoft.com/office/drawing/2014/main" id="{840A1C2B-F248-E444-8770-BC8332CA3A09}"/>
              </a:ext>
            </a:extLst>
          </p:cNvPr>
          <p:cNvSpPr/>
          <p:nvPr/>
        </p:nvSpPr>
        <p:spPr>
          <a:xfrm>
            <a:off x="3610962" y="5147679"/>
            <a:ext cx="2022562" cy="1161348"/>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882071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apple</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5949382" y="4692470"/>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3329105" y="542939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98605" y="542939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732924"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squishy</a:t>
            </a:r>
          </a:p>
        </p:txBody>
      </p:sp>
      <p:sp>
        <p:nvSpPr>
          <p:cNvPr id="11" name="wrong 2">
            <a:extLst>
              <a:ext uri="{FF2B5EF4-FFF2-40B4-BE49-F238E27FC236}">
                <a16:creationId xmlns:a16="http://schemas.microsoft.com/office/drawing/2014/main" id="{8EA8ABBF-01B5-1342-966C-179C82DB7F23}"/>
              </a:ext>
            </a:extLst>
          </p:cNvPr>
          <p:cNvSpPr/>
          <p:nvPr/>
        </p:nvSpPr>
        <p:spPr>
          <a:xfrm>
            <a:off x="3441216"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chewy</a:t>
            </a:r>
          </a:p>
        </p:txBody>
      </p:sp>
      <p:sp>
        <p:nvSpPr>
          <p:cNvPr id="10" name="correct">
            <a:extLst>
              <a:ext uri="{FF2B5EF4-FFF2-40B4-BE49-F238E27FC236}">
                <a16:creationId xmlns:a16="http://schemas.microsoft.com/office/drawing/2014/main" id="{E677DAF7-7CFC-FA47-BE7C-03A3B182B8A8}"/>
              </a:ext>
            </a:extLst>
          </p:cNvPr>
          <p:cNvSpPr/>
          <p:nvPr/>
        </p:nvSpPr>
        <p:spPr>
          <a:xfrm>
            <a:off x="6143915"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1DA5E71E-1604-9948-8A2A-EBAF053801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4525" y="2084687"/>
            <a:ext cx="2474945" cy="2916422"/>
          </a:xfrm>
          <a:prstGeom prst="rect">
            <a:avLst/>
          </a:prstGeom>
        </p:spPr>
      </p:pic>
      <p:sp>
        <p:nvSpPr>
          <p:cNvPr id="19" name="next">
            <a:hlinkClick r:id="" action="ppaction://hlinkshowjump?jump=nextslide"/>
            <a:extLst>
              <a:ext uri="{FF2B5EF4-FFF2-40B4-BE49-F238E27FC236}">
                <a16:creationId xmlns:a16="http://schemas.microsoft.com/office/drawing/2014/main" id="{884391A4-881E-C64F-A8C9-1BBF3A12CC27}"/>
              </a:ext>
            </a:extLst>
          </p:cNvPr>
          <p:cNvSpPr/>
          <p:nvPr/>
        </p:nvSpPr>
        <p:spPr>
          <a:xfrm>
            <a:off x="3669173" y="5096381"/>
            <a:ext cx="2022562" cy="1191375"/>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266050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9"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ppt_x"/>
                                              </p:val>
                                            </p:tav>
                                            <p:tav tm="100000">
                                              <p:val>
                                                <p:strVal val="#ppt_x"/>
                                              </p:val>
                                            </p:tav>
                                          </p:tavLst>
                                        </p:anim>
                                        <p:anim calcmode="lin" valueType="num">
                                          <p:cBhvr additive="base">
                                            <p:cTn id="35" dur="10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marshmallows</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5970301" y="4619407"/>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3329105" y="542939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98605" y="542939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732924"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11" name="wrong 2">
            <a:extLst>
              <a:ext uri="{FF2B5EF4-FFF2-40B4-BE49-F238E27FC236}">
                <a16:creationId xmlns:a16="http://schemas.microsoft.com/office/drawing/2014/main" id="{8EA8ABBF-01B5-1342-966C-179C82DB7F23}"/>
              </a:ext>
            </a:extLst>
          </p:cNvPr>
          <p:cNvSpPr/>
          <p:nvPr/>
        </p:nvSpPr>
        <p:spPr>
          <a:xfrm>
            <a:off x="3441216"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juicy</a:t>
            </a:r>
          </a:p>
        </p:txBody>
      </p:sp>
      <p:sp>
        <p:nvSpPr>
          <p:cNvPr id="10" name="correct">
            <a:extLst>
              <a:ext uri="{FF2B5EF4-FFF2-40B4-BE49-F238E27FC236}">
                <a16:creationId xmlns:a16="http://schemas.microsoft.com/office/drawing/2014/main" id="{E677DAF7-7CFC-FA47-BE7C-03A3B182B8A8}"/>
              </a:ext>
            </a:extLst>
          </p:cNvPr>
          <p:cNvSpPr/>
          <p:nvPr/>
        </p:nvSpPr>
        <p:spPr>
          <a:xfrm>
            <a:off x="6143915"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chewy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1A1F71-27AB-264E-A659-721B5B44E9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9728" y="2249533"/>
            <a:ext cx="3095467" cy="2705077"/>
          </a:xfrm>
          <a:prstGeom prst="rect">
            <a:avLst/>
          </a:prstGeom>
        </p:spPr>
      </p:pic>
      <p:sp>
        <p:nvSpPr>
          <p:cNvPr id="15" name="next">
            <a:hlinkClick r:id="" action="ppaction://hlinkshowjump?jump=nextslide"/>
            <a:extLst>
              <a:ext uri="{FF2B5EF4-FFF2-40B4-BE49-F238E27FC236}">
                <a16:creationId xmlns:a16="http://schemas.microsoft.com/office/drawing/2014/main" id="{89716555-392F-2145-98AE-BF4D85A5FEE8}"/>
              </a:ext>
            </a:extLst>
          </p:cNvPr>
          <p:cNvSpPr/>
          <p:nvPr/>
        </p:nvSpPr>
        <p:spPr>
          <a:xfrm>
            <a:off x="3669173" y="5052723"/>
            <a:ext cx="2022562" cy="1263458"/>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1134936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E3C8FDA8-4ED2-924B-AA66-7F6464BCE2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96111">
            <a:off x="2819624" y="2532497"/>
            <a:ext cx="3459767" cy="2001900"/>
          </a:xfrm>
          <a:prstGeom prst="rect">
            <a:avLst/>
          </a:prstGeom>
        </p:spPr>
      </p:pic>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jelly</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536027" y="4651563"/>
            <a:ext cx="2750073"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581891" y="5689502"/>
            <a:ext cx="7892986"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32430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3377412"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 </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creamy</a:t>
            </a:r>
          </a:p>
        </p:txBody>
      </p:sp>
      <p:sp>
        <p:nvSpPr>
          <p:cNvPr id="10" name="correct">
            <a:extLst>
              <a:ext uri="{FF2B5EF4-FFF2-40B4-BE49-F238E27FC236}">
                <a16:creationId xmlns:a16="http://schemas.microsoft.com/office/drawing/2014/main" id="{E677DAF7-7CFC-FA47-BE7C-03A3B182B8A8}"/>
              </a:ext>
            </a:extLst>
          </p:cNvPr>
          <p:cNvSpPr/>
          <p:nvPr/>
        </p:nvSpPr>
        <p:spPr>
          <a:xfrm>
            <a:off x="669123"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sticky</a:t>
            </a:r>
          </a:p>
        </p:txBody>
      </p:sp>
      <p:sp>
        <p:nvSpPr>
          <p:cNvPr id="18" name="Foreground bar">
            <a:extLst>
              <a:ext uri="{FF2B5EF4-FFF2-40B4-BE49-F238E27FC236}">
                <a16:creationId xmlns:a16="http://schemas.microsoft.com/office/drawing/2014/main" id="{09BC4C80-B98B-3F4E-9C66-2E558D6C6D77}"/>
              </a:ext>
            </a:extLst>
          </p:cNvPr>
          <p:cNvSpPr/>
          <p:nvPr/>
        </p:nvSpPr>
        <p:spPr>
          <a:xfrm>
            <a:off x="243840" y="6416295"/>
            <a:ext cx="8231037"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xt">
            <a:hlinkClick r:id="" action="ppaction://hlinkshowjump?jump=nextslide"/>
            <a:extLst>
              <a:ext uri="{FF2B5EF4-FFF2-40B4-BE49-F238E27FC236}">
                <a16:creationId xmlns:a16="http://schemas.microsoft.com/office/drawing/2014/main" id="{4C54A64A-DF83-9946-B4CA-57A7EBE52593}"/>
              </a:ext>
            </a:extLst>
          </p:cNvPr>
          <p:cNvSpPr/>
          <p:nvPr/>
        </p:nvSpPr>
        <p:spPr>
          <a:xfrm>
            <a:off x="6361003" y="5136207"/>
            <a:ext cx="2022562" cy="1173427"/>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3409278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con&#10;&#10;Description automatically generated">
            <a:extLst>
              <a:ext uri="{FF2B5EF4-FFF2-40B4-BE49-F238E27FC236}">
                <a16:creationId xmlns:a16="http://schemas.microsoft.com/office/drawing/2014/main" id="{EEEE9AEC-5758-544B-BB13-57302929F7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5662" y="2194922"/>
            <a:ext cx="3008102" cy="2438645"/>
          </a:xfrm>
          <a:prstGeom prst="rect">
            <a:avLst/>
          </a:prstGeom>
        </p:spPr>
      </p:pic>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cereal</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3208255" y="4671993"/>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62603" y="5444903"/>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696922" y="527391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sticky</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juicy</a:t>
            </a:r>
          </a:p>
        </p:txBody>
      </p:sp>
      <p:sp>
        <p:nvSpPr>
          <p:cNvPr id="10" name="correct">
            <a:extLst>
              <a:ext uri="{FF2B5EF4-FFF2-40B4-BE49-F238E27FC236}">
                <a16:creationId xmlns:a16="http://schemas.microsoft.com/office/drawing/2014/main" id="{E677DAF7-7CFC-FA47-BE7C-03A3B182B8A8}"/>
              </a:ext>
            </a:extLst>
          </p:cNvPr>
          <p:cNvSpPr/>
          <p:nvPr/>
        </p:nvSpPr>
        <p:spPr>
          <a:xfrm>
            <a:off x="3371822" y="527391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crispy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xt">
            <a:hlinkClick r:id="" action="ppaction://hlinkshowjump?jump=nextslide"/>
            <a:extLst>
              <a:ext uri="{FF2B5EF4-FFF2-40B4-BE49-F238E27FC236}">
                <a16:creationId xmlns:a16="http://schemas.microsoft.com/office/drawing/2014/main" id="{F48AE4C8-4C74-AE40-AAC7-00BB74F4015B}"/>
              </a:ext>
            </a:extLst>
          </p:cNvPr>
          <p:cNvSpPr/>
          <p:nvPr/>
        </p:nvSpPr>
        <p:spPr>
          <a:xfrm>
            <a:off x="6317154" y="5085233"/>
            <a:ext cx="2022562" cy="1239138"/>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2724633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3"/>
                                            </p:tgtEl>
                                          </p:cBhvr>
                                        </p:animEffect>
                                        <p:set>
                                          <p:cBhvr>
                                            <p:cTn id="37" dur="1" fill="hold">
                                              <p:stCondLst>
                                                <p:cond delay="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2"/>
                                            </p:tgtEl>
                                          </p:cBhvr>
                                        </p:animEffect>
                                        <p:set>
                                          <p:cBhvr>
                                            <p:cTn id="40" dur="1" fill="hold">
                                              <p:stCondLst>
                                                <p:cond delay="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9"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ppt_x"/>
                                              </p:val>
                                            </p:tav>
                                            <p:tav tm="100000">
                                              <p:val>
                                                <p:strVal val="#ppt_x"/>
                                              </p:val>
                                            </p:tav>
                                          </p:tavLst>
                                        </p:anim>
                                        <p:anim calcmode="lin" valueType="num">
                                          <p:cBhvr additive="base">
                                            <p:cTn id="35" dur="10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3"/>
                                            </p:tgtEl>
                                          </p:cBhvr>
                                        </p:animEffect>
                                        <p:set>
                                          <p:cBhvr>
                                            <p:cTn id="42" dur="1" fill="hold">
                                              <p:stCondLst>
                                                <p:cond delay="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2"/>
                                            </p:tgtEl>
                                          </p:cBhvr>
                                        </p:animEffect>
                                        <p:set>
                                          <p:cBhvr>
                                            <p:cTn id="45" dur="1" fill="hold">
                                              <p:stCondLst>
                                                <p:cond delay="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9"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a:noFill/>
          <a:ln w="25400">
            <a:noFill/>
          </a:ln>
        </p:spPr>
        <p:txBody>
          <a:bodyPr vert="horz" lIns="252000" tIns="252000" rIns="252000" bIns="252000" rtlCol="0" anchor="ctr" anchorCtr="1">
            <a:noAutofit/>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defPPr>
              <a:defRPr lang="en-US"/>
            </a:defPPr>
            <a:lvl1pPr>
              <a:lnSpc>
                <a:spcPct val="90000"/>
              </a:lnSpc>
              <a:spcBef>
                <a:spcPct val="0"/>
              </a:spcBef>
              <a:buNone/>
              <a:defRPr sz="3200" b="1">
                <a:solidFill>
                  <a:srgbClr val="82B95F"/>
                </a:solidFill>
                <a:latin typeface="Filson - Glyph" pitchFamily="2" charset="0"/>
                <a:ea typeface="+mj-ea"/>
                <a:cs typeface="+mj-cs"/>
              </a:defRPr>
            </a:lvl1pPr>
          </a:lstStyle>
          <a:p>
            <a:r>
              <a:rPr lang="en-US" dirty="0"/>
              <a:t>raisins</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471044" y="4632002"/>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70983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32430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3377412"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creamy</a:t>
            </a:r>
          </a:p>
        </p:txBody>
      </p:sp>
      <p:sp>
        <p:nvSpPr>
          <p:cNvPr id="10" name="correct">
            <a:extLst>
              <a:ext uri="{FF2B5EF4-FFF2-40B4-BE49-F238E27FC236}">
                <a16:creationId xmlns:a16="http://schemas.microsoft.com/office/drawing/2014/main" id="{E677DAF7-7CFC-FA47-BE7C-03A3B182B8A8}"/>
              </a:ext>
            </a:extLst>
          </p:cNvPr>
          <p:cNvSpPr/>
          <p:nvPr/>
        </p:nvSpPr>
        <p:spPr>
          <a:xfrm>
            <a:off x="669123"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chewy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rass knucks, weapon, colorful&#10;&#10;Description automatically generated">
            <a:extLst>
              <a:ext uri="{FF2B5EF4-FFF2-40B4-BE49-F238E27FC236}">
                <a16:creationId xmlns:a16="http://schemas.microsoft.com/office/drawing/2014/main" id="{2E11C6F3-0DE7-3343-BEA5-68C6248644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6183" y="2473254"/>
            <a:ext cx="3215510" cy="2202661"/>
          </a:xfrm>
          <a:prstGeom prst="rect">
            <a:avLst/>
          </a:prstGeom>
        </p:spPr>
      </p:pic>
      <p:sp>
        <p:nvSpPr>
          <p:cNvPr id="15" name="next">
            <a:hlinkClick r:id="" action="ppaction://hlinkshowjump?jump=nextslide"/>
            <a:extLst>
              <a:ext uri="{FF2B5EF4-FFF2-40B4-BE49-F238E27FC236}">
                <a16:creationId xmlns:a16="http://schemas.microsoft.com/office/drawing/2014/main" id="{4E9DA6FF-8A92-AD4A-8EED-9E0D1924D31C}"/>
              </a:ext>
            </a:extLst>
          </p:cNvPr>
          <p:cNvSpPr/>
          <p:nvPr/>
        </p:nvSpPr>
        <p:spPr>
          <a:xfrm>
            <a:off x="6405293" y="5061085"/>
            <a:ext cx="2022562" cy="1261968"/>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2734916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a:noFill/>
          <a:ln w="25400">
            <a:noFill/>
          </a:ln>
        </p:spPr>
        <p:txBody>
          <a:bodyPr vert="horz" lIns="252000" tIns="252000" rIns="252000" bIns="252000" rtlCol="0" anchor="ctr" anchorCtr="1">
            <a:noAutofit/>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defPPr>
              <a:defRPr lang="en-US"/>
            </a:defPPr>
            <a:lvl1pPr>
              <a:lnSpc>
                <a:spcPct val="90000"/>
              </a:lnSpc>
              <a:spcBef>
                <a:spcPct val="0"/>
              </a:spcBef>
              <a:buNone/>
              <a:defRPr sz="3200" b="1">
                <a:solidFill>
                  <a:srgbClr val="82B95F"/>
                </a:solidFill>
                <a:latin typeface="Filson - Glyph" pitchFamily="2" charset="0"/>
                <a:ea typeface="+mj-ea"/>
                <a:cs typeface="+mj-cs"/>
              </a:defRPr>
            </a:lvl1pPr>
          </a:lstStyle>
          <a:p>
            <a:r>
              <a:rPr lang="en-US" dirty="0"/>
              <a:t>banana</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5958776" y="4683621"/>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70983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3329105" y="542939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98605" y="542939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732924"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11" name="wrong 2">
            <a:extLst>
              <a:ext uri="{FF2B5EF4-FFF2-40B4-BE49-F238E27FC236}">
                <a16:creationId xmlns:a16="http://schemas.microsoft.com/office/drawing/2014/main" id="{8EA8ABBF-01B5-1342-966C-179C82DB7F23}"/>
              </a:ext>
            </a:extLst>
          </p:cNvPr>
          <p:cNvSpPr/>
          <p:nvPr/>
        </p:nvSpPr>
        <p:spPr>
          <a:xfrm>
            <a:off x="3441216"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crispy</a:t>
            </a:r>
          </a:p>
        </p:txBody>
      </p:sp>
      <p:sp>
        <p:nvSpPr>
          <p:cNvPr id="10" name="correct">
            <a:extLst>
              <a:ext uri="{FF2B5EF4-FFF2-40B4-BE49-F238E27FC236}">
                <a16:creationId xmlns:a16="http://schemas.microsoft.com/office/drawing/2014/main" id="{E677DAF7-7CFC-FA47-BE7C-03A3B182B8A8}"/>
              </a:ext>
            </a:extLst>
          </p:cNvPr>
          <p:cNvSpPr/>
          <p:nvPr/>
        </p:nvSpPr>
        <p:spPr>
          <a:xfrm>
            <a:off x="6143915" y="525840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squishy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E0F9B8F1-7568-6442-9409-395162E53B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3162" y="2148856"/>
            <a:ext cx="2502815" cy="2854811"/>
          </a:xfrm>
          <a:prstGeom prst="rect">
            <a:avLst/>
          </a:prstGeom>
        </p:spPr>
      </p:pic>
      <p:sp>
        <p:nvSpPr>
          <p:cNvPr id="15" name="next">
            <a:hlinkClick r:id="" action="ppaction://hlinkshowjump?jump=nextslide"/>
            <a:extLst>
              <a:ext uri="{FF2B5EF4-FFF2-40B4-BE49-F238E27FC236}">
                <a16:creationId xmlns:a16="http://schemas.microsoft.com/office/drawing/2014/main" id="{8244B7CE-1747-B346-8D36-566CA0D3A3AD}"/>
              </a:ext>
            </a:extLst>
          </p:cNvPr>
          <p:cNvSpPr/>
          <p:nvPr/>
        </p:nvSpPr>
        <p:spPr>
          <a:xfrm>
            <a:off x="3734377" y="5040701"/>
            <a:ext cx="2022562" cy="1234481"/>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2297742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a:noFill/>
          <a:ln w="25400">
            <a:noFill/>
          </a:ln>
        </p:spPr>
        <p:txBody>
          <a:bodyPr vert="horz" lIns="252000" tIns="252000" rIns="252000" bIns="252000" rtlCol="0" anchor="ctr" anchorCtr="1">
            <a:noAutofit/>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ight&#10;&#10;Description automatically generated">
            <a:extLst>
              <a:ext uri="{FF2B5EF4-FFF2-40B4-BE49-F238E27FC236}">
                <a16:creationId xmlns:a16="http://schemas.microsoft.com/office/drawing/2014/main" id="{0AE7603D-24CC-E54E-8C22-9F22C270F0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448" y="2611579"/>
            <a:ext cx="3070256" cy="2073928"/>
          </a:xfrm>
          <a:prstGeom prst="rect">
            <a:avLst/>
          </a:prstGeom>
        </p:spPr>
      </p:pic>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defPPr>
              <a:defRPr lang="en-US"/>
            </a:defPPr>
            <a:lvl1pPr>
              <a:lnSpc>
                <a:spcPct val="90000"/>
              </a:lnSpc>
              <a:spcBef>
                <a:spcPct val="0"/>
              </a:spcBef>
              <a:buNone/>
              <a:defRPr sz="3200" b="1">
                <a:solidFill>
                  <a:srgbClr val="82B95F"/>
                </a:solidFill>
                <a:latin typeface="Filson - Glyph" pitchFamily="2" charset="0"/>
                <a:ea typeface="+mj-ea"/>
                <a:cs typeface="+mj-cs"/>
              </a:defRPr>
            </a:lvl1pPr>
          </a:lstStyle>
          <a:p>
            <a:r>
              <a:rPr lang="en-US" dirty="0"/>
              <a:t>pancakes</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3261931" y="4634876"/>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70983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62603" y="5444903"/>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696922" y="527391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creamy</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juicy</a:t>
            </a:r>
          </a:p>
        </p:txBody>
      </p:sp>
      <p:sp>
        <p:nvSpPr>
          <p:cNvPr id="10" name="correct">
            <a:extLst>
              <a:ext uri="{FF2B5EF4-FFF2-40B4-BE49-F238E27FC236}">
                <a16:creationId xmlns:a16="http://schemas.microsoft.com/office/drawing/2014/main" id="{E677DAF7-7CFC-FA47-BE7C-03A3B182B8A8}"/>
              </a:ext>
            </a:extLst>
          </p:cNvPr>
          <p:cNvSpPr/>
          <p:nvPr/>
        </p:nvSpPr>
        <p:spPr>
          <a:xfrm>
            <a:off x="3371822" y="527391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soft</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xt">
            <a:hlinkClick r:id="" action="ppaction://hlinkshowjump?jump=nextslide"/>
            <a:extLst>
              <a:ext uri="{FF2B5EF4-FFF2-40B4-BE49-F238E27FC236}">
                <a16:creationId xmlns:a16="http://schemas.microsoft.com/office/drawing/2014/main" id="{65862690-A05D-5F45-AE07-15E52ACCC031}"/>
              </a:ext>
            </a:extLst>
          </p:cNvPr>
          <p:cNvSpPr/>
          <p:nvPr/>
        </p:nvSpPr>
        <p:spPr>
          <a:xfrm>
            <a:off x="6313661" y="5119263"/>
            <a:ext cx="2022562" cy="1207316"/>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25404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3"/>
                                            </p:tgtEl>
                                          </p:cBhvr>
                                        </p:animEffect>
                                        <p:set>
                                          <p:cBhvr>
                                            <p:cTn id="37" dur="1" fill="hold">
                                              <p:stCondLst>
                                                <p:cond delay="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2"/>
                                            </p:tgtEl>
                                          </p:cBhvr>
                                        </p:animEffect>
                                        <p:set>
                                          <p:cBhvr>
                                            <p:cTn id="40" dur="1" fill="hold">
                                              <p:stCondLst>
                                                <p:cond delay="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1000" fill="hold"/>
                                            <p:tgtEl>
                                              <p:spTgt spid="20"/>
                                            </p:tgtEl>
                                            <p:attrNameLst>
                                              <p:attrName>ppt_x</p:attrName>
                                            </p:attrNameLst>
                                          </p:cBhvr>
                                          <p:tavLst>
                                            <p:tav tm="0">
                                              <p:val>
                                                <p:strVal val="#ppt_x"/>
                                              </p:val>
                                            </p:tav>
                                            <p:tav tm="100000">
                                              <p:val>
                                                <p:strVal val="#ppt_x"/>
                                              </p:val>
                                            </p:tav>
                                          </p:tavLst>
                                        </p:anim>
                                        <p:anim calcmode="lin" valueType="num">
                                          <p:cBhvr additive="base">
                                            <p:cTn id="35" dur="10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3"/>
                                            </p:tgtEl>
                                          </p:cBhvr>
                                        </p:animEffect>
                                        <p:set>
                                          <p:cBhvr>
                                            <p:cTn id="42" dur="1" fill="hold">
                                              <p:stCondLst>
                                                <p:cond delay="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2"/>
                                            </p:tgtEl>
                                          </p:cBhvr>
                                        </p:animEffect>
                                        <p:set>
                                          <p:cBhvr>
                                            <p:cTn id="45" dur="1" fill="hold">
                                              <p:stCondLst>
                                                <p:cond delay="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a:noFill/>
          <a:ln w="25400">
            <a:noFill/>
          </a:ln>
        </p:spPr>
        <p:txBody>
          <a:bodyPr vert="horz" lIns="252000" tIns="252000" rIns="252000" bIns="252000" rtlCol="0" anchor="ctr" anchorCtr="1">
            <a:noAutofit/>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B537FF27-1CB8-234C-AA84-8F49443879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8538" y="2194922"/>
            <a:ext cx="2135740" cy="2500312"/>
          </a:xfrm>
          <a:prstGeom prst="rect">
            <a:avLst/>
          </a:prstGeom>
        </p:spPr>
      </p:pic>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defPPr>
              <a:defRPr lang="en-US"/>
            </a:defPPr>
            <a:lvl1pPr>
              <a:lnSpc>
                <a:spcPct val="90000"/>
              </a:lnSpc>
              <a:spcBef>
                <a:spcPct val="0"/>
              </a:spcBef>
              <a:buNone/>
              <a:defRPr sz="3200" b="1">
                <a:solidFill>
                  <a:srgbClr val="82B95F"/>
                </a:solidFill>
                <a:latin typeface="Filson - Glyph" pitchFamily="2" charset="0"/>
                <a:ea typeface="+mj-ea"/>
                <a:cs typeface="+mj-cs"/>
              </a:defRPr>
            </a:lvl1pPr>
          </a:lstStyle>
          <a:p>
            <a:r>
              <a:rPr lang="en-US"/>
              <a:t>yoghurt</a:t>
            </a:r>
            <a:endParaRPr lang="en-US" dirty="0"/>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3265302" y="4704687"/>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70983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62603" y="5444903"/>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696922" y="527391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crispy</a:t>
            </a:r>
          </a:p>
        </p:txBody>
      </p:sp>
      <p:sp>
        <p:nvSpPr>
          <p:cNvPr id="10" name="correct">
            <a:extLst>
              <a:ext uri="{FF2B5EF4-FFF2-40B4-BE49-F238E27FC236}">
                <a16:creationId xmlns:a16="http://schemas.microsoft.com/office/drawing/2014/main" id="{E677DAF7-7CFC-FA47-BE7C-03A3B182B8A8}"/>
              </a:ext>
            </a:extLst>
          </p:cNvPr>
          <p:cNvSpPr/>
          <p:nvPr/>
        </p:nvSpPr>
        <p:spPr>
          <a:xfrm>
            <a:off x="3371822" y="527391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creamy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xt">
            <a:hlinkClick r:id="" action="ppaction://hlinkshowjump?jump=nextslide"/>
            <a:extLst>
              <a:ext uri="{FF2B5EF4-FFF2-40B4-BE49-F238E27FC236}">
                <a16:creationId xmlns:a16="http://schemas.microsoft.com/office/drawing/2014/main" id="{A500F9CB-C2AB-054E-98FD-3EE5D316C696}"/>
              </a:ext>
            </a:extLst>
          </p:cNvPr>
          <p:cNvSpPr/>
          <p:nvPr/>
        </p:nvSpPr>
        <p:spPr>
          <a:xfrm>
            <a:off x="6370854" y="5088149"/>
            <a:ext cx="2022562" cy="1260391"/>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675922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3"/>
                                            </p:tgtEl>
                                          </p:cBhvr>
                                        </p:animEffect>
                                        <p:set>
                                          <p:cBhvr>
                                            <p:cTn id="37" dur="1" fill="hold">
                                              <p:stCondLst>
                                                <p:cond delay="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2"/>
                                            </p:tgtEl>
                                          </p:cBhvr>
                                        </p:animEffect>
                                        <p:set>
                                          <p:cBhvr>
                                            <p:cTn id="40" dur="1" fill="hold">
                                              <p:stCondLst>
                                                <p:cond delay="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ppt_x"/>
                                              </p:val>
                                            </p:tav>
                                            <p:tav tm="100000">
                                              <p:val>
                                                <p:strVal val="#ppt_x"/>
                                              </p:val>
                                            </p:tav>
                                          </p:tavLst>
                                        </p:anim>
                                        <p:anim calcmode="lin" valueType="num">
                                          <p:cBhvr additive="base">
                                            <p:cTn id="35" dur="10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3"/>
                                            </p:tgtEl>
                                          </p:cBhvr>
                                        </p:animEffect>
                                        <p:set>
                                          <p:cBhvr>
                                            <p:cTn id="42" dur="1" fill="hold">
                                              <p:stCondLst>
                                                <p:cond delay="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2"/>
                                            </p:tgtEl>
                                          </p:cBhvr>
                                        </p:animEffect>
                                        <p:set>
                                          <p:cBhvr>
                                            <p:cTn id="45" dur="1" fill="hold">
                                              <p:stCondLst>
                                                <p:cond delay="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a:noFill/>
          <a:ln w="25400">
            <a:noFill/>
          </a:ln>
        </p:spPr>
        <p:txBody>
          <a:bodyPr vert="horz" lIns="252000" tIns="252000" rIns="252000" bIns="252000" rtlCol="0" anchor="ctr" anchorCtr="1">
            <a:noAutofit/>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watermelon</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478104" y="4588891"/>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32430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3377412"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creamy</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squishy</a:t>
            </a:r>
          </a:p>
        </p:txBody>
      </p:sp>
      <p:sp>
        <p:nvSpPr>
          <p:cNvPr id="10" name="correct">
            <a:extLst>
              <a:ext uri="{FF2B5EF4-FFF2-40B4-BE49-F238E27FC236}">
                <a16:creationId xmlns:a16="http://schemas.microsoft.com/office/drawing/2014/main" id="{E677DAF7-7CFC-FA47-BE7C-03A3B182B8A8}"/>
              </a:ext>
            </a:extLst>
          </p:cNvPr>
          <p:cNvSpPr/>
          <p:nvPr/>
        </p:nvSpPr>
        <p:spPr>
          <a:xfrm>
            <a:off x="669123"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juicy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DEA279-2F24-0F4B-9E7E-697336582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3879" y="2690148"/>
            <a:ext cx="3022210" cy="2024611"/>
          </a:xfrm>
          <a:prstGeom prst="rect">
            <a:avLst/>
          </a:prstGeom>
        </p:spPr>
      </p:pic>
      <p:sp>
        <p:nvSpPr>
          <p:cNvPr id="15" name="next">
            <a:hlinkClick r:id="" action="ppaction://hlinkshowjump?jump=nextslide"/>
            <a:extLst>
              <a:ext uri="{FF2B5EF4-FFF2-40B4-BE49-F238E27FC236}">
                <a16:creationId xmlns:a16="http://schemas.microsoft.com/office/drawing/2014/main" id="{17E44FAA-EB47-A248-8E89-7B61950344E3}"/>
              </a:ext>
            </a:extLst>
          </p:cNvPr>
          <p:cNvSpPr/>
          <p:nvPr/>
        </p:nvSpPr>
        <p:spPr>
          <a:xfrm>
            <a:off x="6313661" y="5111065"/>
            <a:ext cx="2022562" cy="1223711"/>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4161850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72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91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4931-BCE0-BB4D-AB1D-F821BF2DB7E3}"/>
              </a:ext>
            </a:extLst>
          </p:cNvPr>
          <p:cNvSpPr>
            <a:spLocks noGrp="1"/>
          </p:cNvSpPr>
          <p:nvPr>
            <p:ph type="title"/>
          </p:nvPr>
        </p:nvSpPr>
        <p:spPr>
          <a:xfrm>
            <a:off x="461962" y="1634475"/>
            <a:ext cx="8220075" cy="994306"/>
          </a:xfrm>
        </p:spPr>
        <p:txBody>
          <a:bodyPr/>
          <a:lstStyle/>
          <a:p>
            <a:r>
              <a:rPr lang="en-US" sz="6000" dirty="0">
                <a:solidFill>
                  <a:srgbClr val="EA526C"/>
                </a:solidFill>
                <a:latin typeface="Filson - Glyph" pitchFamily="2" charset="0"/>
              </a:rPr>
              <a:t>Instructions</a:t>
            </a:r>
          </a:p>
        </p:txBody>
      </p:sp>
      <p:sp>
        <p:nvSpPr>
          <p:cNvPr id="3" name="Rectangle 2">
            <a:extLst>
              <a:ext uri="{FF2B5EF4-FFF2-40B4-BE49-F238E27FC236}">
                <a16:creationId xmlns:a16="http://schemas.microsoft.com/office/drawing/2014/main" id="{6981BC80-F594-384B-959E-338F2417EB30}"/>
              </a:ext>
            </a:extLst>
          </p:cNvPr>
          <p:cNvSpPr/>
          <p:nvPr/>
        </p:nvSpPr>
        <p:spPr>
          <a:xfrm>
            <a:off x="461963" y="2750701"/>
            <a:ext cx="8220074" cy="861774"/>
          </a:xfrm>
          <a:prstGeom prst="rect">
            <a:avLst/>
          </a:prstGeom>
        </p:spPr>
        <p:txBody>
          <a:bodyPr wrap="square">
            <a:spAutoFit/>
          </a:bodyPr>
          <a:lstStyle/>
          <a:p>
            <a:pPr lvl="0" algn="ctr">
              <a:spcAft>
                <a:spcPts val="1200"/>
              </a:spcAft>
            </a:pPr>
            <a:r>
              <a:rPr lang="en-GB" sz="2000" dirty="0">
                <a:solidFill>
                  <a:srgbClr val="EA526C"/>
                </a:solidFill>
                <a:latin typeface="Filson - Glyph" pitchFamily="2" charset="0"/>
              </a:rPr>
              <a:t>Choose the word that best describes the food.</a:t>
            </a:r>
          </a:p>
          <a:p>
            <a:pPr lvl="0" algn="ctr">
              <a:spcAft>
                <a:spcPts val="1200"/>
              </a:spcAft>
            </a:pPr>
            <a:r>
              <a:rPr lang="en-GB" sz="2000" dirty="0">
                <a:solidFill>
                  <a:srgbClr val="EA526C"/>
                </a:solidFill>
                <a:latin typeface="Filson - Glyph" pitchFamily="2" charset="0"/>
              </a:rPr>
              <a:t> See if you can get them all correct!</a:t>
            </a:r>
          </a:p>
        </p:txBody>
      </p:sp>
      <p:pic>
        <p:nvPicPr>
          <p:cNvPr id="5" name="Picture 4" descr="A picture containing text, vector graphics&#10;&#10;Description automatically generated">
            <a:extLst>
              <a:ext uri="{FF2B5EF4-FFF2-40B4-BE49-F238E27FC236}">
                <a16:creationId xmlns:a16="http://schemas.microsoft.com/office/drawing/2014/main" id="{0DAFF8DE-8744-1E45-91C3-BFDDB7DA10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26984">
            <a:off x="6400042" y="3714058"/>
            <a:ext cx="3119437" cy="3249414"/>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B0A2AEA3-F20A-EA41-9508-8F1D30B430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76800">
            <a:off x="-291547" y="3971870"/>
            <a:ext cx="2735792" cy="2984500"/>
          </a:xfrm>
          <a:prstGeom prst="rect">
            <a:avLst/>
          </a:prstGeom>
        </p:spPr>
      </p:pic>
      <p:sp>
        <p:nvSpPr>
          <p:cNvPr id="8" name="Rounded Rectangle 7">
            <a:hlinkClick r:id="" action="ppaction://hlinkshowjump?jump=nextslide"/>
            <a:extLst>
              <a:ext uri="{FF2B5EF4-FFF2-40B4-BE49-F238E27FC236}">
                <a16:creationId xmlns:a16="http://schemas.microsoft.com/office/drawing/2014/main" id="{D6C2188C-8260-D845-815F-3938B9E0F77F}"/>
              </a:ext>
            </a:extLst>
          </p:cNvPr>
          <p:cNvSpPr/>
          <p:nvPr/>
        </p:nvSpPr>
        <p:spPr>
          <a:xfrm>
            <a:off x="3200400" y="4980226"/>
            <a:ext cx="2735792" cy="861774"/>
          </a:xfrm>
          <a:prstGeom prst="roundRect">
            <a:avLst>
              <a:gd name="adj" fmla="val 50000"/>
            </a:avLst>
          </a:prstGeom>
          <a:solidFill>
            <a:srgbClr val="EA526C"/>
          </a:solidFill>
          <a:ln>
            <a:solidFill>
              <a:srgbClr val="F39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Start</a:t>
            </a:r>
          </a:p>
        </p:txBody>
      </p:sp>
    </p:spTree>
    <p:extLst>
      <p:ext uri="{BB962C8B-B14F-4D97-AF65-F5344CB8AC3E}">
        <p14:creationId xmlns:p14="http://schemas.microsoft.com/office/powerpoint/2010/main" val="3447942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food" descr="A picture containing text, light&#10;&#10;Description automatically generated">
            <a:extLst>
              <a:ext uri="{FF2B5EF4-FFF2-40B4-BE49-F238E27FC236}">
                <a16:creationId xmlns:a16="http://schemas.microsoft.com/office/drawing/2014/main" id="{79E16D6C-1EEF-B047-9C6F-1DCAC7C068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295956">
            <a:off x="3651021" y="1063940"/>
            <a:ext cx="2419057" cy="4277670"/>
          </a:xfrm>
          <a:prstGeom prst="rect">
            <a:avLst/>
          </a:prstGeom>
        </p:spPr>
      </p:pic>
      <p:sp>
        <p:nvSpPr>
          <p:cNvPr id="6" name="name">
            <a:extLst>
              <a:ext uri="{FF2B5EF4-FFF2-40B4-BE49-F238E27FC236}">
                <a16:creationId xmlns:a16="http://schemas.microsoft.com/office/drawing/2014/main" id="{4533D045-08D2-0947-856B-FE540954020B}"/>
              </a:ext>
            </a:extLst>
          </p:cNvPr>
          <p:cNvSpPr txBox="1">
            <a:spLocks/>
          </p:cNvSpPr>
          <p:nvPr/>
        </p:nvSpPr>
        <p:spPr>
          <a:xfrm>
            <a:off x="456217" y="115369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carrot</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461962" y="4554983"/>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32430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3377412"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soft</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sticky</a:t>
            </a:r>
          </a:p>
        </p:txBody>
      </p:sp>
      <p:sp>
        <p:nvSpPr>
          <p:cNvPr id="10" name="correct">
            <a:extLst>
              <a:ext uri="{FF2B5EF4-FFF2-40B4-BE49-F238E27FC236}">
                <a16:creationId xmlns:a16="http://schemas.microsoft.com/office/drawing/2014/main" id="{E677DAF7-7CFC-FA47-BE7C-03A3B182B8A8}"/>
              </a:ext>
            </a:extLst>
          </p:cNvPr>
          <p:cNvSpPr/>
          <p:nvPr/>
        </p:nvSpPr>
        <p:spPr>
          <a:xfrm>
            <a:off x="669123"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4" name="next">
            <a:hlinkClick r:id="" action="ppaction://hlinkshowjump?jump=nextslide"/>
            <a:extLst>
              <a:ext uri="{FF2B5EF4-FFF2-40B4-BE49-F238E27FC236}">
                <a16:creationId xmlns:a16="http://schemas.microsoft.com/office/drawing/2014/main" id="{EC198E2D-4B9A-BC43-AF35-6D2C92F9AB90}"/>
              </a:ext>
            </a:extLst>
          </p:cNvPr>
          <p:cNvSpPr/>
          <p:nvPr/>
        </p:nvSpPr>
        <p:spPr>
          <a:xfrm>
            <a:off x="6452315" y="5122274"/>
            <a:ext cx="2022562" cy="1201293"/>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
        <p:nvSpPr>
          <p:cNvPr id="19" name="Foreground bar">
            <a:extLst>
              <a:ext uri="{FF2B5EF4-FFF2-40B4-BE49-F238E27FC236}">
                <a16:creationId xmlns:a16="http://schemas.microsoft.com/office/drawing/2014/main" id="{AC786C15-34F1-5848-98A5-1A1DD3D1E6A3}"/>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892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3"/>
                                            </p:tgtEl>
                                          </p:cBhvr>
                                        </p:animEffect>
                                        <p:set>
                                          <p:cBhvr>
                                            <p:cTn id="37" dur="1" fill="hold">
                                              <p:stCondLst>
                                                <p:cond delay="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2"/>
                                            </p:tgtEl>
                                          </p:cBhvr>
                                        </p:animEffect>
                                        <p:set>
                                          <p:cBhvr>
                                            <p:cTn id="40" dur="1" fill="hold">
                                              <p:stCondLst>
                                                <p:cond delay="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4"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ppt_x"/>
                                              </p:val>
                                            </p:tav>
                                            <p:tav tm="100000">
                                              <p:val>
                                                <p:strVal val="#ppt_x"/>
                                              </p:val>
                                            </p:tav>
                                          </p:tavLst>
                                        </p:anim>
                                        <p:anim calcmode="lin" valueType="num">
                                          <p:cBhvr additive="base">
                                            <p:cTn id="35" dur="10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3"/>
                                            </p:tgtEl>
                                          </p:cBhvr>
                                        </p:animEffect>
                                        <p:set>
                                          <p:cBhvr>
                                            <p:cTn id="42" dur="1" fill="hold">
                                              <p:stCondLst>
                                                <p:cond delay="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2"/>
                                            </p:tgtEl>
                                          </p:cBhvr>
                                        </p:animEffect>
                                        <p:set>
                                          <p:cBhvr>
                                            <p:cTn id="45" dur="1" fill="hold">
                                              <p:stCondLst>
                                                <p:cond delay="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weapon&#10;&#10;Description automatically generated">
            <a:extLst>
              <a:ext uri="{FF2B5EF4-FFF2-40B4-BE49-F238E27FC236}">
                <a16:creationId xmlns:a16="http://schemas.microsoft.com/office/drawing/2014/main" id="{0292392A-946E-C54D-9E95-93045135FF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1028" y="2548173"/>
            <a:ext cx="3243093" cy="2028601"/>
          </a:xfrm>
          <a:prstGeom prst="rect">
            <a:avLst/>
          </a:prstGeom>
        </p:spPr>
      </p:pic>
      <p:sp>
        <p:nvSpPr>
          <p:cNvPr id="6" name="name">
            <a:extLst>
              <a:ext uri="{FF2B5EF4-FFF2-40B4-BE49-F238E27FC236}">
                <a16:creationId xmlns:a16="http://schemas.microsoft.com/office/drawing/2014/main" id="{4533D045-08D2-0947-856B-FE540954020B}"/>
              </a:ext>
            </a:extLst>
          </p:cNvPr>
          <p:cNvSpPr txBox="1">
            <a:spLocks/>
          </p:cNvSpPr>
          <p:nvPr/>
        </p:nvSpPr>
        <p:spPr>
          <a:xfrm>
            <a:off x="461962" y="1366527"/>
            <a:ext cx="8220075" cy="65051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baked beans</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3222503" y="4690253"/>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19804" y="548730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654123" y="531631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crispy</a:t>
            </a:r>
          </a:p>
        </p:txBody>
      </p:sp>
      <p:sp>
        <p:nvSpPr>
          <p:cNvPr id="10" name="correct">
            <a:extLst>
              <a:ext uri="{FF2B5EF4-FFF2-40B4-BE49-F238E27FC236}">
                <a16:creationId xmlns:a16="http://schemas.microsoft.com/office/drawing/2014/main" id="{E677DAF7-7CFC-FA47-BE7C-03A3B182B8A8}"/>
              </a:ext>
            </a:extLst>
          </p:cNvPr>
          <p:cNvSpPr/>
          <p:nvPr/>
        </p:nvSpPr>
        <p:spPr>
          <a:xfrm>
            <a:off x="3337989" y="531224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squishy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xt">
            <a:hlinkClick r:id="" action="ppaction://hlinkshowjump?jump=nextslide"/>
            <a:extLst>
              <a:ext uri="{FF2B5EF4-FFF2-40B4-BE49-F238E27FC236}">
                <a16:creationId xmlns:a16="http://schemas.microsoft.com/office/drawing/2014/main" id="{51CA552B-78AD-B64D-A7F3-51D3B4F16969}"/>
              </a:ext>
            </a:extLst>
          </p:cNvPr>
          <p:cNvSpPr/>
          <p:nvPr/>
        </p:nvSpPr>
        <p:spPr>
          <a:xfrm>
            <a:off x="6313661" y="5118372"/>
            <a:ext cx="2022562" cy="1189815"/>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2283724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3"/>
                                            </p:tgtEl>
                                          </p:cBhvr>
                                        </p:animEffect>
                                        <p:set>
                                          <p:cBhvr>
                                            <p:cTn id="37" dur="1" fill="hold">
                                              <p:stCondLst>
                                                <p:cond delay="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2"/>
                                            </p:tgtEl>
                                          </p:cBhvr>
                                        </p:animEffect>
                                        <p:set>
                                          <p:cBhvr>
                                            <p:cTn id="40" dur="1" fill="hold">
                                              <p:stCondLst>
                                                <p:cond delay="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1000" fill="hold"/>
                                            <p:tgtEl>
                                              <p:spTgt spid="20"/>
                                            </p:tgtEl>
                                            <p:attrNameLst>
                                              <p:attrName>ppt_x</p:attrName>
                                            </p:attrNameLst>
                                          </p:cBhvr>
                                          <p:tavLst>
                                            <p:tav tm="0">
                                              <p:val>
                                                <p:strVal val="#ppt_x"/>
                                              </p:val>
                                            </p:tav>
                                            <p:tav tm="100000">
                                              <p:val>
                                                <p:strVal val="#ppt_x"/>
                                              </p:val>
                                            </p:tav>
                                          </p:tavLst>
                                        </p:anim>
                                        <p:anim calcmode="lin" valueType="num">
                                          <p:cBhvr additive="base">
                                            <p:cTn id="35" dur="10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3"/>
                                            </p:tgtEl>
                                          </p:cBhvr>
                                        </p:animEffect>
                                        <p:set>
                                          <p:cBhvr>
                                            <p:cTn id="42" dur="1" fill="hold">
                                              <p:stCondLst>
                                                <p:cond delay="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2"/>
                                            </p:tgtEl>
                                          </p:cBhvr>
                                        </p:animEffect>
                                        <p:set>
                                          <p:cBhvr>
                                            <p:cTn id="45" dur="1" fill="hold">
                                              <p:stCondLst>
                                                <p:cond delay="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a:noFill/>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weapon&#10;&#10;Description automatically generated">
            <a:extLst>
              <a:ext uri="{FF2B5EF4-FFF2-40B4-BE49-F238E27FC236}">
                <a16:creationId xmlns:a16="http://schemas.microsoft.com/office/drawing/2014/main" id="{39F2985F-B958-4649-80AC-22D87138D5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4852" y="2575703"/>
            <a:ext cx="3454296" cy="2058333"/>
          </a:xfrm>
          <a:prstGeom prst="rect">
            <a:avLst/>
          </a:prstGeom>
        </p:spPr>
      </p:pic>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crisps</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5896704" y="4703052"/>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3265302"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34802"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669121"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chewy</a:t>
            </a:r>
          </a:p>
        </p:txBody>
      </p:sp>
      <p:sp>
        <p:nvSpPr>
          <p:cNvPr id="11" name="wrong 2">
            <a:extLst>
              <a:ext uri="{FF2B5EF4-FFF2-40B4-BE49-F238E27FC236}">
                <a16:creationId xmlns:a16="http://schemas.microsoft.com/office/drawing/2014/main" id="{8EA8ABBF-01B5-1342-966C-179C82DB7F23}"/>
              </a:ext>
            </a:extLst>
          </p:cNvPr>
          <p:cNvSpPr/>
          <p:nvPr/>
        </p:nvSpPr>
        <p:spPr>
          <a:xfrm>
            <a:off x="3377413"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juicy</a:t>
            </a:r>
          </a:p>
        </p:txBody>
      </p:sp>
      <p:sp>
        <p:nvSpPr>
          <p:cNvPr id="10" name="correct">
            <a:extLst>
              <a:ext uri="{FF2B5EF4-FFF2-40B4-BE49-F238E27FC236}">
                <a16:creationId xmlns:a16="http://schemas.microsoft.com/office/drawing/2014/main" id="{E677DAF7-7CFC-FA47-BE7C-03A3B182B8A8}"/>
              </a:ext>
            </a:extLst>
          </p:cNvPr>
          <p:cNvSpPr/>
          <p:nvPr/>
        </p:nvSpPr>
        <p:spPr>
          <a:xfrm>
            <a:off x="6069823"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crispy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xt">
            <a:hlinkClick r:id="" action="ppaction://hlinkshowjump?jump=nextslide"/>
            <a:extLst>
              <a:ext uri="{FF2B5EF4-FFF2-40B4-BE49-F238E27FC236}">
                <a16:creationId xmlns:a16="http://schemas.microsoft.com/office/drawing/2014/main" id="{331580D3-7994-124E-8C09-80E207AD6C38}"/>
              </a:ext>
            </a:extLst>
          </p:cNvPr>
          <p:cNvSpPr/>
          <p:nvPr/>
        </p:nvSpPr>
        <p:spPr>
          <a:xfrm>
            <a:off x="3422064" y="5106149"/>
            <a:ext cx="2389173" cy="1174541"/>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4221631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honey</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5860638" y="4748465"/>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3288322" y="5494950"/>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57822" y="5494950"/>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692141" y="5323962"/>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crispy</a:t>
            </a:r>
          </a:p>
        </p:txBody>
      </p:sp>
      <p:sp>
        <p:nvSpPr>
          <p:cNvPr id="11" name="wrong 2">
            <a:extLst>
              <a:ext uri="{FF2B5EF4-FFF2-40B4-BE49-F238E27FC236}">
                <a16:creationId xmlns:a16="http://schemas.microsoft.com/office/drawing/2014/main" id="{8EA8ABBF-01B5-1342-966C-179C82DB7F23}"/>
              </a:ext>
            </a:extLst>
          </p:cNvPr>
          <p:cNvSpPr/>
          <p:nvPr/>
        </p:nvSpPr>
        <p:spPr>
          <a:xfrm>
            <a:off x="3400433" y="5323962"/>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creamy</a:t>
            </a:r>
          </a:p>
        </p:txBody>
      </p:sp>
      <p:sp>
        <p:nvSpPr>
          <p:cNvPr id="10" name="correct">
            <a:extLst>
              <a:ext uri="{FF2B5EF4-FFF2-40B4-BE49-F238E27FC236}">
                <a16:creationId xmlns:a16="http://schemas.microsoft.com/office/drawing/2014/main" id="{E677DAF7-7CFC-FA47-BE7C-03A3B182B8A8}"/>
              </a:ext>
            </a:extLst>
          </p:cNvPr>
          <p:cNvSpPr/>
          <p:nvPr/>
        </p:nvSpPr>
        <p:spPr>
          <a:xfrm>
            <a:off x="6058717" y="5317693"/>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sticky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945885"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F20BAA7-1FDE-C340-8502-3744968CE1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63229">
            <a:off x="3045993" y="2033590"/>
            <a:ext cx="2444505" cy="3001481"/>
          </a:xfrm>
          <a:prstGeom prst="rect">
            <a:avLst/>
          </a:prstGeom>
        </p:spPr>
      </p:pic>
      <p:sp>
        <p:nvSpPr>
          <p:cNvPr id="15" name="next">
            <a:hlinkClick r:id="" action="ppaction://hlinkshowjump?jump=nextslide"/>
            <a:extLst>
              <a:ext uri="{FF2B5EF4-FFF2-40B4-BE49-F238E27FC236}">
                <a16:creationId xmlns:a16="http://schemas.microsoft.com/office/drawing/2014/main" id="{5F30A79F-237B-7341-8E81-A92AD2732B57}"/>
              </a:ext>
            </a:extLst>
          </p:cNvPr>
          <p:cNvSpPr/>
          <p:nvPr/>
        </p:nvSpPr>
        <p:spPr>
          <a:xfrm>
            <a:off x="3642674" y="5156650"/>
            <a:ext cx="2022562" cy="1184225"/>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1803815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ice cream</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506259" y="4647434"/>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32430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3377412"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chewy</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crunchy</a:t>
            </a:r>
          </a:p>
        </p:txBody>
      </p:sp>
      <p:sp>
        <p:nvSpPr>
          <p:cNvPr id="10" name="correct">
            <a:extLst>
              <a:ext uri="{FF2B5EF4-FFF2-40B4-BE49-F238E27FC236}">
                <a16:creationId xmlns:a16="http://schemas.microsoft.com/office/drawing/2014/main" id="{E677DAF7-7CFC-FA47-BE7C-03A3B182B8A8}"/>
              </a:ext>
            </a:extLst>
          </p:cNvPr>
          <p:cNvSpPr/>
          <p:nvPr/>
        </p:nvSpPr>
        <p:spPr>
          <a:xfrm>
            <a:off x="669123"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creamy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ight&#10;&#10;Description automatically generated">
            <a:extLst>
              <a:ext uri="{FF2B5EF4-FFF2-40B4-BE49-F238E27FC236}">
                <a16:creationId xmlns:a16="http://schemas.microsoft.com/office/drawing/2014/main" id="{5DD3A525-BC07-054A-A5D2-6F5125A836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8939" y="2197835"/>
            <a:ext cx="1757464" cy="2808473"/>
          </a:xfrm>
          <a:prstGeom prst="rect">
            <a:avLst/>
          </a:prstGeom>
        </p:spPr>
      </p:pic>
      <p:sp>
        <p:nvSpPr>
          <p:cNvPr id="15" name="next">
            <a:hlinkClick r:id="" action="ppaction://hlinkshowjump?jump=nextslide"/>
            <a:extLst>
              <a:ext uri="{FF2B5EF4-FFF2-40B4-BE49-F238E27FC236}">
                <a16:creationId xmlns:a16="http://schemas.microsoft.com/office/drawing/2014/main" id="{8338F176-B83B-104B-AEB0-9FD5BE91F6AF}"/>
              </a:ext>
            </a:extLst>
          </p:cNvPr>
          <p:cNvSpPr/>
          <p:nvPr/>
        </p:nvSpPr>
        <p:spPr>
          <a:xfrm>
            <a:off x="6452315" y="5108151"/>
            <a:ext cx="2022562" cy="1229539"/>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3270869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2"/>
                                            </p:tgtEl>
                                          </p:cBhvr>
                                        </p:animEffect>
                                        <p:set>
                                          <p:cBhvr>
                                            <p:cTn id="37" dur="1" fill="hold">
                                              <p:stCondLst>
                                                <p:cond delay="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3"/>
                                            </p:tgtEl>
                                          </p:cBhvr>
                                        </p:animEffect>
                                        <p:set>
                                          <p:cBhvr>
                                            <p:cTn id="40" dur="1" fill="hold">
                                              <p:stCondLst>
                                                <p:cond delay="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2"/>
                                            </p:tgtEl>
                                          </p:cBhvr>
                                        </p:animEffect>
                                        <p:set>
                                          <p:cBhvr>
                                            <p:cTn id="42" dur="1" fill="hold">
                                              <p:stCondLst>
                                                <p:cond delay="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3"/>
                                            </p:tgtEl>
                                          </p:cBhvr>
                                        </p:animEffect>
                                        <p:set>
                                          <p:cBhvr>
                                            <p:cTn id="45" dur="1" fill="hold">
                                              <p:stCondLst>
                                                <p:cond delay="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EA2F3BED-3125-7C4F-B966-4A34B62263B1}"/>
              </a:ext>
            </a:extLst>
          </p:cNvPr>
          <p:cNvSpPr>
            <a:spLocks noGrp="1"/>
          </p:cNvSpPr>
          <p:nvPr>
            <p:ph type="title"/>
          </p:nvPr>
        </p:nvSpPr>
        <p:spPr>
          <a:xfrm>
            <a:off x="461962" y="571660"/>
            <a:ext cx="8220075" cy="994306"/>
          </a:xfrm>
        </p:spPr>
        <p:txBody>
          <a:bodyPr/>
          <a:lstStyle/>
          <a:p>
            <a:r>
              <a:rPr lang="en-US" sz="4400" dirty="0">
                <a:solidFill>
                  <a:srgbClr val="EA526C"/>
                </a:solidFill>
                <a:latin typeface="Filson - Glyph" pitchFamily="2" charset="0"/>
              </a:rPr>
              <a:t>Describe the Food</a:t>
            </a:r>
          </a:p>
        </p:txBody>
      </p:sp>
      <p:sp>
        <p:nvSpPr>
          <p:cNvPr id="3" name="bg circle">
            <a:extLst>
              <a:ext uri="{FF2B5EF4-FFF2-40B4-BE49-F238E27FC236}">
                <a16:creationId xmlns:a16="http://schemas.microsoft.com/office/drawing/2014/main" id="{10CE84D2-DCD2-E346-A33F-2BE43A88151D}"/>
              </a:ext>
            </a:extLst>
          </p:cNvPr>
          <p:cNvSpPr/>
          <p:nvPr/>
        </p:nvSpPr>
        <p:spPr>
          <a:xfrm>
            <a:off x="3170403" y="2200477"/>
            <a:ext cx="2803190" cy="2803190"/>
          </a:xfrm>
          <a:prstGeom prst="ellipse">
            <a:avLst/>
          </a:prstGeom>
          <a:solidFill>
            <a:srgbClr val="FFF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63DCE67F-F7FC-1446-B851-4B0E047FB8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1822" y="2343615"/>
            <a:ext cx="2446237" cy="2377848"/>
          </a:xfrm>
          <a:prstGeom prst="rect">
            <a:avLst/>
          </a:prstGeom>
        </p:spPr>
      </p:pic>
      <p:sp>
        <p:nvSpPr>
          <p:cNvPr id="6" name="name">
            <a:extLst>
              <a:ext uri="{FF2B5EF4-FFF2-40B4-BE49-F238E27FC236}">
                <a16:creationId xmlns:a16="http://schemas.microsoft.com/office/drawing/2014/main" id="{4533D045-08D2-0947-856B-FE540954020B}"/>
              </a:ext>
            </a:extLst>
          </p:cNvPr>
          <p:cNvSpPr txBox="1">
            <a:spLocks/>
          </p:cNvSpPr>
          <p:nvPr/>
        </p:nvSpPr>
        <p:spPr>
          <a:xfrm>
            <a:off x="461962" y="129303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orange</a:t>
            </a:r>
          </a:p>
        </p:txBody>
      </p:sp>
      <p:sp>
        <p:nvSpPr>
          <p:cNvPr id="16" name="well done!">
            <a:extLst>
              <a:ext uri="{FF2B5EF4-FFF2-40B4-BE49-F238E27FC236}">
                <a16:creationId xmlns:a16="http://schemas.microsoft.com/office/drawing/2014/main" id="{F02A8531-716D-4846-BCAA-E7491CBC57E2}"/>
              </a:ext>
            </a:extLst>
          </p:cNvPr>
          <p:cNvSpPr txBox="1">
            <a:spLocks/>
          </p:cNvSpPr>
          <p:nvPr/>
        </p:nvSpPr>
        <p:spPr>
          <a:xfrm>
            <a:off x="3251998" y="4724240"/>
            <a:ext cx="2785330" cy="71510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Well done!</a:t>
            </a:r>
          </a:p>
        </p:txBody>
      </p:sp>
      <p:sp>
        <p:nvSpPr>
          <p:cNvPr id="17" name="Foreground bar white">
            <a:extLst>
              <a:ext uri="{FF2B5EF4-FFF2-40B4-BE49-F238E27FC236}">
                <a16:creationId xmlns:a16="http://schemas.microsoft.com/office/drawing/2014/main" id="{582A4F6B-724C-6F44-BEC2-10B1D1AE78AA}"/>
              </a:ext>
            </a:extLst>
          </p:cNvPr>
          <p:cNvSpPr/>
          <p:nvPr/>
        </p:nvSpPr>
        <p:spPr>
          <a:xfrm>
            <a:off x="669123" y="5694846"/>
            <a:ext cx="7805754" cy="715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y Again 2">
            <a:extLst>
              <a:ext uri="{FF2B5EF4-FFF2-40B4-BE49-F238E27FC236}">
                <a16:creationId xmlns:a16="http://schemas.microsoft.com/office/drawing/2014/main" id="{5B5058FF-6C09-C449-8161-636D135E24E4}"/>
              </a:ext>
            </a:extLst>
          </p:cNvPr>
          <p:cNvSpPr txBox="1">
            <a:spLocks/>
          </p:cNvSpPr>
          <p:nvPr/>
        </p:nvSpPr>
        <p:spPr>
          <a:xfrm>
            <a:off x="5973593" y="5463022"/>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13" name="Try Again 1">
            <a:extLst>
              <a:ext uri="{FF2B5EF4-FFF2-40B4-BE49-F238E27FC236}">
                <a16:creationId xmlns:a16="http://schemas.microsoft.com/office/drawing/2014/main" id="{7CE96CDA-39DA-E744-8348-F10B42B54D5D}"/>
              </a:ext>
            </a:extLst>
          </p:cNvPr>
          <p:cNvSpPr txBox="1">
            <a:spLocks/>
          </p:cNvSpPr>
          <p:nvPr/>
        </p:nvSpPr>
        <p:spPr>
          <a:xfrm>
            <a:off x="562603" y="5444903"/>
            <a:ext cx="2702699" cy="51979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3200" dirty="0">
                <a:solidFill>
                  <a:srgbClr val="82B95F"/>
                </a:solidFill>
                <a:latin typeface="Filson - Glyph" pitchFamily="2" charset="0"/>
              </a:rPr>
              <a:t>Try again!</a:t>
            </a:r>
          </a:p>
        </p:txBody>
      </p:sp>
      <p:sp>
        <p:nvSpPr>
          <p:cNvPr id="8" name="wrong 1">
            <a:extLst>
              <a:ext uri="{FF2B5EF4-FFF2-40B4-BE49-F238E27FC236}">
                <a16:creationId xmlns:a16="http://schemas.microsoft.com/office/drawing/2014/main" id="{BBB73BB9-F13D-684A-9C74-70467E7BD94C}"/>
              </a:ext>
            </a:extLst>
          </p:cNvPr>
          <p:cNvSpPr/>
          <p:nvPr/>
        </p:nvSpPr>
        <p:spPr>
          <a:xfrm>
            <a:off x="696922" y="527391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creamy</a:t>
            </a:r>
          </a:p>
        </p:txBody>
      </p:sp>
      <p:sp>
        <p:nvSpPr>
          <p:cNvPr id="11" name="wrong 2">
            <a:extLst>
              <a:ext uri="{FF2B5EF4-FFF2-40B4-BE49-F238E27FC236}">
                <a16:creationId xmlns:a16="http://schemas.microsoft.com/office/drawing/2014/main" id="{8EA8ABBF-01B5-1342-966C-179C82DB7F23}"/>
              </a:ext>
            </a:extLst>
          </p:cNvPr>
          <p:cNvSpPr/>
          <p:nvPr/>
        </p:nvSpPr>
        <p:spPr>
          <a:xfrm>
            <a:off x="6085704" y="5292034"/>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crispy</a:t>
            </a:r>
          </a:p>
        </p:txBody>
      </p:sp>
      <p:sp>
        <p:nvSpPr>
          <p:cNvPr id="10" name="correct">
            <a:extLst>
              <a:ext uri="{FF2B5EF4-FFF2-40B4-BE49-F238E27FC236}">
                <a16:creationId xmlns:a16="http://schemas.microsoft.com/office/drawing/2014/main" id="{E677DAF7-7CFC-FA47-BE7C-03A3B182B8A8}"/>
              </a:ext>
            </a:extLst>
          </p:cNvPr>
          <p:cNvSpPr/>
          <p:nvPr/>
        </p:nvSpPr>
        <p:spPr>
          <a:xfrm>
            <a:off x="3371822" y="5273915"/>
            <a:ext cx="2389173" cy="861774"/>
          </a:xfrm>
          <a:prstGeom prst="roundRect">
            <a:avLst>
              <a:gd name="adj" fmla="val 50000"/>
            </a:avLst>
          </a:prstGeom>
          <a:solidFill>
            <a:srgbClr val="EA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ilson - Glyph" pitchFamily="2" charset="0"/>
              </a:rPr>
              <a:t>juicy</a:t>
            </a:r>
          </a:p>
        </p:txBody>
      </p:sp>
      <p:sp>
        <p:nvSpPr>
          <p:cNvPr id="18" name="Foreground bar">
            <a:extLst>
              <a:ext uri="{FF2B5EF4-FFF2-40B4-BE49-F238E27FC236}">
                <a16:creationId xmlns:a16="http://schemas.microsoft.com/office/drawing/2014/main" id="{09BC4C80-B98B-3F4E-9C66-2E558D6C6D77}"/>
              </a:ext>
            </a:extLst>
          </p:cNvPr>
          <p:cNvSpPr/>
          <p:nvPr/>
        </p:nvSpPr>
        <p:spPr>
          <a:xfrm>
            <a:off x="669123" y="6416295"/>
            <a:ext cx="7805754" cy="441705"/>
          </a:xfrm>
          <a:prstGeom prst="rect">
            <a:avLst/>
          </a:prstGeom>
          <a:solidFill>
            <a:srgbClr val="FFE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xt">
            <a:hlinkClick r:id="" action="ppaction://hlinkshowjump?jump=nextslide"/>
            <a:extLst>
              <a:ext uri="{FF2B5EF4-FFF2-40B4-BE49-F238E27FC236}">
                <a16:creationId xmlns:a16="http://schemas.microsoft.com/office/drawing/2014/main" id="{554978BF-7D8A-B24A-A1CE-D67ABE6DD49D}"/>
              </a:ext>
            </a:extLst>
          </p:cNvPr>
          <p:cNvSpPr/>
          <p:nvPr/>
        </p:nvSpPr>
        <p:spPr>
          <a:xfrm>
            <a:off x="6313661" y="5153120"/>
            <a:ext cx="2022562" cy="1139602"/>
          </a:xfrm>
          <a:prstGeom prst="rightArrow">
            <a:avLst/>
          </a:prstGeom>
          <a:solidFill>
            <a:srgbClr val="82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ilson Soft" pitchFamily="2" charset="77"/>
              </a:rPr>
              <a:t>Next</a:t>
            </a:r>
          </a:p>
        </p:txBody>
      </p:sp>
    </p:spTree>
    <p:extLst>
      <p:ext uri="{BB962C8B-B14F-4D97-AF65-F5344CB8AC3E}">
        <p14:creationId xmlns:p14="http://schemas.microsoft.com/office/powerpoint/2010/main" val="4144150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2" presetClass="entr" presetSubtype="4" fill="hold" grpId="0"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100"/>
                                            <p:tgtEl>
                                              <p:spTgt spid="13"/>
                                            </p:tgtEl>
                                          </p:cBhvr>
                                        </p:animEffect>
                                        <p:set>
                                          <p:cBhvr>
                                            <p:cTn id="37" dur="1" fill="hold">
                                              <p:stCondLst>
                                                <p:cond delay="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
                                            <p:tgtEl>
                                              <p:spTgt spid="12"/>
                                            </p:tgtEl>
                                          </p:cBhvr>
                                        </p:animEffect>
                                        <p:set>
                                          <p:cBhvr>
                                            <p:cTn id="40" dur="1" fill="hold">
                                              <p:stCondLst>
                                                <p:cond delay="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xit" presetSubtype="0" fill="hold" grpId="0" nodeType="after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accel="50000" fill="hold" grpId="0"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50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0"/>
                                            </p:tgtEl>
                                            <p:attrNameLst>
                                              <p:attrName>fillcolor</p:attrName>
                                            </p:attrNameLst>
                                          </p:cBhvr>
                                          <p:to>
                                            <a:srgbClr val="7BAF5A"/>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100"/>
                                            <p:tgtEl>
                                              <p:spTgt spid="13"/>
                                            </p:tgtEl>
                                          </p:cBhvr>
                                        </p:animEffect>
                                        <p:set>
                                          <p:cBhvr>
                                            <p:cTn id="42" dur="1" fill="hold">
                                              <p:stCondLst>
                                                <p:cond delay="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
                                            <p:tgtEl>
                                              <p:spTgt spid="12"/>
                                            </p:tgtEl>
                                          </p:cBhvr>
                                        </p:animEffect>
                                        <p:set>
                                          <p:cBhvr>
                                            <p:cTn id="45" dur="1" fill="hold">
                                              <p:stCondLst>
                                                <p:cond delay="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nextCondLst>
                    <p:cond evt="onClick" delay="0">
                      <p:tgtEl>
                        <p:spTgt spid="10"/>
                      </p:tgtEl>
                    </p:cond>
                  </p:nextCondLst>
                </p:seq>
              </p:childTnLst>
            </p:cTn>
          </p:par>
        </p:tnLst>
        <p:bldLst>
          <p:bldP spid="16" grpId="0"/>
          <p:bldP spid="12" grpId="0"/>
          <p:bldP spid="12" grpId="1"/>
          <p:bldP spid="13" grpId="0"/>
          <p:bldP spid="13" grpId="1"/>
          <p:bldP spid="8" grpId="0" animBg="1"/>
          <p:bldP spid="8" grpId="1" animBg="1"/>
          <p:bldP spid="11" grpId="0" animBg="1"/>
          <p:bldP spid="11" grpId="1" animBg="1"/>
          <p:bldP spid="15" grpId="0" animBg="1"/>
        </p:bldLst>
      </p:timing>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425</Words>
  <Application>Microsoft Macintosh PowerPoint</Application>
  <PresentationFormat>On-screen Show (4:3)</PresentationFormat>
  <Paragraphs>154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Filson - Glyph</vt:lpstr>
      <vt:lpstr>Calibri</vt:lpstr>
      <vt:lpstr>Roboto</vt:lpstr>
      <vt:lpstr>Arial</vt:lpstr>
      <vt:lpstr>Filson Soft</vt:lpstr>
      <vt:lpstr>Twinkl</vt:lpstr>
      <vt:lpstr>Office Theme</vt:lpstr>
      <vt:lpstr>PowerPoint Presentation</vt:lpstr>
      <vt:lpstr>PowerPoint Presentation</vt:lpstr>
      <vt:lpstr>Instructions</vt:lpstr>
      <vt:lpstr>Describe the Food</vt:lpstr>
      <vt:lpstr>Describe the Food</vt:lpstr>
      <vt:lpstr>Describe the Food</vt:lpstr>
      <vt:lpstr>Describe the Food</vt:lpstr>
      <vt:lpstr>Describe the Food</vt:lpstr>
      <vt:lpstr>Describe the Food</vt:lpstr>
      <vt:lpstr>Describe the Food</vt:lpstr>
      <vt:lpstr>Describe the Food</vt:lpstr>
      <vt:lpstr>Describe the Food</vt:lpstr>
      <vt:lpstr>Describe the Food</vt:lpstr>
      <vt:lpstr>Describe the Food</vt:lpstr>
      <vt:lpstr>Describe the Food</vt:lpstr>
      <vt:lpstr>Describe the Food</vt:lpstr>
      <vt:lpstr>Describe the Food</vt:lpstr>
      <vt:lpstr>Describe the Food</vt:lpstr>
      <vt:lpstr>Describe the Food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45</cp:revision>
  <dcterms:created xsi:type="dcterms:W3CDTF">2021-11-26T14:16:36Z</dcterms:created>
  <dcterms:modified xsi:type="dcterms:W3CDTF">2021-11-30T09:57:32Z</dcterms:modified>
</cp:coreProperties>
</file>