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 am looking for my classroom.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1315109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285728"/>
            <a:ext cx="1722755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53284E-6 C 0.01857 0.01017 -0.00556 -0.00394 0.0184 0.01433 C 0.03507 0.02705 0.05225 0.03792 0.06771 0.05342 C 0.08611 0.07215 0.10173 0.09551 0.11684 0.11887 C 0.12343 0.12904 0.14809 0.1635 0.15694 0.18038 C 0.16041 0.18686 0.16267 0.19449 0.16614 0.20097 C 0.16979 0.20767 0.17482 0.21276 0.17847 0.21947 C 0.20694 0.2715 0.23125 0.3284 0.25382 0.38529 C 0.2585 0.39731 0.26024 0.41119 0.26614 0.42229 C 0.275 0.43894 0.28333 0.4586 0.28923 0.47756 C 0.29548 0.49745 0.30139 0.51688 0.31076 0.53492 C 0.31423 0.54926 0.32048 0.56105 0.32604 0.574 C 0.32899 0.58094 0.33038 0.58765 0.33385 0.59435 C 0.33559 0.60337 0.33871 0.60869 0.34149 0.61702 C 0.34218 0.61887 0.34305 0.62303 0.34305 0.62303 " pathEditMode="relative" ptsTypes="ffffffffffffff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He does his homework after school.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1315109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285728"/>
            <a:ext cx="1722755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5E-6 4.07956E-6 C -0.02603 0.00786 -0.04895 0.02636 -0.07221 0.04301 C -0.08558 0.05249 -0.09687 0.05781 -0.10919 0.06961 C -0.14392 0.10291 -0.17048 0.13737 -0.19687 0.18224 C -0.20433 0.19496 -0.20833 0.21091 -0.21388 0.22525 C -0.21909 0.2389 -0.22412 0.25277 -0.22916 0.26619 C -0.23662 0.28654 -0.23715 0.31267 -0.24305 0.33395 C -0.25676 0.43062 -0.2585 0.52451 -0.2585 0.62303 " pathEditMode="relative" ptsTypes="fffffffA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Joe is sitting next to Paul.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1315109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285728"/>
            <a:ext cx="1722755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90379E-6 C 0.01667 0.01319 0.03282 0.02706 0.04931 0.04094 C 0.05938 0.0495 0.07119 0.05481 0.08004 0.06545 C 0.08525 0.0717 0.08976 0.07887 0.09549 0.08395 C 0.10122 0.08904 0.10834 0.09089 0.11389 0.09621 C 0.18941 0.16999 0.12084 0.10685 0.16164 0.15565 C 0.16632 0.1612 0.1724 0.1642 0.17691 0.16999 C 0.21962 0.2248 0.25695 0.28724 0.29237 0.35037 C 0.30834 0.37882 0.32969 0.40241 0.34462 0.43224 C 0.3566 0.45629 0.36858 0.48104 0.3816 0.50417 C 0.38612 0.52753 0.38872 0.55088 0.39393 0.57378 C 0.39584 0.58164 0.39671 0.5902 0.39844 0.59829 C 0.39931 0.60246 0.40157 0.61055 0.40157 0.61055 " pathEditMode="relative" ptsTypes="ffffffffffff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They’re playing the recorder.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1315109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285728"/>
            <a:ext cx="1722755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12673E-6 C 0.03247 0.00624 0.06198 0.02937 0.0908 0.04926 C 0.17483 0.10731 0.23785 0.22132 0.28768 0.32585 C 0.30938 0.37141 0.32396 0.42299 0.34914 0.46531 C 0.35348 0.48196 0.3467 0.45906 0.35539 0.47756 C 0.35677 0.48057 0.35695 0.4845 0.35834 0.48774 C 0.35955 0.49075 0.36146 0.49329 0.36302 0.49607 C 0.36736 0.51272 0.36754 0.53099 0.37223 0.54718 C 0.37292 0.54949 0.37448 0.55111 0.37535 0.55342 C 0.37795 0.56036 0.37604 0.55966 0.37848 0.56776 C 0.37952 0.57146 0.3816 0.57447 0.38299 0.57793 " pathEditMode="relative" ptsTypes="ffffffffff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       The pupils play in the    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/>
              <a:t>   playground at break time.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1315109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285728"/>
            <a:ext cx="1722755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5E-6 1.11008E-6 C -0.0144 0.00948 -0.02899 0.01781 -0.04305 0.02868 C -0.05954 0.0414 -0.06145 0.04787 -0.0769 0.06568 C -0.08194 0.07146 -0.08715 0.07678 -0.09235 0.0821 C -0.09739 0.08719 -0.10294 0.09112 -0.10781 0.09644 C -0.12187 0.1124 -0.14999 0.14593 -0.16006 0.16397 C -0.16596 0.17461 -0.171 0.18617 -0.1769 0.19681 C -0.19426 0.2278 -0.18576 0.19958 -0.20468 0.25 C -0.21388 0.27451 -0.22256 0.29903 -0.2309 0.32377 C -0.23853 0.34644 -0.24044 0.37095 -0.24774 0.39362 C -0.25416 0.43525 -0.25989 0.47687 -0.26614 0.5185 C -0.2677 0.52914 -0.26857 0.53908 -0.27239 0.54903 C -0.27794 0.58626 -0.27846 0.62188 -0.27846 0.66004 " pathEditMode="relative" ptsTypes="ffffffffffffA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are you doing?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1315109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285728"/>
            <a:ext cx="1722755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49769E-6 C 0.0217 0.02082 0.04409 0.04071 0.06614 0.06152 C 0.08819 0.08233 0.10798 0.10708 0.12934 0.12905 C 0.1342 0.13414 0.1375 0.14154 0.14166 0.14755 C 0.16128 0.17577 0.17899 0.20213 0.19705 0.2315 C 0.21597 0.26249 0.23559 0.29279 0.25243 0.32586 C 0.26198 0.34436 0.27413 0.36101 0.28159 0.38113 C 0.28663 0.39478 0.29236 0.40911 0.29843 0.42207 C 0.31302 0.45282 0.29843 0.41628 0.30781 0.44057 C 0.3118 0.46416 0.30486 0.42877 0.31545 0.45907 C 0.3276 0.49376 0.31111 0.46207 0.32309 0.48358 C 0.325 0.49121 0.3276 0.49746 0.3309 0.50417 C 0.3335 0.51897 0.34132 0.5259 0.34618 0.53886 C 0.34739 0.54209 0.34791 0.54603 0.3493 0.54926 C 0.35277 0.55736 0.35868 0.56337 0.36163 0.5717 C 0.36423 0.5791 0.36649 0.58442 0.37083 0.5902 " pathEditMode="relative" ptsTypes="fffffffffffffff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 go to school on Friday.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1315109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285728"/>
            <a:ext cx="1722755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07956E-6 C -0.01667 0.01457 0.02135 -0.01804 -0.02292 0.01434 C -0.04878 0.0333 -0.03212 0.02127 -0.07378 0.04903 C -0.09358 0.06221 -0.11163 0.07932 -0.13073 0.09412 C -0.14115 0.10222 -0.15156 0.11008 -0.16146 0.11887 C -0.17587 0.13159 -0.19149 0.15402 -0.2092 0.1598 C -0.23646 0.18871 -0.25746 0.21716 -0.27691 0.25601 C -0.28542 0.27289 -0.29427 0.31383 -0.3 0.33395 C -0.30139 0.34829 -0.30312 0.36101 -0.30608 0.37488 C -0.30937 0.42275 -0.31493 0.47433 -0.30295 0.52035 C -0.30243 0.52451 -0.30243 0.52891 -0.30139 0.53284 C -0.30087 0.53515 -0.29878 0.53654 -0.29844 0.53885 C -0.29722 0.54556 -0.29774 0.55273 -0.29687 0.55943 C -0.29444 0.5784 -0.28906 0.59736 -0.28906 0.61679 " pathEditMode="relative" ptsTypes="fffffffffffffA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 am reading the </a:t>
            </a:r>
            <a:r>
              <a:rPr lang="en-US" dirty="0" err="1" smtClean="0"/>
              <a:t>maths</a:t>
            </a:r>
            <a:r>
              <a:rPr lang="en-US" dirty="0" smtClean="0"/>
              <a:t> book.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1315109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285728"/>
            <a:ext cx="1722755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10823E-6 C 0.06146 0.02451 -0.00052 -0.00232 0.04149 0.02058 C 0.05712 0.02914 0.07396 0.03284 0.08923 0.04301 C 0.10243 0.0518 0.11267 0.06475 0.12465 0.07585 C 0.12899 0.07978 0.13437 0.08187 0.13854 0.08626 C 0.14705 0.09551 0.15451 0.11216 0.16163 0.12303 C 0.18194 0.15402 0.20017 0.18686 0.21701 0.22132 C 0.22847 0.24491 0.23837 0.27197 0.24774 0.29718 C 0.25225 0.3092 0.25451 0.32285 0.26007 0.33418 C 0.26215 0.33834 0.26458 0.34204 0.26614 0.34644 C 0.27187 0.36239 0.27743 0.37881 0.28159 0.3957 C 0.2842 0.40587 0.28507 0.4172 0.28923 0.42645 C 0.3 0.44958 0.30468 0.47595 0.31389 0.50023 C 0.3217 0.52127 0.33385 0.55134 0.33385 0.57585 " pathEditMode="relative" ptsTypes="fffffffffffff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 don’t go to school on Sundays.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1315109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285728"/>
            <a:ext cx="1722755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-2.77521E-7 C -0.02065 0.00555 -0.03472 0.01596 -0.05381 0.02868 C -0.09218 0.05435 -0.1335 0.08002 -0.16458 0.12095 C -0.17447 0.13414 -0.18559 0.14917 -0.19392 0.16397 C -0.19687 0.16906 -0.19861 0.1753 -0.20156 0.18039 C -0.21788 0.20768 -0.2085 0.18039 -0.22309 0.21716 C -0.22847 0.23104 -0.23177 0.2463 -0.23697 0.26018 C -0.2467 0.28654 -0.2559 0.31244 -0.26319 0.3402 C -0.27204 0.37396 -0.27743 0.41004 -0.28315 0.44473 C -0.2868 0.46716 -0.28888 0.49098 -0.29548 0.51226 C -0.30138 0.56545 -0.29687 0.61887 -0.29687 0.6723 " pathEditMode="relative" ptsTypes="ffffffffffA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My mum makes dinner after work.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1315109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285728"/>
            <a:ext cx="1722755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2.55319E-6 C -0.01041 0.00277 -0.01267 0.0074 -0.02152 0.01434 C -0.03645 0.02613 -0.05277 0.03469 -0.0677 0.04718 C -0.08593 0.06244 -0.10434 0.07701 -0.12152 0.09436 C -0.12916 0.10199 -0.13871 0.10869 -0.14461 0.11887 C -0.16736 0.15749 -0.18368 0.19889 -0.19392 0.24607 C -0.19583 0.27035 -0.2 0.29325 -0.20156 0.31776 C -0.20208 0.4024 -0.20208 0.48728 -0.20312 0.57192 C -0.20329 0.58857 -0.2092 0.60476 -0.2092 0.62095 " pathEditMode="relative" ptsTypes="ffffffffA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0</TotalTime>
  <Words>66</Words>
  <PresentationFormat>Экран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Городская</vt:lpstr>
      <vt:lpstr>I am looking for my classroom.</vt:lpstr>
      <vt:lpstr>Joe is sitting next to Paul.</vt:lpstr>
      <vt:lpstr>They’re playing the recorder.</vt:lpstr>
      <vt:lpstr>        The pupils play in the         playground at break time.</vt:lpstr>
      <vt:lpstr>What are you doing?</vt:lpstr>
      <vt:lpstr>I go to school on Friday.</vt:lpstr>
      <vt:lpstr>I am reading the maths book.</vt:lpstr>
      <vt:lpstr>I don’t go to school on Sundays.</vt:lpstr>
      <vt:lpstr>My mum makes dinner after work.</vt:lpstr>
      <vt:lpstr>He does his homework after school.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am looking for my classroom.</dc:title>
  <dc:creator>Семья Кокины</dc:creator>
  <cp:lastModifiedBy>Семья Кокины</cp:lastModifiedBy>
  <cp:revision>1</cp:revision>
  <dcterms:created xsi:type="dcterms:W3CDTF">2021-08-02T12:13:53Z</dcterms:created>
  <dcterms:modified xsi:type="dcterms:W3CDTF">2021-08-02T12:27:44Z</dcterms:modified>
</cp:coreProperties>
</file>