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70" r:id="rId3"/>
    <p:sldId id="261" r:id="rId4"/>
    <p:sldId id="264" r:id="rId5"/>
    <p:sldId id="268" r:id="rId6"/>
    <p:sldId id="267" r:id="rId7"/>
    <p:sldId id="258" r:id="rId8"/>
    <p:sldId id="263" r:id="rId9"/>
    <p:sldId id="265" r:id="rId10"/>
    <p:sldId id="266" r:id="rId11"/>
    <p:sldId id="262" r:id="rId12"/>
    <p:sldId id="269" r:id="rId13"/>
    <p:sldId id="260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020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0C892-6976-47EF-BFF5-03B87783725F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696041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4F7A95-092F-40F8-BC4A-3FFAD120DF96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404861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8C1D0-B0AF-496A-98CD-2FE27346FC47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515735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A281DB-16AA-4C7A-8CB3-C4DE1D995DE2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423237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670496-CD77-4039-A98C-606BD0FEB480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3711876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EA779B-881D-4316-A92D-54E3A27969D9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075853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58F0F1-8B41-4D60-B177-402B5FCCAF50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155945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CF13C-EBA1-4E65-8F88-FE91B938AC21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053736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E81935-16C5-448A-A148-EF85ABFAE380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443911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9B0EDE-2128-4D4B-AA83-4124AD586CF8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894660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5B902E-2A67-41D3-B3BF-0E09CCE5F09A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7250777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BFBB42-FD29-4C12-B584-51E7C6FFC331}" type="slidenum">
              <a:rPr lang="es-E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188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9.png"/><Relationship Id="rId3" Type="http://schemas.openxmlformats.org/officeDocument/2006/relationships/audio" Target="../media/audio2.wav"/><Relationship Id="rId7" Type="http://schemas.microsoft.com/office/2007/relationships/hdphoto" Target="../media/hdphoto1.wdp"/><Relationship Id="rId12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7.png"/><Relationship Id="rId5" Type="http://schemas.openxmlformats.org/officeDocument/2006/relationships/image" Target="../media/image3.png"/><Relationship Id="rId10" Type="http://schemas.microsoft.com/office/2007/relationships/hdphoto" Target="../media/hdphoto2.wdp"/><Relationship Id="rId4" Type="http://schemas.openxmlformats.org/officeDocument/2006/relationships/image" Target="../media/image2.png"/><Relationship Id="rId9" Type="http://schemas.openxmlformats.org/officeDocument/2006/relationships/image" Target="../media/image6.png"/><Relationship Id="rId14" Type="http://schemas.microsoft.com/office/2007/relationships/hdphoto" Target="../media/hdphoto3.wdp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3.wav"/><Relationship Id="rId7" Type="http://schemas.openxmlformats.org/officeDocument/2006/relationships/image" Target="../media/image3.png"/><Relationship Id="rId12" Type="http://schemas.microsoft.com/office/2007/relationships/hdphoto" Target="../media/hdphoto2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6.png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2.wav"/><Relationship Id="rId9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3.wav"/><Relationship Id="rId7" Type="http://schemas.openxmlformats.org/officeDocument/2006/relationships/image" Target="../media/image3.png"/><Relationship Id="rId12" Type="http://schemas.microsoft.com/office/2007/relationships/hdphoto" Target="../media/hdphoto2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6.png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2.wav"/><Relationship Id="rId9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3.wav"/><Relationship Id="rId7" Type="http://schemas.openxmlformats.org/officeDocument/2006/relationships/image" Target="../media/image3.png"/><Relationship Id="rId12" Type="http://schemas.microsoft.com/office/2007/relationships/hdphoto" Target="../media/hdphoto2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6.png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2.wav"/><Relationship Id="rId9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3.wav"/><Relationship Id="rId7" Type="http://schemas.openxmlformats.org/officeDocument/2006/relationships/image" Target="../media/image3.png"/><Relationship Id="rId12" Type="http://schemas.microsoft.com/office/2007/relationships/hdphoto" Target="../media/hdphoto2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6.png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2.wav"/><Relationship Id="rId9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3.wav"/><Relationship Id="rId7" Type="http://schemas.openxmlformats.org/officeDocument/2006/relationships/image" Target="../media/image3.png"/><Relationship Id="rId12" Type="http://schemas.microsoft.com/office/2007/relationships/hdphoto" Target="../media/hdphoto2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6.png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2.wav"/><Relationship Id="rId9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3.wav"/><Relationship Id="rId7" Type="http://schemas.openxmlformats.org/officeDocument/2006/relationships/image" Target="../media/image3.png"/><Relationship Id="rId12" Type="http://schemas.microsoft.com/office/2007/relationships/hdphoto" Target="../media/hdphoto2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6.png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2.wav"/><Relationship Id="rId9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3.wav"/><Relationship Id="rId7" Type="http://schemas.openxmlformats.org/officeDocument/2006/relationships/image" Target="../media/image3.png"/><Relationship Id="rId12" Type="http://schemas.microsoft.com/office/2007/relationships/hdphoto" Target="../media/hdphoto2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6.png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2.wav"/><Relationship Id="rId9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3.wav"/><Relationship Id="rId7" Type="http://schemas.openxmlformats.org/officeDocument/2006/relationships/image" Target="../media/image3.png"/><Relationship Id="rId12" Type="http://schemas.microsoft.com/office/2007/relationships/hdphoto" Target="../media/hdphoto2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6.png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2.wav"/><Relationship Id="rId9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3.wav"/><Relationship Id="rId7" Type="http://schemas.openxmlformats.org/officeDocument/2006/relationships/image" Target="../media/image3.png"/><Relationship Id="rId12" Type="http://schemas.microsoft.com/office/2007/relationships/hdphoto" Target="../media/hdphoto2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6.png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2.wav"/><Relationship Id="rId9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3.wav"/><Relationship Id="rId7" Type="http://schemas.openxmlformats.org/officeDocument/2006/relationships/image" Target="../media/image3.png"/><Relationship Id="rId12" Type="http://schemas.microsoft.com/office/2007/relationships/hdphoto" Target="../media/hdphoto2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6.png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2.wav"/><Relationship Id="rId9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3.wav"/><Relationship Id="rId7" Type="http://schemas.openxmlformats.org/officeDocument/2006/relationships/image" Target="../media/image3.png"/><Relationship Id="rId12" Type="http://schemas.microsoft.com/office/2007/relationships/hdphoto" Target="../media/hdphoto2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6.png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2.wav"/><Relationship Id="rId9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3.wav"/><Relationship Id="rId7" Type="http://schemas.openxmlformats.org/officeDocument/2006/relationships/image" Target="../media/image3.png"/><Relationship Id="rId12" Type="http://schemas.microsoft.com/office/2007/relationships/hdphoto" Target="../media/hdphoto2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6.png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2.wav"/><Relationship Id="rId9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Picture 4" descr="http://www.freestockphotos.biz/pictures/9/9978/golf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6306">
            <a:off x="1285859" y="3297816"/>
            <a:ext cx="884676" cy="1981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2" descr="http://www.theromneymarsh.net/images/golf_cartoon.pn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foregroundMark x1="88800" y1="64026" x2="88400" y2="67327"/>
                        <a14:backgroundMark x1="86400" y1="87129" x2="86000" y2="87129"/>
                        <a14:backgroundMark x1="83600" y1="87129" x2="83600" y2="87129"/>
                        <a14:backgroundMark x1="81200" y1="87129" x2="81200" y2="87129"/>
                        <a14:backgroundMark x1="39600" y1="67657" x2="41200" y2="69637"/>
                        <a14:backgroundMark x1="54000" y1="59736" x2="55200" y2="62376"/>
                        <a14:backgroundMark x1="56400" y1="56766" x2="56400" y2="57756"/>
                      </a14:backgroundRemoval>
                    </a14:imgEffect>
                    <a14:imgEffect>
                      <a14:sharpenSoften amount="25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405" b="4462"/>
          <a:stretch/>
        </p:blipFill>
        <p:spPr bwMode="auto">
          <a:xfrm>
            <a:off x="1728196" y="1196752"/>
            <a:ext cx="2329289" cy="3990114"/>
          </a:xfrm>
          <a:prstGeom prst="rect">
            <a:avLst/>
          </a:prstGeom>
          <a:noFill/>
          <a:effectLst>
            <a:glow rad="12700">
              <a:schemeClr val="tx1"/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4" y="4989221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2" y="4973309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0300" y="1347639"/>
            <a:ext cx="1872208" cy="2241798"/>
          </a:xfrm>
          <a:prstGeom prst="rect">
            <a:avLst/>
          </a:prstGeom>
          <a:effectLst>
            <a:outerShdw blurRad="76200" dist="88900" dir="1578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14" name="13 Imagen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9649" y="188640"/>
            <a:ext cx="5144599" cy="941119"/>
          </a:xfrm>
          <a:prstGeom prst="rect">
            <a:avLst/>
          </a:prstGeom>
        </p:spPr>
      </p:pic>
      <p:sp>
        <p:nvSpPr>
          <p:cNvPr id="15" name="14 CuadroTexto"/>
          <p:cNvSpPr txBox="1"/>
          <p:nvPr/>
        </p:nvSpPr>
        <p:spPr>
          <a:xfrm>
            <a:off x="1514638" y="5875547"/>
            <a:ext cx="4281498" cy="577789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es-ES_tradnl" sz="3200" b="1" dirty="0" smtClean="0">
                <a:solidFill>
                  <a:schemeClr val="bg1"/>
                </a:solidFill>
                <a:effectLst>
                  <a:outerShdw blurRad="60007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YET - ALREADY</a:t>
            </a:r>
            <a:endParaRPr lang="es-ES" sz="3200" b="1" dirty="0">
              <a:solidFill>
                <a:schemeClr val="bg1"/>
              </a:solidFill>
              <a:effectLst>
                <a:outerShdw blurRad="60007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pic>
        <p:nvPicPr>
          <p:cNvPr id="16" name="15 Imagen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2713" y="5880765"/>
            <a:ext cx="1579767" cy="78859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7" name="16 Imagen"/>
          <p:cNvPicPr>
            <a:picLocks noChangeAspect="1"/>
          </p:cNvPicPr>
          <p:nvPr/>
        </p:nvPicPr>
        <p:blipFill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621" r="10313" b="17867"/>
          <a:stretch/>
        </p:blipFill>
        <p:spPr>
          <a:xfrm>
            <a:off x="7452320" y="3917990"/>
            <a:ext cx="1462678" cy="67268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6250974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13873E-6 L 0.57066 0.03537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24" y="1757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op-ball-in-c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750"/>
                            </p:stCondLst>
                            <p:childTnLst>
                              <p:par>
                                <p:cTn id="2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ctángulo"/>
          <p:cNvSpPr/>
          <p:nvPr/>
        </p:nvSpPr>
        <p:spPr>
          <a:xfrm>
            <a:off x="2892840" y="3175985"/>
            <a:ext cx="599040" cy="2530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0" name="129 Rectángulo redondeado"/>
          <p:cNvSpPr/>
          <p:nvPr/>
        </p:nvSpPr>
        <p:spPr>
          <a:xfrm>
            <a:off x="395536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1" name="130 Rectángulo redondeado"/>
          <p:cNvSpPr/>
          <p:nvPr/>
        </p:nvSpPr>
        <p:spPr>
          <a:xfrm>
            <a:off x="3131840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1" name="Picture 4" descr="http://www.freestockphotos.biz/pictures/9/9978/golf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6306">
            <a:off x="1285859" y="2822650"/>
            <a:ext cx="884676" cy="1981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2" descr="http://www.theromneymarsh.net/images/golf_cartoon.pn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88800" y1="64026" x2="88400" y2="67327"/>
                        <a14:backgroundMark x1="86400" y1="87129" x2="86000" y2="87129"/>
                        <a14:backgroundMark x1="83600" y1="87129" x2="83600" y2="87129"/>
                        <a14:backgroundMark x1="81200" y1="87129" x2="81200" y2="87129"/>
                        <a14:backgroundMark x1="39600" y1="67657" x2="41200" y2="69637"/>
                        <a14:backgroundMark x1="54000" y1="59736" x2="55200" y2="62376"/>
                        <a14:backgroundMark x1="56400" y1="56766" x2="56400" y2="57756"/>
                      </a14:backgroundRemoval>
                    </a14:imgEffect>
                    <a14:imgEffect>
                      <a14:sharpenSoften amount="25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405" b="4462"/>
          <a:stretch/>
        </p:blipFill>
        <p:spPr bwMode="auto">
          <a:xfrm>
            <a:off x="1728196" y="721586"/>
            <a:ext cx="2329289" cy="3990114"/>
          </a:xfrm>
          <a:prstGeom prst="rect">
            <a:avLst/>
          </a:prstGeom>
          <a:noFill/>
          <a:effectLst>
            <a:glow rad="12700">
              <a:schemeClr val="tx1"/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3" y="4551645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4" y="4568991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494" y="4568990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934187"/>
            <a:ext cx="1872208" cy="2241798"/>
          </a:xfrm>
          <a:prstGeom prst="rect">
            <a:avLst/>
          </a:prstGeom>
          <a:effectLst>
            <a:outerShdw blurRad="76200" dist="76200" dir="1578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34" name="133 Rectángulo"/>
          <p:cNvSpPr/>
          <p:nvPr/>
        </p:nvSpPr>
        <p:spPr>
          <a:xfrm>
            <a:off x="395536" y="116632"/>
            <a:ext cx="82809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Everybody has 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gone home.</a:t>
            </a:r>
            <a:endParaRPr lang="es-E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3975322" y="24900"/>
            <a:ext cx="17488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s-E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6" name="135 Flecha derecha">
            <a:hlinkClick r:id="" action="ppaction://hlinkshowjump?jump=nextslide"/>
          </p:cNvPr>
          <p:cNvSpPr/>
          <p:nvPr/>
        </p:nvSpPr>
        <p:spPr>
          <a:xfrm>
            <a:off x="7668344" y="5805264"/>
            <a:ext cx="1200686" cy="864096"/>
          </a:xfrm>
          <a:prstGeom prst="rightArrow">
            <a:avLst/>
          </a:prstGeom>
          <a:solidFill>
            <a:srgbClr val="00FF00"/>
          </a:solidFill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>
                <a:solidFill>
                  <a:schemeClr val="tx1"/>
                </a:solidFill>
              </a:rPr>
              <a:t>NEXT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7884368" y="4005064"/>
            <a:ext cx="984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9/12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4698172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3237E-6 L 0.90139 0.2774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069" y="1387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a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81503E-6 L 0.57848 0.0966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24" y="483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50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5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5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op-ball-in-c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6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Oh_yea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</p:childTnLst>
        </p:cTn>
      </p:par>
    </p:tnLst>
    <p:bldLst>
      <p:bldP spid="13" grpId="0" animBg="1"/>
      <p:bldP spid="130" grpId="0" animBg="1"/>
      <p:bldP spid="130" grpId="1" animBg="1"/>
      <p:bldP spid="135" grpId="0"/>
      <p:bldP spid="13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92840" y="3175985"/>
            <a:ext cx="599040" cy="2530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21" name="Picture 4" descr="http://www.freestockphotos.biz/pictures/9/9978/golf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6306">
            <a:off x="1285859" y="2822650"/>
            <a:ext cx="884676" cy="1981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2" descr="http://www.theromneymarsh.net/images/golf_cartoon.pn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88800" y1="64026" x2="88400" y2="67327"/>
                        <a14:backgroundMark x1="86400" y1="87129" x2="86000" y2="87129"/>
                        <a14:backgroundMark x1="83600" y1="87129" x2="83600" y2="87129"/>
                        <a14:backgroundMark x1="81200" y1="87129" x2="81200" y2="87129"/>
                        <a14:backgroundMark x1="39600" y1="67657" x2="41200" y2="69637"/>
                        <a14:backgroundMark x1="54000" y1="59736" x2="55200" y2="62376"/>
                        <a14:backgroundMark x1="56400" y1="56766" x2="56400" y2="57756"/>
                      </a14:backgroundRemoval>
                    </a14:imgEffect>
                    <a14:imgEffect>
                      <a14:sharpenSoften amount="25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405" b="4462"/>
          <a:stretch/>
        </p:blipFill>
        <p:spPr bwMode="auto">
          <a:xfrm>
            <a:off x="1728196" y="721586"/>
            <a:ext cx="2329289" cy="3990114"/>
          </a:xfrm>
          <a:prstGeom prst="rect">
            <a:avLst/>
          </a:prstGeom>
          <a:noFill/>
          <a:effectLst>
            <a:glow rad="12700">
              <a:schemeClr val="tx1"/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3" y="4551645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4" y="4568991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0" name="129 Rectángulo redondeado"/>
          <p:cNvSpPr/>
          <p:nvPr/>
        </p:nvSpPr>
        <p:spPr>
          <a:xfrm>
            <a:off x="3131840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1" name="130 Rectángulo redondeado"/>
          <p:cNvSpPr/>
          <p:nvPr/>
        </p:nvSpPr>
        <p:spPr>
          <a:xfrm>
            <a:off x="395536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494" y="4568990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934187"/>
            <a:ext cx="1872208" cy="2241798"/>
          </a:xfrm>
          <a:prstGeom prst="rect">
            <a:avLst/>
          </a:prstGeom>
          <a:effectLst>
            <a:outerShdw blurRad="76200" dist="88900" dir="1578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34" name="133 Rectángulo"/>
          <p:cNvSpPr/>
          <p:nvPr/>
        </p:nvSpPr>
        <p:spPr>
          <a:xfrm>
            <a:off x="395536" y="198366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Have they arrived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_________?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5354604" y="75256"/>
            <a:ext cx="9455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s-E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6" name="135 Flecha derecha">
            <a:hlinkClick r:id="" action="ppaction://hlinkshowjump?jump=nextslide"/>
          </p:cNvPr>
          <p:cNvSpPr/>
          <p:nvPr/>
        </p:nvSpPr>
        <p:spPr>
          <a:xfrm>
            <a:off x="7668344" y="5805264"/>
            <a:ext cx="1200686" cy="864096"/>
          </a:xfrm>
          <a:prstGeom prst="rightArrow">
            <a:avLst/>
          </a:prstGeom>
          <a:solidFill>
            <a:srgbClr val="00FF00"/>
          </a:solidFill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>
                <a:solidFill>
                  <a:schemeClr val="tx1"/>
                </a:solidFill>
              </a:rPr>
              <a:t>NEXT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7884368" y="4005064"/>
            <a:ext cx="984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10/12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8671181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3237E-6 L 0.90139 0.2774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069" y="1387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a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81503E-6 L 0.57848 0.0966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24" y="483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50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5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5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op-ball-in-c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6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Oh_yea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</p:childTnLst>
        </p:cTn>
      </p:par>
    </p:tnLst>
    <p:bldLst>
      <p:bldP spid="2" grpId="0" animBg="1"/>
      <p:bldP spid="130" grpId="0" animBg="1"/>
      <p:bldP spid="130" grpId="1" animBg="1"/>
      <p:bldP spid="135" grpId="0"/>
      <p:bldP spid="13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ctángulo"/>
          <p:cNvSpPr/>
          <p:nvPr/>
        </p:nvSpPr>
        <p:spPr>
          <a:xfrm>
            <a:off x="2892840" y="3175985"/>
            <a:ext cx="599040" cy="2530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0" name="129 Rectángulo redondeado"/>
          <p:cNvSpPr/>
          <p:nvPr/>
        </p:nvSpPr>
        <p:spPr>
          <a:xfrm>
            <a:off x="395536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1" name="130 Rectángulo redondeado"/>
          <p:cNvSpPr/>
          <p:nvPr/>
        </p:nvSpPr>
        <p:spPr>
          <a:xfrm>
            <a:off x="3131840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1" name="Picture 4" descr="http://www.freestockphotos.biz/pictures/9/9978/golf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6306">
            <a:off x="1285859" y="2822650"/>
            <a:ext cx="884676" cy="1981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2" descr="http://www.theromneymarsh.net/images/golf_cartoon.pn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88800" y1="64026" x2="88400" y2="67327"/>
                        <a14:backgroundMark x1="86400" y1="87129" x2="86000" y2="87129"/>
                        <a14:backgroundMark x1="83600" y1="87129" x2="83600" y2="87129"/>
                        <a14:backgroundMark x1="81200" y1="87129" x2="81200" y2="87129"/>
                        <a14:backgroundMark x1="39600" y1="67657" x2="41200" y2="69637"/>
                        <a14:backgroundMark x1="54000" y1="59736" x2="55200" y2="62376"/>
                        <a14:backgroundMark x1="56400" y1="56766" x2="56400" y2="57756"/>
                      </a14:backgroundRemoval>
                    </a14:imgEffect>
                    <a14:imgEffect>
                      <a14:sharpenSoften amount="25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405" b="4462"/>
          <a:stretch/>
        </p:blipFill>
        <p:spPr bwMode="auto">
          <a:xfrm>
            <a:off x="1728196" y="721586"/>
            <a:ext cx="2329289" cy="3990114"/>
          </a:xfrm>
          <a:prstGeom prst="rect">
            <a:avLst/>
          </a:prstGeom>
          <a:noFill/>
          <a:effectLst>
            <a:glow rad="12700">
              <a:schemeClr val="tx1"/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3" y="4551645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4" y="4568991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494" y="4568990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934187"/>
            <a:ext cx="1872208" cy="2241798"/>
          </a:xfrm>
          <a:prstGeom prst="rect">
            <a:avLst/>
          </a:prstGeom>
          <a:effectLst>
            <a:outerShdw blurRad="76200" dist="76200" dir="1578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34" name="133 Rectángulo"/>
          <p:cNvSpPr/>
          <p:nvPr/>
        </p:nvSpPr>
        <p:spPr>
          <a:xfrm>
            <a:off x="395536" y="116632"/>
            <a:ext cx="82809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children have _________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got up.</a:t>
            </a:r>
            <a:endParaRPr lang="es-E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4623394" y="54273"/>
            <a:ext cx="17488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s-E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6" name="135 Flecha derecha">
            <a:hlinkClick r:id="" action="ppaction://hlinkshowjump?jump=nextslide"/>
          </p:cNvPr>
          <p:cNvSpPr/>
          <p:nvPr/>
        </p:nvSpPr>
        <p:spPr>
          <a:xfrm>
            <a:off x="7668344" y="5805264"/>
            <a:ext cx="1200686" cy="864096"/>
          </a:xfrm>
          <a:prstGeom prst="rightArrow">
            <a:avLst/>
          </a:prstGeom>
          <a:solidFill>
            <a:srgbClr val="00FF00"/>
          </a:solidFill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>
                <a:solidFill>
                  <a:schemeClr val="tx1"/>
                </a:solidFill>
              </a:rPr>
              <a:t>NEXT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7884368" y="4005064"/>
            <a:ext cx="984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11/12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9614851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3237E-6 L 0.90139 0.2774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069" y="1387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a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81503E-6 L 0.57848 0.0966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24" y="483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50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5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5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op-ball-in-c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6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Oh_yea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</p:childTnLst>
        </p:cTn>
      </p:par>
    </p:tnLst>
    <p:bldLst>
      <p:bldP spid="13" grpId="0" animBg="1"/>
      <p:bldP spid="130" grpId="0" animBg="1"/>
      <p:bldP spid="130" grpId="1" animBg="1"/>
      <p:bldP spid="135" grpId="0"/>
      <p:bldP spid="13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92840" y="3175985"/>
            <a:ext cx="599040" cy="2530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21" name="Picture 4" descr="http://www.freestockphotos.biz/pictures/9/9978/golf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6306">
            <a:off x="1285859" y="2822650"/>
            <a:ext cx="884676" cy="1981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2" descr="http://www.theromneymarsh.net/images/golf_cartoon.pn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88800" y1="64026" x2="88400" y2="67327"/>
                        <a14:backgroundMark x1="86400" y1="87129" x2="86000" y2="87129"/>
                        <a14:backgroundMark x1="83600" y1="87129" x2="83600" y2="87129"/>
                        <a14:backgroundMark x1="81200" y1="87129" x2="81200" y2="87129"/>
                        <a14:backgroundMark x1="39600" y1="67657" x2="41200" y2="69637"/>
                        <a14:backgroundMark x1="54000" y1="59736" x2="55200" y2="62376"/>
                        <a14:backgroundMark x1="56400" y1="56766" x2="56400" y2="57756"/>
                      </a14:backgroundRemoval>
                    </a14:imgEffect>
                    <a14:imgEffect>
                      <a14:sharpenSoften amount="25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405" b="4462"/>
          <a:stretch/>
        </p:blipFill>
        <p:spPr bwMode="auto">
          <a:xfrm>
            <a:off x="1728196" y="721586"/>
            <a:ext cx="2329289" cy="3990114"/>
          </a:xfrm>
          <a:prstGeom prst="rect">
            <a:avLst/>
          </a:prstGeom>
          <a:noFill/>
          <a:effectLst>
            <a:glow rad="12700">
              <a:schemeClr val="tx1"/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3" y="4551645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4" y="4568991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0" name="129 Rectángulo redondeado"/>
          <p:cNvSpPr/>
          <p:nvPr/>
        </p:nvSpPr>
        <p:spPr>
          <a:xfrm>
            <a:off x="3131840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1" name="130 Rectángulo redondeado"/>
          <p:cNvSpPr/>
          <p:nvPr/>
        </p:nvSpPr>
        <p:spPr>
          <a:xfrm>
            <a:off x="395536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494" y="4568990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934187"/>
            <a:ext cx="1872208" cy="2241798"/>
          </a:xfrm>
          <a:prstGeom prst="rect">
            <a:avLst/>
          </a:prstGeom>
          <a:effectLst>
            <a:outerShdw blurRad="76200" dist="88900" dir="1578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34" name="133 Rectángulo"/>
          <p:cNvSpPr/>
          <p:nvPr/>
        </p:nvSpPr>
        <p:spPr>
          <a:xfrm>
            <a:off x="395536" y="198366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hasn't repaired the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 __________ .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5930668" y="44624"/>
            <a:ext cx="9455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s-E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6" name="135 Botón de acción: Personalizar">
            <a:hlinkClick r:id="" action="ppaction://hlinkshowjump?jump=endshow" highlightClick="1"/>
          </p:cNvPr>
          <p:cNvSpPr/>
          <p:nvPr/>
        </p:nvSpPr>
        <p:spPr>
          <a:xfrm>
            <a:off x="7884368" y="6021288"/>
            <a:ext cx="984662" cy="576064"/>
          </a:xfrm>
          <a:prstGeom prst="actionButtonBlank">
            <a:avLst/>
          </a:prstGeom>
          <a:solidFill>
            <a:srgbClr val="00FF00"/>
          </a:solidFill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b="1" dirty="0" smtClean="0">
                <a:solidFill>
                  <a:schemeClr val="tx1"/>
                </a:solidFill>
              </a:rPr>
              <a:t>EXIT</a:t>
            </a:r>
            <a:endParaRPr lang="es-ES" sz="2400" b="1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7884368" y="4005064"/>
            <a:ext cx="984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12/12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696202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3237E-6 L 0.90139 0.2774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069" y="1387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a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81503E-6 L 0.57848 0.0966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24" y="483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50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5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5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op-ball-in-c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6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Oh_yea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</p:childTnLst>
        </p:cTn>
      </p:par>
    </p:tnLst>
    <p:bldLst>
      <p:bldP spid="2" grpId="0" animBg="1"/>
      <p:bldP spid="130" grpId="0" animBg="1"/>
      <p:bldP spid="130" grpId="1" animBg="1"/>
      <p:bldP spid="135" grpId="0"/>
      <p:bldP spid="13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ctángulo"/>
          <p:cNvSpPr/>
          <p:nvPr/>
        </p:nvSpPr>
        <p:spPr>
          <a:xfrm>
            <a:off x="2892840" y="3175985"/>
            <a:ext cx="599040" cy="2530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0" name="129 Rectángulo redondeado"/>
          <p:cNvSpPr/>
          <p:nvPr/>
        </p:nvSpPr>
        <p:spPr>
          <a:xfrm>
            <a:off x="395536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1" name="130 Rectángulo redondeado"/>
          <p:cNvSpPr/>
          <p:nvPr/>
        </p:nvSpPr>
        <p:spPr>
          <a:xfrm>
            <a:off x="3131840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1" name="Picture 4" descr="http://www.freestockphotos.biz/pictures/9/9978/golf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6306">
            <a:off x="1285859" y="2822650"/>
            <a:ext cx="884676" cy="1981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2" descr="http://www.theromneymarsh.net/images/golf_cartoon.pn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88800" y1="64026" x2="88400" y2="67327"/>
                        <a14:backgroundMark x1="86400" y1="87129" x2="86000" y2="87129"/>
                        <a14:backgroundMark x1="83600" y1="87129" x2="83600" y2="87129"/>
                        <a14:backgroundMark x1="81200" y1="87129" x2="81200" y2="87129"/>
                        <a14:backgroundMark x1="39600" y1="67657" x2="41200" y2="69637"/>
                        <a14:backgroundMark x1="54000" y1="59736" x2="55200" y2="62376"/>
                        <a14:backgroundMark x1="56400" y1="56766" x2="56400" y2="57756"/>
                      </a14:backgroundRemoval>
                    </a14:imgEffect>
                    <a14:imgEffect>
                      <a14:sharpenSoften amount="25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405" b="4462"/>
          <a:stretch/>
        </p:blipFill>
        <p:spPr bwMode="auto">
          <a:xfrm>
            <a:off x="1728196" y="721586"/>
            <a:ext cx="2329289" cy="3990114"/>
          </a:xfrm>
          <a:prstGeom prst="rect">
            <a:avLst/>
          </a:prstGeom>
          <a:noFill/>
          <a:effectLst>
            <a:glow rad="12700">
              <a:schemeClr val="tx1"/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3" y="4551645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4" y="4568991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494" y="4568990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934187"/>
            <a:ext cx="1872208" cy="2241798"/>
          </a:xfrm>
          <a:prstGeom prst="rect">
            <a:avLst/>
          </a:prstGeom>
          <a:effectLst>
            <a:outerShdw blurRad="76200" dist="76200" dir="1578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34" name="133 Rectángulo"/>
          <p:cNvSpPr/>
          <p:nvPr/>
        </p:nvSpPr>
        <p:spPr>
          <a:xfrm>
            <a:off x="395536" y="116632"/>
            <a:ext cx="82809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train has 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 left.</a:t>
            </a:r>
            <a:endParaRPr lang="es-E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4479378" y="44624"/>
            <a:ext cx="17488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s-E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6" name="135 Flecha derecha">
            <a:hlinkClick r:id="" action="ppaction://hlinkshowjump?jump=nextslide"/>
          </p:cNvPr>
          <p:cNvSpPr/>
          <p:nvPr/>
        </p:nvSpPr>
        <p:spPr>
          <a:xfrm>
            <a:off x="7668344" y="5805264"/>
            <a:ext cx="1200686" cy="864096"/>
          </a:xfrm>
          <a:prstGeom prst="rightArrow">
            <a:avLst/>
          </a:prstGeom>
          <a:solidFill>
            <a:srgbClr val="00FF00"/>
          </a:solidFill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>
                <a:solidFill>
                  <a:schemeClr val="tx1"/>
                </a:solidFill>
              </a:rPr>
              <a:t>NEXT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7884368" y="4005064"/>
            <a:ext cx="984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1/12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7753960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3237E-6 L 0.90139 0.2774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069" y="1387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a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81503E-6 L 0.57848 0.0966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24" y="483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50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5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5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op-ball-in-c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6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Oh_yea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</p:childTnLst>
        </p:cTn>
      </p:par>
    </p:tnLst>
    <p:bldLst>
      <p:bldP spid="13" grpId="0" animBg="1"/>
      <p:bldP spid="130" grpId="0" animBg="1"/>
      <p:bldP spid="130" grpId="1" animBg="1"/>
      <p:bldP spid="135" grpId="0"/>
      <p:bldP spid="13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92840" y="3175985"/>
            <a:ext cx="599040" cy="2530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21" name="Picture 4" descr="http://www.freestockphotos.biz/pictures/9/9978/golf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6306">
            <a:off x="1285859" y="2822650"/>
            <a:ext cx="884676" cy="1981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2" descr="http://www.theromneymarsh.net/images/golf_cartoon.pn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88800" y1="64026" x2="88400" y2="67327"/>
                        <a14:backgroundMark x1="86400" y1="87129" x2="86000" y2="87129"/>
                        <a14:backgroundMark x1="83600" y1="87129" x2="83600" y2="87129"/>
                        <a14:backgroundMark x1="81200" y1="87129" x2="81200" y2="87129"/>
                        <a14:backgroundMark x1="39600" y1="67657" x2="41200" y2="69637"/>
                        <a14:backgroundMark x1="54000" y1="59736" x2="55200" y2="62376"/>
                        <a14:backgroundMark x1="56400" y1="56766" x2="56400" y2="57756"/>
                      </a14:backgroundRemoval>
                    </a14:imgEffect>
                    <a14:imgEffect>
                      <a14:sharpenSoften amount="25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405" b="4462"/>
          <a:stretch/>
        </p:blipFill>
        <p:spPr bwMode="auto">
          <a:xfrm>
            <a:off x="1728196" y="721586"/>
            <a:ext cx="2329289" cy="3990114"/>
          </a:xfrm>
          <a:prstGeom prst="rect">
            <a:avLst/>
          </a:prstGeom>
          <a:noFill/>
          <a:effectLst>
            <a:glow rad="12700">
              <a:schemeClr val="tx1"/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3" y="4551645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4" y="4568991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0" name="129 Rectángulo redondeado"/>
          <p:cNvSpPr/>
          <p:nvPr/>
        </p:nvSpPr>
        <p:spPr>
          <a:xfrm>
            <a:off x="3131840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1" name="130 Rectángulo redondeado"/>
          <p:cNvSpPr/>
          <p:nvPr/>
        </p:nvSpPr>
        <p:spPr>
          <a:xfrm>
            <a:off x="395536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494" y="4568990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934187"/>
            <a:ext cx="1872208" cy="2241798"/>
          </a:xfrm>
          <a:prstGeom prst="rect">
            <a:avLst/>
          </a:prstGeom>
          <a:effectLst>
            <a:outerShdw blurRad="76200" dist="88900" dir="1578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34" name="133 Rectángulo"/>
          <p:cNvSpPr/>
          <p:nvPr/>
        </p:nvSpPr>
        <p:spPr>
          <a:xfrm>
            <a:off x="395536" y="198366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Have the children had </a:t>
            </a: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shower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_________?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6290708" y="44624"/>
            <a:ext cx="9455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s-E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6" name="135 Flecha derecha">
            <a:hlinkClick r:id="" action="ppaction://hlinkshowjump?jump=nextslide"/>
          </p:cNvPr>
          <p:cNvSpPr/>
          <p:nvPr/>
        </p:nvSpPr>
        <p:spPr>
          <a:xfrm>
            <a:off x="7668344" y="5805264"/>
            <a:ext cx="1200686" cy="864096"/>
          </a:xfrm>
          <a:prstGeom prst="rightArrow">
            <a:avLst/>
          </a:prstGeom>
          <a:solidFill>
            <a:srgbClr val="00FF00"/>
          </a:solidFill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>
                <a:solidFill>
                  <a:schemeClr val="tx1"/>
                </a:solidFill>
              </a:rPr>
              <a:t>NEXT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7884368" y="4005064"/>
            <a:ext cx="984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2/12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2421638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3237E-6 L 0.90139 0.2774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069" y="1387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a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81503E-6 L 0.57848 0.0966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24" y="483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50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5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5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op-ball-in-c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6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Oh_yea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</p:childTnLst>
        </p:cTn>
      </p:par>
    </p:tnLst>
    <p:bldLst>
      <p:bldP spid="2" grpId="0" animBg="1"/>
      <p:bldP spid="130" grpId="0" animBg="1"/>
      <p:bldP spid="130" grpId="1" animBg="1"/>
      <p:bldP spid="135" grpId="0"/>
      <p:bldP spid="13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92840" y="3175985"/>
            <a:ext cx="599040" cy="2530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21" name="Picture 4" descr="http://www.freestockphotos.biz/pictures/9/9978/golf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6306">
            <a:off x="1285859" y="2822650"/>
            <a:ext cx="884676" cy="1981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2" descr="http://www.theromneymarsh.net/images/golf_cartoon.pn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88800" y1="64026" x2="88400" y2="67327"/>
                        <a14:backgroundMark x1="86400" y1="87129" x2="86000" y2="87129"/>
                        <a14:backgroundMark x1="83600" y1="87129" x2="83600" y2="87129"/>
                        <a14:backgroundMark x1="81200" y1="87129" x2="81200" y2="87129"/>
                        <a14:backgroundMark x1="39600" y1="67657" x2="41200" y2="69637"/>
                        <a14:backgroundMark x1="54000" y1="59736" x2="55200" y2="62376"/>
                        <a14:backgroundMark x1="56400" y1="56766" x2="56400" y2="57756"/>
                      </a14:backgroundRemoval>
                    </a14:imgEffect>
                    <a14:imgEffect>
                      <a14:sharpenSoften amount="25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405" b="4462"/>
          <a:stretch/>
        </p:blipFill>
        <p:spPr bwMode="auto">
          <a:xfrm>
            <a:off x="1728196" y="721586"/>
            <a:ext cx="2329289" cy="3990114"/>
          </a:xfrm>
          <a:prstGeom prst="rect">
            <a:avLst/>
          </a:prstGeom>
          <a:noFill/>
          <a:effectLst>
            <a:glow rad="12700">
              <a:schemeClr val="tx1"/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3" y="4551645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4" y="4568991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0" name="129 Rectángulo redondeado"/>
          <p:cNvSpPr/>
          <p:nvPr/>
        </p:nvSpPr>
        <p:spPr>
          <a:xfrm>
            <a:off x="3131840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1" name="130 Rectángulo redondeado"/>
          <p:cNvSpPr/>
          <p:nvPr/>
        </p:nvSpPr>
        <p:spPr>
          <a:xfrm>
            <a:off x="395536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494" y="4568990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934187"/>
            <a:ext cx="1872208" cy="2241798"/>
          </a:xfrm>
          <a:prstGeom prst="rect">
            <a:avLst/>
          </a:prstGeom>
          <a:effectLst>
            <a:outerShdw blurRad="76200" dist="88900" dir="1578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34" name="133 Rectángulo"/>
          <p:cNvSpPr/>
          <p:nvPr/>
        </p:nvSpPr>
        <p:spPr>
          <a:xfrm>
            <a:off x="395536" y="198366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They haven’t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visited the city __________.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6084168" y="75256"/>
            <a:ext cx="9455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s-E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6" name="135 Flecha derecha">
            <a:hlinkClick r:id="" action="ppaction://hlinkshowjump?jump=nextslide"/>
          </p:cNvPr>
          <p:cNvSpPr/>
          <p:nvPr/>
        </p:nvSpPr>
        <p:spPr>
          <a:xfrm>
            <a:off x="7668344" y="5805264"/>
            <a:ext cx="1200686" cy="864096"/>
          </a:xfrm>
          <a:prstGeom prst="rightArrow">
            <a:avLst/>
          </a:prstGeom>
          <a:solidFill>
            <a:srgbClr val="00FF00"/>
          </a:solidFill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>
                <a:solidFill>
                  <a:schemeClr val="tx1"/>
                </a:solidFill>
              </a:rPr>
              <a:t>NEXT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7884368" y="4005064"/>
            <a:ext cx="984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3/12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4971358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3237E-6 L 0.90139 0.2774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069" y="1387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a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81503E-6 L 0.57848 0.0966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24" y="483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50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5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5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op-ball-in-c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6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Oh_yea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</p:childTnLst>
        </p:cTn>
      </p:par>
    </p:tnLst>
    <p:bldLst>
      <p:bldP spid="2" grpId="0" animBg="1"/>
      <p:bldP spid="130" grpId="0" animBg="1"/>
      <p:bldP spid="130" grpId="1" animBg="1"/>
      <p:bldP spid="135" grpId="0"/>
      <p:bldP spid="13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ctángulo"/>
          <p:cNvSpPr/>
          <p:nvPr/>
        </p:nvSpPr>
        <p:spPr>
          <a:xfrm>
            <a:off x="2892840" y="3175985"/>
            <a:ext cx="599040" cy="2530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0" name="129 Rectángulo redondeado"/>
          <p:cNvSpPr/>
          <p:nvPr/>
        </p:nvSpPr>
        <p:spPr>
          <a:xfrm>
            <a:off x="395536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1" name="130 Rectángulo redondeado"/>
          <p:cNvSpPr/>
          <p:nvPr/>
        </p:nvSpPr>
        <p:spPr>
          <a:xfrm>
            <a:off x="3131840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1" name="Picture 4" descr="http://www.freestockphotos.biz/pictures/9/9978/golf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6306">
            <a:off x="1285859" y="2822650"/>
            <a:ext cx="884676" cy="1981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2" descr="http://www.theromneymarsh.net/images/golf_cartoon.pn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88800" y1="64026" x2="88400" y2="67327"/>
                        <a14:backgroundMark x1="86400" y1="87129" x2="86000" y2="87129"/>
                        <a14:backgroundMark x1="83600" y1="87129" x2="83600" y2="87129"/>
                        <a14:backgroundMark x1="81200" y1="87129" x2="81200" y2="87129"/>
                        <a14:backgroundMark x1="39600" y1="67657" x2="41200" y2="69637"/>
                        <a14:backgroundMark x1="54000" y1="59736" x2="55200" y2="62376"/>
                        <a14:backgroundMark x1="56400" y1="56766" x2="56400" y2="57756"/>
                      </a14:backgroundRemoval>
                    </a14:imgEffect>
                    <a14:imgEffect>
                      <a14:sharpenSoften amount="25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405" b="4462"/>
          <a:stretch/>
        </p:blipFill>
        <p:spPr bwMode="auto">
          <a:xfrm>
            <a:off x="1728196" y="721586"/>
            <a:ext cx="2329289" cy="3990114"/>
          </a:xfrm>
          <a:prstGeom prst="rect">
            <a:avLst/>
          </a:prstGeom>
          <a:noFill/>
          <a:effectLst>
            <a:glow rad="12700">
              <a:schemeClr val="tx1"/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3" y="4551645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4" y="4568991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494" y="4568990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934187"/>
            <a:ext cx="1872208" cy="2241798"/>
          </a:xfrm>
          <a:prstGeom prst="rect">
            <a:avLst/>
          </a:prstGeom>
          <a:effectLst>
            <a:outerShdw blurRad="76200" dist="76200" dir="1578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34" name="133 Rectángulo"/>
          <p:cNvSpPr/>
          <p:nvPr/>
        </p:nvSpPr>
        <p:spPr>
          <a:xfrm>
            <a:off x="395536" y="116632"/>
            <a:ext cx="82809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has ________ cooked the meals.</a:t>
            </a:r>
            <a:endParaRPr lang="es-E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2679178" y="21920"/>
            <a:ext cx="17488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s-E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6" name="135 Flecha derecha">
            <a:hlinkClick r:id="" action="ppaction://hlinkshowjump?jump=nextslide"/>
          </p:cNvPr>
          <p:cNvSpPr/>
          <p:nvPr/>
        </p:nvSpPr>
        <p:spPr>
          <a:xfrm>
            <a:off x="7668344" y="5805264"/>
            <a:ext cx="1200686" cy="864096"/>
          </a:xfrm>
          <a:prstGeom prst="rightArrow">
            <a:avLst/>
          </a:prstGeom>
          <a:solidFill>
            <a:srgbClr val="00FF00"/>
          </a:solidFill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>
                <a:solidFill>
                  <a:schemeClr val="tx1"/>
                </a:solidFill>
              </a:rPr>
              <a:t>NEXT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7884368" y="4005064"/>
            <a:ext cx="984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4/12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0409743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3237E-6 L 0.90139 0.2774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069" y="1387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a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81503E-6 L 0.57848 0.0966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24" y="483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50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5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5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op-ball-in-c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6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Oh_yea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</p:childTnLst>
        </p:cTn>
      </p:par>
    </p:tnLst>
    <p:bldLst>
      <p:bldP spid="13" grpId="0" animBg="1"/>
      <p:bldP spid="130" grpId="0" animBg="1"/>
      <p:bldP spid="130" grpId="1" animBg="1"/>
      <p:bldP spid="135" grpId="0"/>
      <p:bldP spid="1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92840" y="3175985"/>
            <a:ext cx="599040" cy="2530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21" name="Picture 4" descr="http://www.freestockphotos.biz/pictures/9/9978/golf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6306">
            <a:off x="1285859" y="2822650"/>
            <a:ext cx="884676" cy="1981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2" descr="http://www.theromneymarsh.net/images/golf_cartoon.pn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88800" y1="64026" x2="88400" y2="67327"/>
                        <a14:backgroundMark x1="86400" y1="87129" x2="86000" y2="87129"/>
                        <a14:backgroundMark x1="83600" y1="87129" x2="83600" y2="87129"/>
                        <a14:backgroundMark x1="81200" y1="87129" x2="81200" y2="87129"/>
                        <a14:backgroundMark x1="39600" y1="67657" x2="41200" y2="69637"/>
                        <a14:backgroundMark x1="54000" y1="59736" x2="55200" y2="62376"/>
                        <a14:backgroundMark x1="56400" y1="56766" x2="56400" y2="57756"/>
                      </a14:backgroundRemoval>
                    </a14:imgEffect>
                    <a14:imgEffect>
                      <a14:sharpenSoften amount="25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405" b="4462"/>
          <a:stretch/>
        </p:blipFill>
        <p:spPr bwMode="auto">
          <a:xfrm>
            <a:off x="1728196" y="721586"/>
            <a:ext cx="2329289" cy="3990114"/>
          </a:xfrm>
          <a:prstGeom prst="rect">
            <a:avLst/>
          </a:prstGeom>
          <a:noFill/>
          <a:effectLst>
            <a:glow rad="12700">
              <a:schemeClr val="tx1"/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3" y="4551645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4" y="4568991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0" name="129 Rectángulo redondeado"/>
          <p:cNvSpPr/>
          <p:nvPr/>
        </p:nvSpPr>
        <p:spPr>
          <a:xfrm>
            <a:off x="3131840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1" name="130 Rectángulo redondeado"/>
          <p:cNvSpPr/>
          <p:nvPr/>
        </p:nvSpPr>
        <p:spPr>
          <a:xfrm>
            <a:off x="395536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494" y="4568990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934187"/>
            <a:ext cx="1872208" cy="2241798"/>
          </a:xfrm>
          <a:prstGeom prst="rect">
            <a:avLst/>
          </a:prstGeom>
          <a:effectLst>
            <a:outerShdw blurRad="76200" dist="88900" dir="1578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34" name="133 Rectángulo"/>
          <p:cNvSpPr/>
          <p:nvPr/>
        </p:nvSpPr>
        <p:spPr>
          <a:xfrm>
            <a:off x="395536" y="198366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haven’t found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 pet ___________.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5868144" y="75256"/>
            <a:ext cx="9455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s-E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6" name="135 Flecha derecha">
            <a:hlinkClick r:id="" action="ppaction://hlinkshowjump?jump=nextslide"/>
          </p:cNvPr>
          <p:cNvSpPr/>
          <p:nvPr/>
        </p:nvSpPr>
        <p:spPr>
          <a:xfrm>
            <a:off x="7668344" y="5805264"/>
            <a:ext cx="1200686" cy="864096"/>
          </a:xfrm>
          <a:prstGeom prst="rightArrow">
            <a:avLst/>
          </a:prstGeom>
          <a:solidFill>
            <a:srgbClr val="00FF00"/>
          </a:solidFill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>
                <a:solidFill>
                  <a:schemeClr val="tx1"/>
                </a:solidFill>
              </a:rPr>
              <a:t>NEXT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7884368" y="4005064"/>
            <a:ext cx="984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5/12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372448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3237E-6 L 0.90139 0.2774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069" y="1387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a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81503E-6 L 0.57848 0.0966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24" y="483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50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5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5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op-ball-in-c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6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Oh_yea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</p:childTnLst>
        </p:cTn>
      </p:par>
    </p:tnLst>
    <p:bldLst>
      <p:bldP spid="2" grpId="0" animBg="1"/>
      <p:bldP spid="130" grpId="0" animBg="1"/>
      <p:bldP spid="130" grpId="1" animBg="1"/>
      <p:bldP spid="135" grpId="0"/>
      <p:bldP spid="13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ctángulo"/>
          <p:cNvSpPr/>
          <p:nvPr/>
        </p:nvSpPr>
        <p:spPr>
          <a:xfrm>
            <a:off x="2892840" y="3175985"/>
            <a:ext cx="599040" cy="2530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0" name="129 Rectángulo redondeado"/>
          <p:cNvSpPr/>
          <p:nvPr/>
        </p:nvSpPr>
        <p:spPr>
          <a:xfrm>
            <a:off x="395536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1" name="130 Rectángulo redondeado"/>
          <p:cNvSpPr/>
          <p:nvPr/>
        </p:nvSpPr>
        <p:spPr>
          <a:xfrm>
            <a:off x="3131840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1" name="Picture 4" descr="http://www.freestockphotos.biz/pictures/9/9978/golf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6306">
            <a:off x="1285859" y="2822650"/>
            <a:ext cx="884676" cy="1981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2" descr="http://www.theromneymarsh.net/images/golf_cartoon.pn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88800" y1="64026" x2="88400" y2="67327"/>
                        <a14:backgroundMark x1="86400" y1="87129" x2="86000" y2="87129"/>
                        <a14:backgroundMark x1="83600" y1="87129" x2="83600" y2="87129"/>
                        <a14:backgroundMark x1="81200" y1="87129" x2="81200" y2="87129"/>
                        <a14:backgroundMark x1="39600" y1="67657" x2="41200" y2="69637"/>
                        <a14:backgroundMark x1="54000" y1="59736" x2="55200" y2="62376"/>
                        <a14:backgroundMark x1="56400" y1="56766" x2="56400" y2="57756"/>
                      </a14:backgroundRemoval>
                    </a14:imgEffect>
                    <a14:imgEffect>
                      <a14:sharpenSoften amount="25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405" b="4462"/>
          <a:stretch/>
        </p:blipFill>
        <p:spPr bwMode="auto">
          <a:xfrm>
            <a:off x="1728196" y="721586"/>
            <a:ext cx="2329289" cy="3990114"/>
          </a:xfrm>
          <a:prstGeom prst="rect">
            <a:avLst/>
          </a:prstGeom>
          <a:noFill/>
          <a:effectLst>
            <a:glow rad="12700">
              <a:schemeClr val="tx1"/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3" y="4551645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4" y="4568991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494" y="4568990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934187"/>
            <a:ext cx="1872208" cy="2241798"/>
          </a:xfrm>
          <a:prstGeom prst="rect">
            <a:avLst/>
          </a:prstGeom>
          <a:effectLst>
            <a:outerShdw blurRad="76200" dist="76200" dir="1578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34" name="133 Rectángulo"/>
          <p:cNvSpPr/>
          <p:nvPr/>
        </p:nvSpPr>
        <p:spPr>
          <a:xfrm>
            <a:off x="395536" y="198366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has</a:t>
            </a: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finished her homework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2699792" y="44624"/>
            <a:ext cx="17488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s-E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6" name="135 Flecha derecha">
            <a:hlinkClick r:id="" action="ppaction://hlinkshowjump?jump=nextslide"/>
          </p:cNvPr>
          <p:cNvSpPr/>
          <p:nvPr/>
        </p:nvSpPr>
        <p:spPr>
          <a:xfrm>
            <a:off x="7668344" y="5805264"/>
            <a:ext cx="1200686" cy="864096"/>
          </a:xfrm>
          <a:prstGeom prst="rightArrow">
            <a:avLst/>
          </a:prstGeom>
          <a:solidFill>
            <a:srgbClr val="00FF00"/>
          </a:solidFill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>
                <a:solidFill>
                  <a:schemeClr val="tx1"/>
                </a:solidFill>
              </a:rPr>
              <a:t>NEXT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7884368" y="4005064"/>
            <a:ext cx="984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6/12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6697072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3237E-6 L 0.90139 0.2774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069" y="1387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a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81503E-6 L 0.57848 0.0966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24" y="483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50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5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5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op-ball-in-c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6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Oh_yea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</p:childTnLst>
        </p:cTn>
      </p:par>
    </p:tnLst>
    <p:bldLst>
      <p:bldP spid="13" grpId="0" animBg="1"/>
      <p:bldP spid="130" grpId="0" animBg="1"/>
      <p:bldP spid="130" grpId="1" animBg="1"/>
      <p:bldP spid="135" grpId="0"/>
      <p:bldP spid="13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92840" y="3175985"/>
            <a:ext cx="599040" cy="2530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21" name="Picture 4" descr="http://www.freestockphotos.biz/pictures/9/9978/golf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6306">
            <a:off x="1285859" y="2822650"/>
            <a:ext cx="884676" cy="1981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2" descr="http://www.theromneymarsh.net/images/golf_cartoon.pn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88800" y1="64026" x2="88400" y2="67327"/>
                        <a14:backgroundMark x1="86400" y1="87129" x2="86000" y2="87129"/>
                        <a14:backgroundMark x1="83600" y1="87129" x2="83600" y2="87129"/>
                        <a14:backgroundMark x1="81200" y1="87129" x2="81200" y2="87129"/>
                        <a14:backgroundMark x1="39600" y1="67657" x2="41200" y2="69637"/>
                        <a14:backgroundMark x1="54000" y1="59736" x2="55200" y2="62376"/>
                        <a14:backgroundMark x1="56400" y1="56766" x2="56400" y2="57756"/>
                      </a14:backgroundRemoval>
                    </a14:imgEffect>
                    <a14:imgEffect>
                      <a14:sharpenSoften amount="25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405" b="4462"/>
          <a:stretch/>
        </p:blipFill>
        <p:spPr bwMode="auto">
          <a:xfrm>
            <a:off x="1728196" y="721586"/>
            <a:ext cx="2329289" cy="3990114"/>
          </a:xfrm>
          <a:prstGeom prst="rect">
            <a:avLst/>
          </a:prstGeom>
          <a:noFill/>
          <a:effectLst>
            <a:glow rad="12700">
              <a:schemeClr val="tx1"/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3" y="4551645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4" y="4568991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0" name="129 Rectángulo redondeado"/>
          <p:cNvSpPr/>
          <p:nvPr/>
        </p:nvSpPr>
        <p:spPr>
          <a:xfrm>
            <a:off x="3131840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1" name="130 Rectángulo redondeado"/>
          <p:cNvSpPr/>
          <p:nvPr/>
        </p:nvSpPr>
        <p:spPr>
          <a:xfrm>
            <a:off x="395536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494" y="4568990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934187"/>
            <a:ext cx="1872208" cy="2241798"/>
          </a:xfrm>
          <a:prstGeom prst="rect">
            <a:avLst/>
          </a:prstGeom>
          <a:effectLst>
            <a:outerShdw blurRad="76200" dist="88900" dir="1578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34" name="133 Rectángulo"/>
          <p:cNvSpPr/>
          <p:nvPr/>
        </p:nvSpPr>
        <p:spPr>
          <a:xfrm>
            <a:off x="395536" y="198366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 has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 </a:t>
            </a: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arrive.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4058460" y="107921"/>
            <a:ext cx="9455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s-E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6" name="135 Flecha derecha">
            <a:hlinkClick r:id="" action="ppaction://hlinkshowjump?jump=nextslide"/>
          </p:cNvPr>
          <p:cNvSpPr/>
          <p:nvPr/>
        </p:nvSpPr>
        <p:spPr>
          <a:xfrm>
            <a:off x="7668344" y="5805264"/>
            <a:ext cx="1200686" cy="864096"/>
          </a:xfrm>
          <a:prstGeom prst="rightArrow">
            <a:avLst/>
          </a:prstGeom>
          <a:solidFill>
            <a:srgbClr val="00FF00"/>
          </a:solidFill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>
                <a:solidFill>
                  <a:schemeClr val="tx1"/>
                </a:solidFill>
              </a:rPr>
              <a:t>NEXT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7884368" y="4005064"/>
            <a:ext cx="984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7/12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2657804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3237E-6 L 0.90139 0.2774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069" y="1387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a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81503E-6 L 0.57848 0.0966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24" y="483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50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5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5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op-ball-in-c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6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Oh_yea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</p:childTnLst>
        </p:cTn>
      </p:par>
    </p:tnLst>
    <p:bldLst>
      <p:bldP spid="2" grpId="0" animBg="1"/>
      <p:bldP spid="130" grpId="0" animBg="1"/>
      <p:bldP spid="130" grpId="1" animBg="1"/>
      <p:bldP spid="135" grpId="0"/>
      <p:bldP spid="13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ctángulo"/>
          <p:cNvSpPr/>
          <p:nvPr/>
        </p:nvSpPr>
        <p:spPr>
          <a:xfrm>
            <a:off x="2892840" y="3175985"/>
            <a:ext cx="599040" cy="2530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0" name="129 Rectángulo redondeado"/>
          <p:cNvSpPr/>
          <p:nvPr/>
        </p:nvSpPr>
        <p:spPr>
          <a:xfrm>
            <a:off x="395536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1" name="130 Rectángulo redondeado"/>
          <p:cNvSpPr/>
          <p:nvPr/>
        </p:nvSpPr>
        <p:spPr>
          <a:xfrm>
            <a:off x="3131840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1" name="Picture 4" descr="http://www.freestockphotos.biz/pictures/9/9978/golf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6306">
            <a:off x="1285859" y="2822650"/>
            <a:ext cx="884676" cy="1981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2" descr="http://www.theromneymarsh.net/images/golf_cartoon.pn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88800" y1="64026" x2="88400" y2="67327"/>
                        <a14:backgroundMark x1="86400" y1="87129" x2="86000" y2="87129"/>
                        <a14:backgroundMark x1="83600" y1="87129" x2="83600" y2="87129"/>
                        <a14:backgroundMark x1="81200" y1="87129" x2="81200" y2="87129"/>
                        <a14:backgroundMark x1="39600" y1="67657" x2="41200" y2="69637"/>
                        <a14:backgroundMark x1="54000" y1="59736" x2="55200" y2="62376"/>
                        <a14:backgroundMark x1="56400" y1="56766" x2="56400" y2="57756"/>
                      </a14:backgroundRemoval>
                    </a14:imgEffect>
                    <a14:imgEffect>
                      <a14:sharpenSoften amount="25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405" b="4462"/>
          <a:stretch/>
        </p:blipFill>
        <p:spPr bwMode="auto">
          <a:xfrm>
            <a:off x="1728196" y="721586"/>
            <a:ext cx="2329289" cy="3990114"/>
          </a:xfrm>
          <a:prstGeom prst="rect">
            <a:avLst/>
          </a:prstGeom>
          <a:noFill/>
          <a:effectLst>
            <a:glow rad="12700">
              <a:schemeClr val="tx1"/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3" y="4551645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4" y="4568991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494" y="4568990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934187"/>
            <a:ext cx="1872208" cy="2241798"/>
          </a:xfrm>
          <a:prstGeom prst="rect">
            <a:avLst/>
          </a:prstGeom>
          <a:effectLst>
            <a:outerShdw blurRad="76200" dist="76200" dir="1578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34" name="133 Rectángulo"/>
          <p:cNvSpPr/>
          <p:nvPr/>
        </p:nvSpPr>
        <p:spPr>
          <a:xfrm>
            <a:off x="395536" y="116632"/>
            <a:ext cx="82809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We’ve 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been to England.</a:t>
            </a:r>
            <a:endParaRPr lang="es-E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2771800" y="44624"/>
            <a:ext cx="17488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s-E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6" name="135 Flecha derecha">
            <a:hlinkClick r:id="" action="ppaction://hlinkshowjump?jump=nextslide"/>
          </p:cNvPr>
          <p:cNvSpPr/>
          <p:nvPr/>
        </p:nvSpPr>
        <p:spPr>
          <a:xfrm>
            <a:off x="7668344" y="5805264"/>
            <a:ext cx="1200686" cy="864096"/>
          </a:xfrm>
          <a:prstGeom prst="rightArrow">
            <a:avLst/>
          </a:prstGeom>
          <a:solidFill>
            <a:srgbClr val="00FF00"/>
          </a:solidFill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>
                <a:solidFill>
                  <a:schemeClr val="tx1"/>
                </a:solidFill>
              </a:rPr>
              <a:t>NEXT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7884368" y="4005064"/>
            <a:ext cx="984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8/12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6086938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3237E-6 L 0.90139 0.2774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069" y="1387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a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81503E-6 L 0.57848 0.0966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24" y="483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50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5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5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op-ball-in-c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6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Oh_yea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</p:childTnLst>
        </p:cTn>
      </p:par>
    </p:tnLst>
    <p:bldLst>
      <p:bldP spid="13" grpId="0" animBg="1"/>
      <p:bldP spid="130" grpId="0" animBg="1"/>
      <p:bldP spid="130" grpId="1" animBg="1"/>
      <p:bldP spid="135" grpId="0"/>
      <p:bldP spid="136" grpId="0" animBg="1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133</Words>
  <Application>Microsoft Office PowerPoint</Application>
  <PresentationFormat>Presentación en pantalla (4:3)</PresentationFormat>
  <Paragraphs>73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Diseño predeterminado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PACKARD</dc:creator>
  <cp:lastModifiedBy>PACKARD</cp:lastModifiedBy>
  <cp:revision>27</cp:revision>
  <dcterms:created xsi:type="dcterms:W3CDTF">2014-08-31T16:52:43Z</dcterms:created>
  <dcterms:modified xsi:type="dcterms:W3CDTF">2014-09-01T12:23:19Z</dcterms:modified>
</cp:coreProperties>
</file>