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69" r:id="rId4"/>
    <p:sldId id="270" r:id="rId5"/>
    <p:sldId id="277" r:id="rId6"/>
    <p:sldId id="283" r:id="rId7"/>
    <p:sldId id="289" r:id="rId8"/>
    <p:sldId id="278" r:id="rId9"/>
    <p:sldId id="288" r:id="rId10"/>
    <p:sldId id="291" r:id="rId11"/>
    <p:sldId id="290" r:id="rId12"/>
    <p:sldId id="279" r:id="rId13"/>
    <p:sldId id="276" r:id="rId14"/>
    <p:sldId id="280" r:id="rId15"/>
    <p:sldId id="295" r:id="rId16"/>
    <p:sldId id="272" r:id="rId17"/>
    <p:sldId id="285" r:id="rId18"/>
    <p:sldId id="286" r:id="rId19"/>
    <p:sldId id="292" r:id="rId20"/>
    <p:sldId id="293" r:id="rId21"/>
    <p:sldId id="287" r:id="rId22"/>
    <p:sldId id="294" r:id="rId23"/>
    <p:sldId id="273" r:id="rId24"/>
    <p:sldId id="274" r:id="rId25"/>
  </p:sldIdLst>
  <p:sldSz cx="13322300" cy="8208963"/>
  <p:notesSz cx="6858000" cy="9144000"/>
  <p:defaultTextStyle>
    <a:defPPr>
      <a:defRPr lang="en-US"/>
    </a:defPPr>
    <a:lvl1pPr marL="0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851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703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9554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9406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9257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9108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8960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8811" algn="l" defTabSz="12797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2" userDrawn="1">
          <p15:clr>
            <a:srgbClr val="A4A3A4"/>
          </p15:clr>
        </p15:guide>
        <p15:guide id="2" pos="1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9800"/>
    <a:srgbClr val="B08600"/>
    <a:srgbClr val="960404"/>
    <a:srgbClr val="008000"/>
    <a:srgbClr val="71030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475" y="278"/>
      </p:cViewPr>
      <p:guideLst>
        <p:guide orient="horz" pos="1092"/>
        <p:guide pos="26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1343459"/>
            <a:ext cx="11323955" cy="2857935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288" y="4311607"/>
            <a:ext cx="9991725" cy="198193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851" indent="0" algn="ctr">
              <a:buNone/>
              <a:defRPr sz="2800"/>
            </a:lvl2pPr>
            <a:lvl3pPr marL="1279703" indent="0" algn="ctr">
              <a:buNone/>
              <a:defRPr sz="2500"/>
            </a:lvl3pPr>
            <a:lvl4pPr marL="1919554" indent="0" algn="ctr">
              <a:buNone/>
              <a:defRPr sz="2200"/>
            </a:lvl4pPr>
            <a:lvl5pPr marL="2559406" indent="0" algn="ctr">
              <a:buNone/>
              <a:defRPr sz="2200"/>
            </a:lvl5pPr>
            <a:lvl6pPr marL="3199257" indent="0" algn="ctr">
              <a:buNone/>
              <a:defRPr sz="2200"/>
            </a:lvl6pPr>
            <a:lvl7pPr marL="3839108" indent="0" algn="ctr">
              <a:buNone/>
              <a:defRPr sz="2200"/>
            </a:lvl7pPr>
            <a:lvl8pPr marL="4478960" indent="0" algn="ctr">
              <a:buNone/>
              <a:defRPr sz="2200"/>
            </a:lvl8pPr>
            <a:lvl9pPr marL="5118811" indent="0" algn="ctr">
              <a:buNone/>
              <a:defRPr sz="2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9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5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33774" y="437051"/>
            <a:ext cx="2872621" cy="69567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5909" y="437051"/>
            <a:ext cx="8451334" cy="69567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1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2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70" y="2046542"/>
            <a:ext cx="11490484" cy="3414701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970" y="5493548"/>
            <a:ext cx="11490484" cy="1795709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  <a:lvl2pPr marL="63985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797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91955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594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9925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8391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789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1188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7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5908" y="2185256"/>
            <a:ext cx="5661978" cy="52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4414" y="2185256"/>
            <a:ext cx="5661978" cy="520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3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43" y="437054"/>
            <a:ext cx="11490484" cy="15866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645" y="2012337"/>
            <a:ext cx="5635956" cy="986215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851" indent="0">
              <a:buNone/>
              <a:defRPr sz="2800" b="1"/>
            </a:lvl2pPr>
            <a:lvl3pPr marL="1279703" indent="0">
              <a:buNone/>
              <a:defRPr sz="2500" b="1"/>
            </a:lvl3pPr>
            <a:lvl4pPr marL="1919554" indent="0">
              <a:buNone/>
              <a:defRPr sz="2200" b="1"/>
            </a:lvl4pPr>
            <a:lvl5pPr marL="2559406" indent="0">
              <a:buNone/>
              <a:defRPr sz="2200" b="1"/>
            </a:lvl5pPr>
            <a:lvl6pPr marL="3199257" indent="0">
              <a:buNone/>
              <a:defRPr sz="2200" b="1"/>
            </a:lvl6pPr>
            <a:lvl7pPr marL="3839108" indent="0">
              <a:buNone/>
              <a:defRPr sz="2200" b="1"/>
            </a:lvl7pPr>
            <a:lvl8pPr marL="4478960" indent="0">
              <a:buNone/>
              <a:defRPr sz="2200" b="1"/>
            </a:lvl8pPr>
            <a:lvl9pPr marL="511881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645" y="2998553"/>
            <a:ext cx="5635956" cy="44104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4417" y="2012337"/>
            <a:ext cx="5663713" cy="986215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851" indent="0">
              <a:buNone/>
              <a:defRPr sz="2800" b="1"/>
            </a:lvl2pPr>
            <a:lvl3pPr marL="1279703" indent="0">
              <a:buNone/>
              <a:defRPr sz="2500" b="1"/>
            </a:lvl3pPr>
            <a:lvl4pPr marL="1919554" indent="0">
              <a:buNone/>
              <a:defRPr sz="2200" b="1"/>
            </a:lvl4pPr>
            <a:lvl5pPr marL="2559406" indent="0">
              <a:buNone/>
              <a:defRPr sz="2200" b="1"/>
            </a:lvl5pPr>
            <a:lvl6pPr marL="3199257" indent="0">
              <a:buNone/>
              <a:defRPr sz="2200" b="1"/>
            </a:lvl6pPr>
            <a:lvl7pPr marL="3839108" indent="0">
              <a:buNone/>
              <a:defRPr sz="2200" b="1"/>
            </a:lvl7pPr>
            <a:lvl8pPr marL="4478960" indent="0">
              <a:buNone/>
              <a:defRPr sz="2200" b="1"/>
            </a:lvl8pPr>
            <a:lvl9pPr marL="5118811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4417" y="2998553"/>
            <a:ext cx="5663713" cy="44104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1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4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45" y="547266"/>
            <a:ext cx="4296789" cy="191542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713" y="1181941"/>
            <a:ext cx="6744414" cy="5833684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45" y="2462689"/>
            <a:ext cx="4296789" cy="4562436"/>
          </a:xfrm>
        </p:spPr>
        <p:txBody>
          <a:bodyPr/>
          <a:lstStyle>
            <a:lvl1pPr marL="0" indent="0">
              <a:buNone/>
              <a:defRPr sz="2200"/>
            </a:lvl1pPr>
            <a:lvl2pPr marL="639851" indent="0">
              <a:buNone/>
              <a:defRPr sz="2000"/>
            </a:lvl2pPr>
            <a:lvl3pPr marL="1279703" indent="0">
              <a:buNone/>
              <a:defRPr sz="1700"/>
            </a:lvl3pPr>
            <a:lvl4pPr marL="1919554" indent="0">
              <a:buNone/>
              <a:defRPr sz="1400"/>
            </a:lvl4pPr>
            <a:lvl5pPr marL="2559406" indent="0">
              <a:buNone/>
              <a:defRPr sz="1400"/>
            </a:lvl5pPr>
            <a:lvl6pPr marL="3199257" indent="0">
              <a:buNone/>
              <a:defRPr sz="1400"/>
            </a:lvl6pPr>
            <a:lvl7pPr marL="3839108" indent="0">
              <a:buNone/>
              <a:defRPr sz="1400"/>
            </a:lvl7pPr>
            <a:lvl8pPr marL="4478960" indent="0">
              <a:buNone/>
              <a:defRPr sz="1400"/>
            </a:lvl8pPr>
            <a:lvl9pPr marL="51188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3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45" y="547266"/>
            <a:ext cx="4296789" cy="191542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63713" y="1181941"/>
            <a:ext cx="6744414" cy="5833684"/>
          </a:xfrm>
        </p:spPr>
        <p:txBody>
          <a:bodyPr anchor="t"/>
          <a:lstStyle>
            <a:lvl1pPr marL="0" indent="0">
              <a:buNone/>
              <a:defRPr sz="4500"/>
            </a:lvl1pPr>
            <a:lvl2pPr marL="639851" indent="0">
              <a:buNone/>
              <a:defRPr sz="3900"/>
            </a:lvl2pPr>
            <a:lvl3pPr marL="1279703" indent="0">
              <a:buNone/>
              <a:defRPr sz="3400"/>
            </a:lvl3pPr>
            <a:lvl4pPr marL="1919554" indent="0">
              <a:buNone/>
              <a:defRPr sz="2800"/>
            </a:lvl4pPr>
            <a:lvl5pPr marL="2559406" indent="0">
              <a:buNone/>
              <a:defRPr sz="2800"/>
            </a:lvl5pPr>
            <a:lvl6pPr marL="3199257" indent="0">
              <a:buNone/>
              <a:defRPr sz="2800"/>
            </a:lvl6pPr>
            <a:lvl7pPr marL="3839108" indent="0">
              <a:buNone/>
              <a:defRPr sz="2800"/>
            </a:lvl7pPr>
            <a:lvl8pPr marL="4478960" indent="0">
              <a:buNone/>
              <a:defRPr sz="2800"/>
            </a:lvl8pPr>
            <a:lvl9pPr marL="5118811" indent="0">
              <a:buNone/>
              <a:defRPr sz="2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45" y="2462689"/>
            <a:ext cx="4296789" cy="4562436"/>
          </a:xfrm>
        </p:spPr>
        <p:txBody>
          <a:bodyPr/>
          <a:lstStyle>
            <a:lvl1pPr marL="0" indent="0">
              <a:buNone/>
              <a:defRPr sz="2200"/>
            </a:lvl1pPr>
            <a:lvl2pPr marL="639851" indent="0">
              <a:buNone/>
              <a:defRPr sz="2000"/>
            </a:lvl2pPr>
            <a:lvl3pPr marL="1279703" indent="0">
              <a:buNone/>
              <a:defRPr sz="1700"/>
            </a:lvl3pPr>
            <a:lvl4pPr marL="1919554" indent="0">
              <a:buNone/>
              <a:defRPr sz="1400"/>
            </a:lvl4pPr>
            <a:lvl5pPr marL="2559406" indent="0">
              <a:buNone/>
              <a:defRPr sz="1400"/>
            </a:lvl5pPr>
            <a:lvl6pPr marL="3199257" indent="0">
              <a:buNone/>
              <a:defRPr sz="1400"/>
            </a:lvl6pPr>
            <a:lvl7pPr marL="3839108" indent="0">
              <a:buNone/>
              <a:defRPr sz="1400"/>
            </a:lvl7pPr>
            <a:lvl8pPr marL="4478960" indent="0">
              <a:buNone/>
              <a:defRPr sz="1400"/>
            </a:lvl8pPr>
            <a:lvl9pPr marL="51188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1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08" y="437054"/>
            <a:ext cx="11490484" cy="1586686"/>
          </a:xfrm>
          <a:prstGeom prst="rect">
            <a:avLst/>
          </a:prstGeom>
        </p:spPr>
        <p:txBody>
          <a:bodyPr vert="horz" lIns="127970" tIns="63985" rIns="127970" bIns="639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908" y="2185256"/>
            <a:ext cx="11490484" cy="5208512"/>
          </a:xfrm>
          <a:prstGeom prst="rect">
            <a:avLst/>
          </a:prstGeom>
        </p:spPr>
        <p:txBody>
          <a:bodyPr vert="horz" lIns="127970" tIns="63985" rIns="127970" bIns="639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5908" y="7608494"/>
            <a:ext cx="2997518" cy="437051"/>
          </a:xfrm>
          <a:prstGeom prst="rect">
            <a:avLst/>
          </a:prstGeom>
        </p:spPr>
        <p:txBody>
          <a:bodyPr vert="horz" lIns="127970" tIns="63985" rIns="127970" bIns="6398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7BAB4-BBDA-47AF-9A13-A31302016C11}" type="datetimeFigureOut">
              <a:rPr lang="en-US" smtClean="0"/>
              <a:pPr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3012" y="7608494"/>
            <a:ext cx="4496276" cy="437051"/>
          </a:xfrm>
          <a:prstGeom prst="rect">
            <a:avLst/>
          </a:prstGeom>
        </p:spPr>
        <p:txBody>
          <a:bodyPr vert="horz" lIns="127970" tIns="63985" rIns="127970" bIns="6398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8874" y="7608494"/>
            <a:ext cx="2997518" cy="437051"/>
          </a:xfrm>
          <a:prstGeom prst="rect">
            <a:avLst/>
          </a:prstGeom>
        </p:spPr>
        <p:txBody>
          <a:bodyPr vert="horz" lIns="127970" tIns="63985" rIns="127970" bIns="6398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E2902-5B6F-40CC-ABD9-06F885CA5E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79703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926" indent="-319926" algn="l" defTabSz="1279703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777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629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480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331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183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034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886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8737" indent="-319926" algn="l" defTabSz="1279703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51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03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554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406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257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108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8960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8811" algn="l" defTabSz="127970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18" Type="http://schemas.microsoft.com/office/2007/relationships/hdphoto" Target="../media/hdphoto19.wdp"/><Relationship Id="rId3" Type="http://schemas.microsoft.com/office/2007/relationships/hdphoto" Target="../media/hdphoto13.wdp"/><Relationship Id="rId7" Type="http://schemas.openxmlformats.org/officeDocument/2006/relationships/image" Target="../media/image21.png"/><Relationship Id="rId12" Type="http://schemas.microsoft.com/office/2007/relationships/hdphoto" Target="../media/hdphoto17.wdp"/><Relationship Id="rId17" Type="http://schemas.openxmlformats.org/officeDocument/2006/relationships/image" Target="../media/image27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07/relationships/hdphoto" Target="../media/hdphoto16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8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66675" y="6049061"/>
            <a:ext cx="13388975" cy="218649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033512" y="161040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cloud"/>
          <p:cNvSpPr>
            <a:spLocks/>
          </p:cNvSpPr>
          <p:nvPr/>
        </p:nvSpPr>
        <p:spPr bwMode="auto">
          <a:xfrm>
            <a:off x="3312913" y="-840695"/>
            <a:ext cx="5108556" cy="328205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432009" y="348634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8808634" y="5438485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6661150" y="7441523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ree trunk"/>
          <p:cNvSpPr>
            <a:spLocks/>
          </p:cNvSpPr>
          <p:nvPr/>
        </p:nvSpPr>
        <p:spPr bwMode="auto">
          <a:xfrm>
            <a:off x="10986957" y="4595793"/>
            <a:ext cx="1327333" cy="1554315"/>
          </a:xfrm>
          <a:custGeom>
            <a:avLst/>
            <a:gdLst>
              <a:gd name="T0" fmla="*/ 392 w 395"/>
              <a:gd name="T1" fmla="*/ 99 h 563"/>
              <a:gd name="T2" fmla="*/ 360 w 395"/>
              <a:gd name="T3" fmla="*/ 59 h 563"/>
              <a:gd name="T4" fmla="*/ 350 w 395"/>
              <a:gd name="T5" fmla="*/ 54 h 563"/>
              <a:gd name="T6" fmla="*/ 343 w 395"/>
              <a:gd name="T7" fmla="*/ 57 h 563"/>
              <a:gd name="T8" fmla="*/ 244 w 395"/>
              <a:gd name="T9" fmla="*/ 136 h 563"/>
              <a:gd name="T10" fmla="*/ 236 w 395"/>
              <a:gd name="T11" fmla="*/ 132 h 563"/>
              <a:gd name="T12" fmla="*/ 236 w 395"/>
              <a:gd name="T13" fmla="*/ 12 h 563"/>
              <a:gd name="T14" fmla="*/ 224 w 395"/>
              <a:gd name="T15" fmla="*/ 0 h 563"/>
              <a:gd name="T16" fmla="*/ 170 w 395"/>
              <a:gd name="T17" fmla="*/ 0 h 563"/>
              <a:gd name="T18" fmla="*/ 158 w 395"/>
              <a:gd name="T19" fmla="*/ 12 h 563"/>
              <a:gd name="T20" fmla="*/ 158 w 395"/>
              <a:gd name="T21" fmla="*/ 134 h 563"/>
              <a:gd name="T22" fmla="*/ 151 w 395"/>
              <a:gd name="T23" fmla="*/ 136 h 563"/>
              <a:gd name="T24" fmla="*/ 51 w 395"/>
              <a:gd name="T25" fmla="*/ 57 h 563"/>
              <a:gd name="T26" fmla="*/ 44 w 395"/>
              <a:gd name="T27" fmla="*/ 54 h 563"/>
              <a:gd name="T28" fmla="*/ 35 w 395"/>
              <a:gd name="T29" fmla="*/ 59 h 563"/>
              <a:gd name="T30" fmla="*/ 2 w 395"/>
              <a:gd name="T31" fmla="*/ 99 h 563"/>
              <a:gd name="T32" fmla="*/ 0 w 395"/>
              <a:gd name="T33" fmla="*/ 108 h 563"/>
              <a:gd name="T34" fmla="*/ 4 w 395"/>
              <a:gd name="T35" fmla="*/ 116 h 563"/>
              <a:gd name="T36" fmla="*/ 130 w 395"/>
              <a:gd name="T37" fmla="*/ 216 h 563"/>
              <a:gd name="T38" fmla="*/ 130 w 395"/>
              <a:gd name="T39" fmla="*/ 475 h 563"/>
              <a:gd name="T40" fmla="*/ 125 w 395"/>
              <a:gd name="T41" fmla="*/ 495 h 563"/>
              <a:gd name="T42" fmla="*/ 110 w 395"/>
              <a:gd name="T43" fmla="*/ 511 h 563"/>
              <a:gd name="T44" fmla="*/ 74 w 395"/>
              <a:gd name="T45" fmla="*/ 536 h 563"/>
              <a:gd name="T46" fmla="*/ 73 w 395"/>
              <a:gd name="T47" fmla="*/ 537 h 563"/>
              <a:gd name="T48" fmla="*/ 32 w 395"/>
              <a:gd name="T49" fmla="*/ 558 h 563"/>
              <a:gd name="T50" fmla="*/ 30 w 395"/>
              <a:gd name="T51" fmla="*/ 560 h 563"/>
              <a:gd name="T52" fmla="*/ 32 w 395"/>
              <a:gd name="T53" fmla="*/ 562 h 563"/>
              <a:gd name="T54" fmla="*/ 196 w 395"/>
              <a:gd name="T55" fmla="*/ 563 h 563"/>
              <a:gd name="T56" fmla="*/ 359 w 395"/>
              <a:gd name="T57" fmla="*/ 562 h 563"/>
              <a:gd name="T58" fmla="*/ 361 w 395"/>
              <a:gd name="T59" fmla="*/ 560 h 563"/>
              <a:gd name="T60" fmla="*/ 360 w 395"/>
              <a:gd name="T61" fmla="*/ 558 h 563"/>
              <a:gd name="T62" fmla="*/ 318 w 395"/>
              <a:gd name="T63" fmla="*/ 537 h 563"/>
              <a:gd name="T64" fmla="*/ 288 w 395"/>
              <a:gd name="T65" fmla="*/ 514 h 563"/>
              <a:gd name="T66" fmla="*/ 268 w 395"/>
              <a:gd name="T67" fmla="*/ 482 h 563"/>
              <a:gd name="T68" fmla="*/ 268 w 395"/>
              <a:gd name="T69" fmla="*/ 473 h 563"/>
              <a:gd name="T70" fmla="*/ 268 w 395"/>
              <a:gd name="T71" fmla="*/ 213 h 563"/>
              <a:gd name="T72" fmla="*/ 390 w 395"/>
              <a:gd name="T73" fmla="*/ 116 h 563"/>
              <a:gd name="T74" fmla="*/ 394 w 395"/>
              <a:gd name="T75" fmla="*/ 108 h 563"/>
              <a:gd name="T76" fmla="*/ 392 w 395"/>
              <a:gd name="T77" fmla="*/ 99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95" h="563">
                <a:moveTo>
                  <a:pt x="392" y="99"/>
                </a:moveTo>
                <a:cubicBezTo>
                  <a:pt x="360" y="59"/>
                  <a:pt x="360" y="59"/>
                  <a:pt x="360" y="59"/>
                </a:cubicBezTo>
                <a:cubicBezTo>
                  <a:pt x="357" y="56"/>
                  <a:pt x="354" y="54"/>
                  <a:pt x="350" y="54"/>
                </a:cubicBezTo>
                <a:cubicBezTo>
                  <a:pt x="348" y="54"/>
                  <a:pt x="345" y="55"/>
                  <a:pt x="343" y="57"/>
                </a:cubicBezTo>
                <a:cubicBezTo>
                  <a:pt x="244" y="136"/>
                  <a:pt x="244" y="136"/>
                  <a:pt x="244" y="136"/>
                </a:cubicBezTo>
                <a:cubicBezTo>
                  <a:pt x="235" y="143"/>
                  <a:pt x="236" y="132"/>
                  <a:pt x="236" y="132"/>
                </a:cubicBezTo>
                <a:cubicBezTo>
                  <a:pt x="236" y="12"/>
                  <a:pt x="236" y="12"/>
                  <a:pt x="236" y="12"/>
                </a:cubicBezTo>
                <a:cubicBezTo>
                  <a:pt x="236" y="6"/>
                  <a:pt x="231" y="0"/>
                  <a:pt x="224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63" y="0"/>
                  <a:pt x="158" y="6"/>
                  <a:pt x="158" y="12"/>
                </a:cubicBezTo>
                <a:cubicBezTo>
                  <a:pt x="158" y="134"/>
                  <a:pt x="158" y="134"/>
                  <a:pt x="158" y="134"/>
                </a:cubicBezTo>
                <a:cubicBezTo>
                  <a:pt x="158" y="134"/>
                  <a:pt x="158" y="142"/>
                  <a:pt x="151" y="136"/>
                </a:cubicBezTo>
                <a:cubicBezTo>
                  <a:pt x="51" y="57"/>
                  <a:pt x="51" y="57"/>
                  <a:pt x="51" y="57"/>
                </a:cubicBezTo>
                <a:cubicBezTo>
                  <a:pt x="49" y="55"/>
                  <a:pt x="47" y="54"/>
                  <a:pt x="44" y="54"/>
                </a:cubicBezTo>
                <a:cubicBezTo>
                  <a:pt x="40" y="54"/>
                  <a:pt x="37" y="56"/>
                  <a:pt x="35" y="59"/>
                </a:cubicBezTo>
                <a:cubicBezTo>
                  <a:pt x="2" y="99"/>
                  <a:pt x="2" y="99"/>
                  <a:pt x="2" y="99"/>
                </a:cubicBezTo>
                <a:cubicBezTo>
                  <a:pt x="0" y="102"/>
                  <a:pt x="0" y="105"/>
                  <a:pt x="0" y="108"/>
                </a:cubicBezTo>
                <a:cubicBezTo>
                  <a:pt x="0" y="111"/>
                  <a:pt x="2" y="114"/>
                  <a:pt x="4" y="1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475"/>
                  <a:pt x="130" y="475"/>
                  <a:pt x="130" y="475"/>
                </a:cubicBezTo>
                <a:cubicBezTo>
                  <a:pt x="130" y="483"/>
                  <a:pt x="130" y="489"/>
                  <a:pt x="125" y="495"/>
                </a:cubicBezTo>
                <a:cubicBezTo>
                  <a:pt x="121" y="500"/>
                  <a:pt x="116" y="505"/>
                  <a:pt x="110" y="511"/>
                </a:cubicBezTo>
                <a:cubicBezTo>
                  <a:pt x="99" y="520"/>
                  <a:pt x="86" y="528"/>
                  <a:pt x="74" y="536"/>
                </a:cubicBezTo>
                <a:cubicBezTo>
                  <a:pt x="73" y="537"/>
                  <a:pt x="73" y="537"/>
                  <a:pt x="73" y="537"/>
                </a:cubicBezTo>
                <a:cubicBezTo>
                  <a:pt x="59" y="545"/>
                  <a:pt x="47" y="553"/>
                  <a:pt x="32" y="558"/>
                </a:cubicBezTo>
                <a:cubicBezTo>
                  <a:pt x="31" y="558"/>
                  <a:pt x="30" y="559"/>
                  <a:pt x="30" y="560"/>
                </a:cubicBezTo>
                <a:cubicBezTo>
                  <a:pt x="31" y="561"/>
                  <a:pt x="31" y="562"/>
                  <a:pt x="32" y="562"/>
                </a:cubicBezTo>
                <a:cubicBezTo>
                  <a:pt x="62" y="562"/>
                  <a:pt x="137" y="563"/>
                  <a:pt x="196" y="563"/>
                </a:cubicBezTo>
                <a:cubicBezTo>
                  <a:pt x="255" y="563"/>
                  <a:pt x="329" y="562"/>
                  <a:pt x="359" y="562"/>
                </a:cubicBezTo>
                <a:cubicBezTo>
                  <a:pt x="360" y="562"/>
                  <a:pt x="361" y="561"/>
                  <a:pt x="361" y="560"/>
                </a:cubicBezTo>
                <a:cubicBezTo>
                  <a:pt x="361" y="559"/>
                  <a:pt x="361" y="558"/>
                  <a:pt x="360" y="558"/>
                </a:cubicBezTo>
                <a:cubicBezTo>
                  <a:pt x="345" y="553"/>
                  <a:pt x="332" y="545"/>
                  <a:pt x="318" y="537"/>
                </a:cubicBezTo>
                <a:cubicBezTo>
                  <a:pt x="310" y="531"/>
                  <a:pt x="298" y="523"/>
                  <a:pt x="288" y="514"/>
                </a:cubicBezTo>
                <a:cubicBezTo>
                  <a:pt x="277" y="504"/>
                  <a:pt x="268" y="495"/>
                  <a:pt x="268" y="482"/>
                </a:cubicBezTo>
                <a:cubicBezTo>
                  <a:pt x="268" y="479"/>
                  <a:pt x="268" y="476"/>
                  <a:pt x="268" y="473"/>
                </a:cubicBezTo>
                <a:cubicBezTo>
                  <a:pt x="268" y="213"/>
                  <a:pt x="268" y="213"/>
                  <a:pt x="268" y="213"/>
                </a:cubicBezTo>
                <a:cubicBezTo>
                  <a:pt x="390" y="116"/>
                  <a:pt x="390" y="116"/>
                  <a:pt x="390" y="116"/>
                </a:cubicBezTo>
                <a:cubicBezTo>
                  <a:pt x="392" y="114"/>
                  <a:pt x="394" y="111"/>
                  <a:pt x="394" y="108"/>
                </a:cubicBezTo>
                <a:cubicBezTo>
                  <a:pt x="395" y="105"/>
                  <a:pt x="394" y="102"/>
                  <a:pt x="392" y="9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06605" y="5665602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9" name="tree trunk"/>
          <p:cNvSpPr>
            <a:spLocks/>
          </p:cNvSpPr>
          <p:nvPr/>
        </p:nvSpPr>
        <p:spPr bwMode="auto">
          <a:xfrm>
            <a:off x="1485723" y="4087593"/>
            <a:ext cx="1827190" cy="2139651"/>
          </a:xfrm>
          <a:custGeom>
            <a:avLst/>
            <a:gdLst>
              <a:gd name="T0" fmla="*/ 392 w 395"/>
              <a:gd name="T1" fmla="*/ 99 h 563"/>
              <a:gd name="T2" fmla="*/ 360 w 395"/>
              <a:gd name="T3" fmla="*/ 59 h 563"/>
              <a:gd name="T4" fmla="*/ 350 w 395"/>
              <a:gd name="T5" fmla="*/ 54 h 563"/>
              <a:gd name="T6" fmla="*/ 343 w 395"/>
              <a:gd name="T7" fmla="*/ 57 h 563"/>
              <a:gd name="T8" fmla="*/ 244 w 395"/>
              <a:gd name="T9" fmla="*/ 136 h 563"/>
              <a:gd name="T10" fmla="*/ 236 w 395"/>
              <a:gd name="T11" fmla="*/ 132 h 563"/>
              <a:gd name="T12" fmla="*/ 236 w 395"/>
              <a:gd name="T13" fmla="*/ 12 h 563"/>
              <a:gd name="T14" fmla="*/ 224 w 395"/>
              <a:gd name="T15" fmla="*/ 0 h 563"/>
              <a:gd name="T16" fmla="*/ 170 w 395"/>
              <a:gd name="T17" fmla="*/ 0 h 563"/>
              <a:gd name="T18" fmla="*/ 158 w 395"/>
              <a:gd name="T19" fmla="*/ 12 h 563"/>
              <a:gd name="T20" fmla="*/ 158 w 395"/>
              <a:gd name="T21" fmla="*/ 134 h 563"/>
              <a:gd name="T22" fmla="*/ 151 w 395"/>
              <a:gd name="T23" fmla="*/ 136 h 563"/>
              <a:gd name="T24" fmla="*/ 51 w 395"/>
              <a:gd name="T25" fmla="*/ 57 h 563"/>
              <a:gd name="T26" fmla="*/ 44 w 395"/>
              <a:gd name="T27" fmla="*/ 54 h 563"/>
              <a:gd name="T28" fmla="*/ 35 w 395"/>
              <a:gd name="T29" fmla="*/ 59 h 563"/>
              <a:gd name="T30" fmla="*/ 2 w 395"/>
              <a:gd name="T31" fmla="*/ 99 h 563"/>
              <a:gd name="T32" fmla="*/ 0 w 395"/>
              <a:gd name="T33" fmla="*/ 108 h 563"/>
              <a:gd name="T34" fmla="*/ 4 w 395"/>
              <a:gd name="T35" fmla="*/ 116 h 563"/>
              <a:gd name="T36" fmla="*/ 130 w 395"/>
              <a:gd name="T37" fmla="*/ 216 h 563"/>
              <a:gd name="T38" fmla="*/ 130 w 395"/>
              <a:gd name="T39" fmla="*/ 475 h 563"/>
              <a:gd name="T40" fmla="*/ 125 w 395"/>
              <a:gd name="T41" fmla="*/ 495 h 563"/>
              <a:gd name="T42" fmla="*/ 110 w 395"/>
              <a:gd name="T43" fmla="*/ 511 h 563"/>
              <a:gd name="T44" fmla="*/ 74 w 395"/>
              <a:gd name="T45" fmla="*/ 536 h 563"/>
              <a:gd name="T46" fmla="*/ 73 w 395"/>
              <a:gd name="T47" fmla="*/ 537 h 563"/>
              <a:gd name="T48" fmla="*/ 32 w 395"/>
              <a:gd name="T49" fmla="*/ 558 h 563"/>
              <a:gd name="T50" fmla="*/ 30 w 395"/>
              <a:gd name="T51" fmla="*/ 560 h 563"/>
              <a:gd name="T52" fmla="*/ 32 w 395"/>
              <a:gd name="T53" fmla="*/ 562 h 563"/>
              <a:gd name="T54" fmla="*/ 196 w 395"/>
              <a:gd name="T55" fmla="*/ 563 h 563"/>
              <a:gd name="T56" fmla="*/ 359 w 395"/>
              <a:gd name="T57" fmla="*/ 562 h 563"/>
              <a:gd name="T58" fmla="*/ 361 w 395"/>
              <a:gd name="T59" fmla="*/ 560 h 563"/>
              <a:gd name="T60" fmla="*/ 360 w 395"/>
              <a:gd name="T61" fmla="*/ 558 h 563"/>
              <a:gd name="T62" fmla="*/ 318 w 395"/>
              <a:gd name="T63" fmla="*/ 537 h 563"/>
              <a:gd name="T64" fmla="*/ 288 w 395"/>
              <a:gd name="T65" fmla="*/ 514 h 563"/>
              <a:gd name="T66" fmla="*/ 268 w 395"/>
              <a:gd name="T67" fmla="*/ 482 h 563"/>
              <a:gd name="T68" fmla="*/ 268 w 395"/>
              <a:gd name="T69" fmla="*/ 473 h 563"/>
              <a:gd name="T70" fmla="*/ 268 w 395"/>
              <a:gd name="T71" fmla="*/ 213 h 563"/>
              <a:gd name="T72" fmla="*/ 390 w 395"/>
              <a:gd name="T73" fmla="*/ 116 h 563"/>
              <a:gd name="T74" fmla="*/ 394 w 395"/>
              <a:gd name="T75" fmla="*/ 108 h 563"/>
              <a:gd name="T76" fmla="*/ 392 w 395"/>
              <a:gd name="T77" fmla="*/ 99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95" h="563">
                <a:moveTo>
                  <a:pt x="392" y="99"/>
                </a:moveTo>
                <a:cubicBezTo>
                  <a:pt x="360" y="59"/>
                  <a:pt x="360" y="59"/>
                  <a:pt x="360" y="59"/>
                </a:cubicBezTo>
                <a:cubicBezTo>
                  <a:pt x="357" y="56"/>
                  <a:pt x="354" y="54"/>
                  <a:pt x="350" y="54"/>
                </a:cubicBezTo>
                <a:cubicBezTo>
                  <a:pt x="348" y="54"/>
                  <a:pt x="345" y="55"/>
                  <a:pt x="343" y="57"/>
                </a:cubicBezTo>
                <a:cubicBezTo>
                  <a:pt x="244" y="136"/>
                  <a:pt x="244" y="136"/>
                  <a:pt x="244" y="136"/>
                </a:cubicBezTo>
                <a:cubicBezTo>
                  <a:pt x="235" y="143"/>
                  <a:pt x="236" y="132"/>
                  <a:pt x="236" y="132"/>
                </a:cubicBezTo>
                <a:cubicBezTo>
                  <a:pt x="236" y="12"/>
                  <a:pt x="236" y="12"/>
                  <a:pt x="236" y="12"/>
                </a:cubicBezTo>
                <a:cubicBezTo>
                  <a:pt x="236" y="6"/>
                  <a:pt x="231" y="0"/>
                  <a:pt x="224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63" y="0"/>
                  <a:pt x="158" y="6"/>
                  <a:pt x="158" y="12"/>
                </a:cubicBezTo>
                <a:cubicBezTo>
                  <a:pt x="158" y="134"/>
                  <a:pt x="158" y="134"/>
                  <a:pt x="158" y="134"/>
                </a:cubicBezTo>
                <a:cubicBezTo>
                  <a:pt x="158" y="134"/>
                  <a:pt x="158" y="142"/>
                  <a:pt x="151" y="136"/>
                </a:cubicBezTo>
                <a:cubicBezTo>
                  <a:pt x="51" y="57"/>
                  <a:pt x="51" y="57"/>
                  <a:pt x="51" y="57"/>
                </a:cubicBezTo>
                <a:cubicBezTo>
                  <a:pt x="49" y="55"/>
                  <a:pt x="47" y="54"/>
                  <a:pt x="44" y="54"/>
                </a:cubicBezTo>
                <a:cubicBezTo>
                  <a:pt x="40" y="54"/>
                  <a:pt x="37" y="56"/>
                  <a:pt x="35" y="59"/>
                </a:cubicBezTo>
                <a:cubicBezTo>
                  <a:pt x="2" y="99"/>
                  <a:pt x="2" y="99"/>
                  <a:pt x="2" y="99"/>
                </a:cubicBezTo>
                <a:cubicBezTo>
                  <a:pt x="0" y="102"/>
                  <a:pt x="0" y="105"/>
                  <a:pt x="0" y="108"/>
                </a:cubicBezTo>
                <a:cubicBezTo>
                  <a:pt x="0" y="111"/>
                  <a:pt x="2" y="114"/>
                  <a:pt x="4" y="116"/>
                </a:cubicBezTo>
                <a:cubicBezTo>
                  <a:pt x="130" y="216"/>
                  <a:pt x="130" y="216"/>
                  <a:pt x="130" y="216"/>
                </a:cubicBezTo>
                <a:cubicBezTo>
                  <a:pt x="130" y="475"/>
                  <a:pt x="130" y="475"/>
                  <a:pt x="130" y="475"/>
                </a:cubicBezTo>
                <a:cubicBezTo>
                  <a:pt x="130" y="483"/>
                  <a:pt x="130" y="489"/>
                  <a:pt x="125" y="495"/>
                </a:cubicBezTo>
                <a:cubicBezTo>
                  <a:pt x="121" y="500"/>
                  <a:pt x="116" y="505"/>
                  <a:pt x="110" y="511"/>
                </a:cubicBezTo>
                <a:cubicBezTo>
                  <a:pt x="99" y="520"/>
                  <a:pt x="86" y="528"/>
                  <a:pt x="74" y="536"/>
                </a:cubicBezTo>
                <a:cubicBezTo>
                  <a:pt x="73" y="537"/>
                  <a:pt x="73" y="537"/>
                  <a:pt x="73" y="537"/>
                </a:cubicBezTo>
                <a:cubicBezTo>
                  <a:pt x="59" y="545"/>
                  <a:pt x="47" y="553"/>
                  <a:pt x="32" y="558"/>
                </a:cubicBezTo>
                <a:cubicBezTo>
                  <a:pt x="31" y="558"/>
                  <a:pt x="30" y="559"/>
                  <a:pt x="30" y="560"/>
                </a:cubicBezTo>
                <a:cubicBezTo>
                  <a:pt x="31" y="561"/>
                  <a:pt x="31" y="562"/>
                  <a:pt x="32" y="562"/>
                </a:cubicBezTo>
                <a:cubicBezTo>
                  <a:pt x="62" y="562"/>
                  <a:pt x="137" y="563"/>
                  <a:pt x="196" y="563"/>
                </a:cubicBezTo>
                <a:cubicBezTo>
                  <a:pt x="255" y="563"/>
                  <a:pt x="329" y="562"/>
                  <a:pt x="359" y="562"/>
                </a:cubicBezTo>
                <a:cubicBezTo>
                  <a:pt x="360" y="562"/>
                  <a:pt x="361" y="561"/>
                  <a:pt x="361" y="560"/>
                </a:cubicBezTo>
                <a:cubicBezTo>
                  <a:pt x="361" y="559"/>
                  <a:pt x="361" y="558"/>
                  <a:pt x="360" y="558"/>
                </a:cubicBezTo>
                <a:cubicBezTo>
                  <a:pt x="345" y="553"/>
                  <a:pt x="332" y="545"/>
                  <a:pt x="318" y="537"/>
                </a:cubicBezTo>
                <a:cubicBezTo>
                  <a:pt x="310" y="531"/>
                  <a:pt x="298" y="523"/>
                  <a:pt x="288" y="514"/>
                </a:cubicBezTo>
                <a:cubicBezTo>
                  <a:pt x="277" y="504"/>
                  <a:pt x="268" y="495"/>
                  <a:pt x="268" y="482"/>
                </a:cubicBezTo>
                <a:cubicBezTo>
                  <a:pt x="268" y="479"/>
                  <a:pt x="268" y="476"/>
                  <a:pt x="268" y="473"/>
                </a:cubicBezTo>
                <a:cubicBezTo>
                  <a:pt x="268" y="213"/>
                  <a:pt x="268" y="213"/>
                  <a:pt x="268" y="213"/>
                </a:cubicBezTo>
                <a:cubicBezTo>
                  <a:pt x="390" y="116"/>
                  <a:pt x="390" y="116"/>
                  <a:pt x="390" y="116"/>
                </a:cubicBezTo>
                <a:cubicBezTo>
                  <a:pt x="392" y="114"/>
                  <a:pt x="394" y="111"/>
                  <a:pt x="394" y="108"/>
                </a:cubicBezTo>
                <a:cubicBezTo>
                  <a:pt x="395" y="105"/>
                  <a:pt x="394" y="102"/>
                  <a:pt x="392" y="9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1406045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house"/>
          <p:cNvSpPr>
            <a:spLocks/>
          </p:cNvSpPr>
          <p:nvPr/>
        </p:nvSpPr>
        <p:spPr bwMode="auto">
          <a:xfrm>
            <a:off x="6758292" y="2699479"/>
            <a:ext cx="4662805" cy="3855553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28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endParaRPr lang="en-US" sz="2800" dirty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endParaRPr lang="en-US" sz="28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endParaRPr lang="en-US" sz="2800" dirty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endParaRPr lang="en-US" sz="28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r>
              <a:rPr lang="en-US" sz="5400" dirty="0" smtClean="0">
                <a:solidFill>
                  <a:prstClr val="white"/>
                </a:solidFill>
                <a:latin typeface="Cooper Black" pitchFamily="18" charset="0"/>
              </a:rPr>
              <a:t>HAS  </a:t>
            </a:r>
            <a:r>
              <a:rPr lang="en-US" sz="5400" dirty="0">
                <a:solidFill>
                  <a:prstClr val="white"/>
                </a:solidFill>
                <a:latin typeface="Cooper Black" pitchFamily="18" charset="0"/>
              </a:rPr>
              <a:t>GOT</a:t>
            </a:r>
            <a:endParaRPr lang="ru-RU" sz="5400" dirty="0">
              <a:solidFill>
                <a:prstClr val="white"/>
              </a:solidFill>
            </a:endParaRPr>
          </a:p>
        </p:txBody>
      </p:sp>
      <p:sp>
        <p:nvSpPr>
          <p:cNvPr id="87" name="house"/>
          <p:cNvSpPr>
            <a:spLocks/>
          </p:cNvSpPr>
          <p:nvPr/>
        </p:nvSpPr>
        <p:spPr bwMode="auto">
          <a:xfrm>
            <a:off x="2521258" y="3347735"/>
            <a:ext cx="4662805" cy="3855553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60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en-US" sz="60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r>
              <a:rPr lang="en-US" sz="5400" dirty="0" smtClean="0">
                <a:solidFill>
                  <a:prstClr val="white"/>
                </a:solidFill>
                <a:latin typeface="Cooper Black" pitchFamily="18" charset="0"/>
              </a:rPr>
              <a:t>HAVE  GOT</a:t>
            </a:r>
            <a:endParaRPr lang="ru-RU" sz="5400" dirty="0">
              <a:solidFill>
                <a:prstClr val="white"/>
              </a:solidFill>
            </a:endParaRPr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9089695" y="5911282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8146088" y="6003027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2866319" y="6937024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tree top"/>
          <p:cNvSpPr>
            <a:spLocks/>
          </p:cNvSpPr>
          <p:nvPr/>
        </p:nvSpPr>
        <p:spPr bwMode="auto">
          <a:xfrm flipH="1">
            <a:off x="9646376" y="2656681"/>
            <a:ext cx="3652686" cy="2279019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tree top"/>
          <p:cNvSpPr>
            <a:spLocks/>
          </p:cNvSpPr>
          <p:nvPr/>
        </p:nvSpPr>
        <p:spPr bwMode="auto">
          <a:xfrm>
            <a:off x="7137" y="1489987"/>
            <a:ext cx="5028243" cy="3137269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72719" y="7639050"/>
            <a:ext cx="1598966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C89800"/>
                </a:solidFill>
                <a:latin typeface="Bauhaus 93" pitchFamily="82" charset="0"/>
              </a:rPr>
              <a:t>SANDRIM</a:t>
            </a:r>
            <a:endParaRPr lang="ru-RU" sz="1800" dirty="0">
              <a:solidFill>
                <a:srgbClr val="C89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7" grpId="0" animBg="1"/>
      <p:bldP spid="168" grpId="0" animBg="1"/>
      <p:bldP spid="28" grpId="0" animBg="1"/>
      <p:bldP spid="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48096" y="5921936"/>
            <a:ext cx="13442352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284661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52112" y="-754970"/>
            <a:ext cx="13854009" cy="3748282"/>
            <a:chOff x="1552112" y="-754970"/>
            <a:chExt cx="13854009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1552112" y="-754970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201029" y="323221"/>
              <a:ext cx="1320509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Tom 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has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an elephant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470432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48096" y="1600201"/>
            <a:ext cx="4486745" cy="50120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483381" y="5695196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33" y="2820867"/>
            <a:ext cx="3564885" cy="138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Cooper Black" pitchFamily="18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Arial Rounded MT Bold" pitchFamily="34" charset="0"/>
                <a:cs typeface="Aharoni" pitchFamily="2" charset="-79"/>
              </a:rPr>
              <a:t>Tom</a:t>
            </a:r>
            <a:endParaRPr lang="ru-RU" sz="9600" b="1" dirty="0">
              <a:solidFill>
                <a:srgbClr val="FFC000"/>
              </a:solidFill>
              <a:effectLst>
                <a:outerShdw blurRad="88900" dist="38100" algn="l" rotWithShape="0">
                  <a:schemeClr val="tx1"/>
                </a:outerShdw>
              </a:effectLst>
              <a:cs typeface="Aharoni" pitchFamily="2" charset="-79"/>
            </a:endParaRPr>
          </a:p>
        </p:txBody>
      </p:sp>
      <p:pic>
        <p:nvPicPr>
          <p:cNvPr id="26" name="1 Imagen" descr="548cef3a85dd1842ac73a857c4e9cc8b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9222" y="3676340"/>
            <a:ext cx="3512520" cy="47227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098" name="Picture 2" descr="C:\Users\User\Desktop\SS_lab\SS_BIN\BIN_ANIMALS_gif\6a597afd022abcdbf8811edb0fd791d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60" y1="18200" x2="69660" y2="18200"/>
                        <a14:foregroundMark x1="49757" y1="21000" x2="49757" y2="21000"/>
                        <a14:foregroundMark x1="45874" y1="86000" x2="45874" y2="86000"/>
                        <a14:foregroundMark x1="50000" y1="84400" x2="50000" y2="84400"/>
                        <a14:foregroundMark x1="62379" y1="93600" x2="62379" y2="93600"/>
                        <a14:foregroundMark x1="68932" y1="90400" x2="66505" y2="91400"/>
                        <a14:foregroundMark x1="44175" y1="97000" x2="41748" y2="97200"/>
                        <a14:foregroundMark x1="31796" y1="97000" x2="31068" y2="96200"/>
                        <a14:foregroundMark x1="22816" y1="87000" x2="22087" y2="87400"/>
                        <a14:foregroundMark x1="17233" y1="89200" x2="15291" y2="89800"/>
                        <a14:backgroundMark x1="51699" y1="80800" x2="51699" y2="8080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3291" y="3723244"/>
            <a:ext cx="4337513" cy="4541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508466" y="6778715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65012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284661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3700392" cy="3748282"/>
            <a:chOff x="575353" y="-840695"/>
            <a:chExt cx="13700392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070653" y="323221"/>
              <a:ext cx="1320509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They 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have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kangaroo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470432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48096" y="1600201"/>
            <a:ext cx="4486745" cy="50120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1215878" y="6116395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33" y="2820867"/>
            <a:ext cx="3564885" cy="138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Cooper Black" pitchFamily="18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Arial Rounded MT Bold" pitchFamily="34" charset="0"/>
                <a:cs typeface="Aharoni" pitchFamily="2" charset="-79"/>
              </a:rPr>
              <a:t>They</a:t>
            </a:r>
            <a:endParaRPr lang="ru-RU" sz="9600" b="1" dirty="0">
              <a:solidFill>
                <a:srgbClr val="FFC000"/>
              </a:solidFill>
              <a:effectLst>
                <a:outerShdw blurRad="88900" dist="38100" algn="l" rotWithShape="0">
                  <a:schemeClr val="tx1"/>
                </a:outerShdw>
              </a:effectLst>
              <a:cs typeface="Aharoni" pitchFamily="2" charset="-79"/>
            </a:endParaRPr>
          </a:p>
        </p:txBody>
      </p:sp>
      <p:pic>
        <p:nvPicPr>
          <p:cNvPr id="26" name="Picture 2" descr="C:\Users\User\Desktop\SS_lab\SS_BIN\BIN_PEOPLE_PPT\1190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997" l="0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1" y="3968715"/>
            <a:ext cx="2066926" cy="41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4"/>
          <a:stretch/>
        </p:blipFill>
        <p:spPr bwMode="auto">
          <a:xfrm>
            <a:off x="4310546" y="4397503"/>
            <a:ext cx="1770681" cy="3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bush"/>
          <p:cNvSpPr>
            <a:spLocks/>
          </p:cNvSpPr>
          <p:nvPr/>
        </p:nvSpPr>
        <p:spPr bwMode="auto">
          <a:xfrm>
            <a:off x="11446624" y="7387432"/>
            <a:ext cx="1836641" cy="88423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215878" y="6491170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47" name="Picture 3" descr="C:\Users\User\Desktop\SS_lab\SS_BIN\BIN_ANIMALS_gif\82165d071fc9ca08717c657a674911f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27" y="3607620"/>
            <a:ext cx="3035672" cy="44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72175"/>
            <a:ext cx="13322300" cy="22625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5845831" y="-25555"/>
            <a:ext cx="2571534" cy="169425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cloud"/>
          <p:cNvSpPr>
            <a:spLocks/>
          </p:cNvSpPr>
          <p:nvPr/>
        </p:nvSpPr>
        <p:spPr bwMode="auto">
          <a:xfrm>
            <a:off x="0" y="61450"/>
            <a:ext cx="2705569" cy="152024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2504796" y="10108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7947899" y="7430174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489419" y="7191000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6661150" y="7588857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cloud"/>
          <p:cNvSpPr>
            <a:spLocks/>
          </p:cNvSpPr>
          <p:nvPr/>
        </p:nvSpPr>
        <p:spPr bwMode="auto">
          <a:xfrm>
            <a:off x="9119641" y="-16236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cloud"/>
          <p:cNvSpPr>
            <a:spLocks/>
          </p:cNvSpPr>
          <p:nvPr/>
        </p:nvSpPr>
        <p:spPr bwMode="auto">
          <a:xfrm>
            <a:off x="10230266" y="1594309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cloud"/>
          <p:cNvSpPr>
            <a:spLocks/>
          </p:cNvSpPr>
          <p:nvPr/>
        </p:nvSpPr>
        <p:spPr bwMode="auto">
          <a:xfrm>
            <a:off x="220879" y="1491558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0" y="7444171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2133569" y="7444171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4858042" y="7526971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81350" y="2549014"/>
            <a:ext cx="2543175" cy="1375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300256" y="460484"/>
            <a:ext cx="2228881" cy="6658903"/>
            <a:chOff x="2300256" y="460484"/>
            <a:chExt cx="2228881" cy="665890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2391817" y="460484"/>
              <a:ext cx="1865269" cy="6658903"/>
              <a:chOff x="2391817" y="460484"/>
              <a:chExt cx="1865269" cy="6658903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2391817" y="460484"/>
                <a:ext cx="1865269" cy="6658903"/>
                <a:chOff x="2391817" y="460484"/>
                <a:chExt cx="1865269" cy="6658903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2391817" y="460484"/>
                  <a:ext cx="1865269" cy="6658903"/>
                  <a:chOff x="2391817" y="460484"/>
                  <a:chExt cx="1865269" cy="6658903"/>
                </a:xfrm>
              </p:grpSpPr>
              <p:sp>
                <p:nvSpPr>
                  <p:cNvPr id="36" name="foundation"/>
                  <p:cNvSpPr>
                    <a:spLocks noChangeArrowheads="1"/>
                  </p:cNvSpPr>
                  <p:nvPr/>
                </p:nvSpPr>
                <p:spPr bwMode="auto">
                  <a:xfrm>
                    <a:off x="2391817" y="460484"/>
                    <a:ext cx="1865269" cy="6658903"/>
                  </a:xfrm>
                  <a:prstGeom prst="rect">
                    <a:avLst/>
                  </a:prstGeom>
                  <a:solidFill>
                    <a:srgbClr val="B08600"/>
                  </a:solidFill>
                  <a:ln>
                    <a:noFill/>
                  </a:ln>
                  <a:effectLst>
                    <a:outerShdw blurRad="1016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  <a:sp3d/>
                  </a:bodyPr>
                  <a:lstStyle/>
                  <a:p>
                    <a:pPr lvl="0" algn="ctr"/>
                    <a:endParaRPr lang="ru-RU" sz="3600" dirty="0" smtClean="0">
                      <a:solidFill>
                        <a:prstClr val="white"/>
                      </a:solidFill>
                      <a:latin typeface="Cooper Black" pitchFamily="18" charset="0"/>
                    </a:endParaRPr>
                  </a:p>
                  <a:p>
                    <a:pPr lvl="0" algn="ctr"/>
                    <a:endParaRPr lang="ru-RU" sz="3600" dirty="0">
                      <a:solidFill>
                        <a:prstClr val="white"/>
                      </a:solidFill>
                      <a:latin typeface="Cooper Black" pitchFamily="18" charset="0"/>
                    </a:endParaRPr>
                  </a:p>
                  <a:p>
                    <a:pPr lvl="0" algn="ctr"/>
                    <a:endParaRPr lang="ru-RU" sz="3600" dirty="0" smtClean="0">
                      <a:solidFill>
                        <a:prstClr val="white"/>
                      </a:solidFill>
                      <a:latin typeface="Cooper Black" pitchFamily="18" charset="0"/>
                    </a:endParaRPr>
                  </a:p>
                  <a:p>
                    <a:pPr lvl="0" algn="ctr"/>
                    <a:endParaRPr lang="ru-RU" sz="3600" dirty="0">
                      <a:solidFill>
                        <a:prstClr val="white"/>
                      </a:solidFill>
                      <a:latin typeface="Cooper Black" pitchFamily="18" charset="0"/>
                    </a:endParaRPr>
                  </a:p>
                </p:txBody>
              </p:sp>
              <p:sp>
                <p:nvSpPr>
                  <p:cNvPr id="2" name="Прямоугольник 1"/>
                  <p:cNvSpPr/>
                  <p:nvPr/>
                </p:nvSpPr>
                <p:spPr>
                  <a:xfrm>
                    <a:off x="2782693" y="736000"/>
                    <a:ext cx="933216" cy="9595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8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ooper Black" pitchFamily="18" charset="0"/>
                      </a:rPr>
                      <a:t>I</a:t>
                    </a:r>
                    <a:endParaRPr lang="ru-RU" sz="4800" dirty="0">
                      <a:solidFill>
                        <a:schemeClr val="accent1">
                          <a:lumMod val="75000"/>
                        </a:schemeClr>
                      </a:solidFill>
                      <a:latin typeface="Arial Black" pitchFamily="34" charset="0"/>
                    </a:endParaRPr>
                  </a:p>
                </p:txBody>
              </p:sp>
            </p:grpSp>
            <p:sp>
              <p:nvSpPr>
                <p:cNvPr id="3" name="Прямоугольник 2"/>
                <p:cNvSpPr/>
                <p:nvPr/>
              </p:nvSpPr>
              <p:spPr>
                <a:xfrm>
                  <a:off x="2391817" y="2011789"/>
                  <a:ext cx="1799762" cy="9641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 smtClean="0">
                      <a:solidFill>
                        <a:srgbClr val="960404"/>
                      </a:solidFill>
                      <a:latin typeface="Cooper Black" pitchFamily="18" charset="0"/>
                    </a:rPr>
                    <a:t>WE</a:t>
                  </a:r>
                  <a:endParaRPr lang="ru-RU" sz="4400" dirty="0">
                    <a:solidFill>
                      <a:srgbClr val="960404"/>
                    </a:solidFill>
                  </a:endParaRPr>
                </a:p>
              </p:txBody>
            </p:sp>
          </p:grpSp>
          <p:sp>
            <p:nvSpPr>
              <p:cNvPr id="4" name="Прямоугольник 3"/>
              <p:cNvSpPr/>
              <p:nvPr/>
            </p:nvSpPr>
            <p:spPr>
              <a:xfrm>
                <a:off x="2391817" y="3335343"/>
                <a:ext cx="1714969" cy="9096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accent1">
                        <a:lumMod val="75000"/>
                      </a:schemeClr>
                    </a:solidFill>
                    <a:latin typeface="Cooper Black" pitchFamily="18" charset="0"/>
                  </a:rPr>
                  <a:t>YOU</a:t>
                </a:r>
                <a:endParaRPr lang="ru-RU" sz="4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2300256" y="4728289"/>
              <a:ext cx="2228881" cy="9702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 smtClean="0">
                  <a:latin typeface="Cooper Black" pitchFamily="18" charset="0"/>
                </a:rPr>
                <a:t> </a:t>
              </a:r>
              <a:r>
                <a:rPr lang="en-US" sz="44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THEY</a:t>
              </a:r>
              <a:endParaRPr lang="ru-RU" sz="4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4" name="foundation"/>
          <p:cNvSpPr>
            <a:spLocks noChangeArrowheads="1"/>
          </p:cNvSpPr>
          <p:nvPr/>
        </p:nvSpPr>
        <p:spPr bwMode="auto">
          <a:xfrm>
            <a:off x="1261861" y="460484"/>
            <a:ext cx="2062590" cy="6659355"/>
          </a:xfrm>
          <a:prstGeom prst="rect">
            <a:avLst/>
          </a:prstGeom>
          <a:solidFill>
            <a:srgbClr val="96040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r"/>
            <a:r>
              <a:rPr lang="en-US" sz="4800" dirty="0" smtClean="0">
                <a:solidFill>
                  <a:prstClr val="white"/>
                </a:solidFill>
                <a:latin typeface="Cooper Black" pitchFamily="18" charset="0"/>
              </a:rPr>
              <a:t>HAVE</a:t>
            </a:r>
            <a:endParaRPr lang="en-US" sz="48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37" name="foundation"/>
          <p:cNvSpPr>
            <a:spLocks noChangeArrowheads="1"/>
          </p:cNvSpPr>
          <p:nvPr/>
        </p:nvSpPr>
        <p:spPr bwMode="auto">
          <a:xfrm>
            <a:off x="3249301" y="460484"/>
            <a:ext cx="2102330" cy="6658903"/>
          </a:xfrm>
          <a:prstGeom prst="rect">
            <a:avLst/>
          </a:prstGeom>
          <a:solidFill>
            <a:srgbClr val="96040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r>
              <a:rPr lang="en-US" sz="4800" dirty="0" smtClean="0">
                <a:solidFill>
                  <a:prstClr val="white"/>
                </a:solidFill>
                <a:latin typeface="Cooper Black" pitchFamily="18" charset="0"/>
              </a:rPr>
              <a:t> GOT</a:t>
            </a:r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38" name="foundation"/>
          <p:cNvSpPr>
            <a:spLocks noChangeArrowheads="1"/>
          </p:cNvSpPr>
          <p:nvPr/>
        </p:nvSpPr>
        <p:spPr bwMode="auto">
          <a:xfrm>
            <a:off x="9251152" y="495944"/>
            <a:ext cx="1865269" cy="6677025"/>
          </a:xfrm>
          <a:prstGeom prst="rect">
            <a:avLst/>
          </a:prstGeom>
          <a:solidFill>
            <a:srgbClr val="B08600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3d/>
          </a:bodyPr>
          <a:lstStyle/>
          <a:p>
            <a:pPr lvl="0" algn="ctr"/>
            <a:endParaRPr lang="en-US" sz="4800" dirty="0" smtClean="0">
              <a:solidFill>
                <a:srgbClr val="C70505">
                  <a:lumMod val="75000"/>
                </a:srgbClr>
              </a:solidFill>
              <a:latin typeface="Cooper Black" pitchFamily="18" charset="0"/>
            </a:endParaRPr>
          </a:p>
          <a:p>
            <a:pPr lvl="0" algn="ctr"/>
            <a:r>
              <a:rPr lang="en-US" sz="4800" dirty="0" smtClean="0">
                <a:solidFill>
                  <a:srgbClr val="C70505">
                    <a:lumMod val="75000"/>
                  </a:srgbClr>
                </a:solidFill>
                <a:latin typeface="Cooper Black" pitchFamily="18" charset="0"/>
              </a:rPr>
              <a:t>SHE</a:t>
            </a:r>
          </a:p>
          <a:p>
            <a:pPr lvl="0" algn="ctr"/>
            <a:endParaRPr lang="en-US" sz="4800" dirty="0">
              <a:solidFill>
                <a:srgbClr val="C70505">
                  <a:lumMod val="75000"/>
                </a:srgbClr>
              </a:solidFill>
              <a:latin typeface="Cooper Black" pitchFamily="18" charset="0"/>
            </a:endParaRPr>
          </a:p>
          <a:p>
            <a:pPr lvl="0" algn="ctr"/>
            <a:r>
              <a:rPr lang="en-US" sz="4800" dirty="0" smtClean="0">
                <a:solidFill>
                  <a:srgbClr val="C70505">
                    <a:lumMod val="75000"/>
                  </a:srgbClr>
                </a:solidFill>
                <a:latin typeface="Cooper Black" pitchFamily="18" charset="0"/>
              </a:rPr>
              <a:t>HE</a:t>
            </a:r>
          </a:p>
          <a:p>
            <a:pPr lvl="0" algn="ctr"/>
            <a:endParaRPr lang="en-US" sz="4800" dirty="0">
              <a:solidFill>
                <a:srgbClr val="C70505">
                  <a:lumMod val="75000"/>
                </a:srgbClr>
              </a:solidFill>
              <a:latin typeface="Cooper Black" pitchFamily="18" charset="0"/>
            </a:endParaRPr>
          </a:p>
          <a:p>
            <a:pPr lvl="0" algn="ctr"/>
            <a:r>
              <a:rPr lang="en-US" sz="4800" dirty="0" smtClean="0">
                <a:solidFill>
                  <a:srgbClr val="C70505">
                    <a:lumMod val="75000"/>
                  </a:srgbClr>
                </a:solidFill>
                <a:latin typeface="Cooper Black" pitchFamily="18" charset="0"/>
              </a:rPr>
              <a:t>IT</a:t>
            </a:r>
            <a:endParaRPr lang="ru-RU" sz="4800" dirty="0">
              <a:solidFill>
                <a:srgbClr val="C70505">
                  <a:lumMod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80371" y="2460341"/>
            <a:ext cx="2028825" cy="105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foundation"/>
          <p:cNvSpPr>
            <a:spLocks noChangeArrowheads="1"/>
          </p:cNvSpPr>
          <p:nvPr/>
        </p:nvSpPr>
        <p:spPr bwMode="auto">
          <a:xfrm>
            <a:off x="7846019" y="490394"/>
            <a:ext cx="2190873" cy="6682575"/>
          </a:xfrm>
          <a:prstGeom prst="rect">
            <a:avLst/>
          </a:prstGeom>
          <a:solidFill>
            <a:srgbClr val="96040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r"/>
            <a:r>
              <a:rPr lang="en-US" sz="4800" dirty="0" smtClean="0">
                <a:solidFill>
                  <a:prstClr val="white"/>
                </a:solidFill>
                <a:latin typeface="Cooper Black" pitchFamily="18" charset="0"/>
              </a:rPr>
              <a:t>  HAS</a:t>
            </a:r>
            <a:endParaRPr lang="en-US" sz="48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33" name="foundation"/>
          <p:cNvSpPr>
            <a:spLocks noChangeArrowheads="1"/>
          </p:cNvSpPr>
          <p:nvPr/>
        </p:nvSpPr>
        <p:spPr bwMode="auto">
          <a:xfrm>
            <a:off x="10036892" y="490394"/>
            <a:ext cx="2015786" cy="6685349"/>
          </a:xfrm>
          <a:prstGeom prst="rect">
            <a:avLst/>
          </a:prstGeom>
          <a:solidFill>
            <a:srgbClr val="96040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ru-RU" sz="3600" dirty="0">
              <a:solidFill>
                <a:prstClr val="white"/>
              </a:solidFill>
              <a:latin typeface="Cooper Black" pitchFamily="18" charset="0"/>
            </a:endParaRPr>
          </a:p>
          <a:p>
            <a:pPr lvl="0"/>
            <a:r>
              <a:rPr lang="en-US" sz="4800" dirty="0" smtClean="0">
                <a:solidFill>
                  <a:prstClr val="white"/>
                </a:solidFill>
                <a:latin typeface="Cooper Black" pitchFamily="18" charset="0"/>
              </a:rPr>
              <a:t> GOT</a:t>
            </a:r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6475" y="1215774"/>
            <a:ext cx="1295400" cy="399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11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21E-6 -3.58855E-6 L -0.06922 0.0023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801E-7 -3.54215E-6 L 0.07493 -0.0011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5563E-6 -6.57386E-7 L -0.05695 -0.0011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-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979E-6 2.78422E-6 L 0.07422 2.78422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2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941398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5890528" y="5616528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260294" y="733425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2" name="tree"/>
          <p:cNvGrpSpPr/>
          <p:nvPr/>
        </p:nvGrpSpPr>
        <p:grpSpPr>
          <a:xfrm>
            <a:off x="-1" y="2702104"/>
            <a:ext cx="3312913" cy="3261756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3" name="bush"/>
          <p:cNvSpPr>
            <a:spLocks/>
          </p:cNvSpPr>
          <p:nvPr/>
        </p:nvSpPr>
        <p:spPr bwMode="auto">
          <a:xfrm>
            <a:off x="12136672" y="5616528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702597" y="5655317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9143371" y="5338837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215879" y="6620524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827336" y="-811864"/>
            <a:ext cx="10322003" cy="3748282"/>
            <a:chOff x="637601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637601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223809" y="525320"/>
              <a:ext cx="5572427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lang="en-US" sz="6600" b="1" dirty="0" smtClean="0">
                  <a:solidFill>
                    <a:srgbClr val="96040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DOG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19450" y="733425"/>
            <a:ext cx="1943100" cy="113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95400" y="619125"/>
            <a:ext cx="2409825" cy="153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SHE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1425" y="619125"/>
            <a:ext cx="2177728" cy="153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600" b="1" dirty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HAS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92869" y="475992"/>
            <a:ext cx="1195066" cy="1648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500" b="1" dirty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6675" y="2124331"/>
            <a:ext cx="6365918" cy="184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YES, SHE </a:t>
            </a:r>
            <a:r>
              <a:rPr lang="en-US" sz="6600" b="1" dirty="0" smtClean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HAS</a:t>
            </a:r>
            <a:r>
              <a:rPr lang="en-US" sz="6600" b="1" dirty="0" smtClean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  <a:endParaRPr lang="ru-RU" sz="6600" b="1" dirty="0">
              <a:solidFill>
                <a:srgbClr val="B0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6" descr="ÐÐ°ÑÑÐ¸Ð½ÐºÐ¸ Ð¿Ð¾ Ð·Ð°Ð¿ÑÐ¾ÑÑ free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"/>
          <a:stretch/>
        </p:blipFill>
        <p:spPr bwMode="auto">
          <a:xfrm>
            <a:off x="2878139" y="3634461"/>
            <a:ext cx="2979736" cy="461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Cartoon Dogs | Cute Cartoon Pictures Of Dog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965" y1="8561" x2="54965" y2="8561"/>
                        <a14:foregroundMark x1="64362" y1="8799" x2="64362" y2="8799"/>
                        <a14:foregroundMark x1="62589" y1="11058" x2="62589" y2="11058"/>
                        <a14:foregroundMark x1="62234" y1="8323" x2="62234" y2="8323"/>
                        <a14:foregroundMark x1="57092" y1="7134" x2="57092" y2="7134"/>
                        <a14:foregroundMark x1="51596" y1="14388" x2="52660" y2="14388"/>
                        <a14:foregroundMark x1="59574" y1="12961" x2="59574" y2="12961"/>
                        <a14:foregroundMark x1="63652" y1="13674" x2="63652" y2="13674"/>
                        <a14:foregroundMark x1="56028" y1="11296" x2="56028" y2="11296"/>
                        <a14:foregroundMark x1="52660" y1="11058" x2="52660" y2="11058"/>
                        <a14:foregroundMark x1="54610" y1="6897" x2="54610" y2="6897"/>
                        <a14:foregroundMark x1="56738" y1="21760" x2="56738" y2="21760"/>
                        <a14:foregroundMark x1="56383" y1="15458" x2="56383" y2="15458"/>
                        <a14:foregroundMark x1="53723" y1="21998" x2="53723" y2="21998"/>
                        <a14:foregroundMark x1="57801" y1="29845" x2="57801" y2="29845"/>
                        <a14:foregroundMark x1="55674" y1="29608" x2="55674" y2="29608"/>
                        <a14:foregroundMark x1="53014" y1="29370" x2="53014" y2="29370"/>
                        <a14:foregroundMark x1="53014" y1="27586" x2="54078" y2="27586"/>
                        <a14:foregroundMark x1="58865" y1="27111" x2="58865" y2="27111"/>
                        <a14:foregroundMark x1="59929" y1="30559" x2="58865" y2="31272"/>
                        <a14:foregroundMark x1="55674" y1="33175" x2="55674" y2="33175"/>
                        <a14:foregroundMark x1="51596" y1="32699" x2="51596" y2="32699"/>
                        <a14:foregroundMark x1="60284" y1="7610" x2="60284" y2="7610"/>
                        <a14:foregroundMark x1="62234" y1="5351" x2="62234" y2="5351"/>
                        <a14:foregroundMark x1="22518" y1="29013" x2="22518" y2="29013"/>
                        <a14:foregroundMark x1="30142" y1="23424" x2="30142" y2="23424"/>
                        <a14:foregroundMark x1="31560" y1="19501" x2="32624" y2="19025"/>
                        <a14:foregroundMark x1="69858" y1="30083" x2="72695" y2="31510"/>
                        <a14:foregroundMark x1="74823" y1="36147" x2="74823" y2="36147"/>
                        <a14:foregroundMark x1="76064" y1="39120" x2="78546" y2="40547"/>
                        <a14:foregroundMark x1="77837" y1="53508" x2="77837" y2="53508"/>
                        <a14:foregroundMark x1="80319" y1="48633" x2="80319" y2="47919"/>
                        <a14:foregroundMark x1="81028" y1="44946" x2="81383" y2="43757"/>
                        <a14:foregroundMark x1="82624" y1="40547" x2="82624" y2="405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28" y="4219575"/>
            <a:ext cx="3066048" cy="4015185"/>
          </a:xfrm>
          <a:prstGeom prst="rect">
            <a:avLst/>
          </a:prstGeom>
          <a:noFill/>
          <a:effectLst>
            <a:outerShdw blurRad="152400" dist="63500" dir="960000" algn="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7015E-6 3.14772E-6 L -0.1720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1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4 0.00116 L 0.15785 3.2405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8" y="-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1" y="5941398"/>
            <a:ext cx="13365668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899680" y="5667084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17208" y="1134684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583366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792869" y="6174731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438006" y="-840695"/>
            <a:ext cx="10322003" cy="3748282"/>
            <a:chOff x="637601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637601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223809" y="525320"/>
              <a:ext cx="5572427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lang="en-US" sz="6600" b="1" dirty="0" smtClean="0">
                  <a:solidFill>
                    <a:srgbClr val="96040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CAT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19450" y="733425"/>
            <a:ext cx="1943100" cy="113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95400" y="619125"/>
            <a:ext cx="2409825" cy="153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SHE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14725" y="619125"/>
            <a:ext cx="2177728" cy="153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HAS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92869" y="475992"/>
            <a:ext cx="1195066" cy="1648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500" b="1" dirty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9034" y="1881348"/>
            <a:ext cx="7820025" cy="184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smtClean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NO, SHE  </a:t>
            </a:r>
            <a:r>
              <a:rPr lang="en-US" sz="6600" b="1" dirty="0" smtClean="0">
                <a:solidFill>
                  <a:srgbClr val="960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HASN’T</a:t>
            </a:r>
            <a:r>
              <a:rPr lang="en-US" sz="6600" b="1" dirty="0" smtClean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  <a:endParaRPr lang="ru-RU" sz="6600" b="1" dirty="0">
              <a:solidFill>
                <a:srgbClr val="B08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940756" y="7164266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" name="Picture 6" descr="ÐÐ°ÑÑÐ¸Ð½ÐºÐ¸ Ð¿Ð¾ Ð·Ð°Ð¿ÑÐ¾ÑÑ free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"/>
          <a:stretch/>
        </p:blipFill>
        <p:spPr bwMode="auto">
          <a:xfrm>
            <a:off x="3430121" y="3588343"/>
            <a:ext cx="3024118" cy="468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ree"/>
          <p:cNvGrpSpPr/>
          <p:nvPr/>
        </p:nvGrpSpPr>
        <p:grpSpPr>
          <a:xfrm>
            <a:off x="117208" y="2953956"/>
            <a:ext cx="3312913" cy="3261756"/>
            <a:chOff x="7102106" y="1988454"/>
            <a:chExt cx="2507087" cy="2918508"/>
          </a:xfrm>
        </p:grpSpPr>
        <p:sp>
          <p:nvSpPr>
            <p:cNvPr id="27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551433" y="5788998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" name="Picture 2" descr="Cute Cartoon Dogs | Cute Cartoon Pictures Of Dog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965" y1="8561" x2="54965" y2="8561"/>
                        <a14:foregroundMark x1="64362" y1="8799" x2="64362" y2="8799"/>
                        <a14:foregroundMark x1="62589" y1="11058" x2="62589" y2="11058"/>
                        <a14:foregroundMark x1="62234" y1="8323" x2="62234" y2="8323"/>
                        <a14:foregroundMark x1="57092" y1="7134" x2="57092" y2="7134"/>
                        <a14:foregroundMark x1="51596" y1="14388" x2="52660" y2="14388"/>
                        <a14:foregroundMark x1="59574" y1="12961" x2="59574" y2="12961"/>
                        <a14:foregroundMark x1="63652" y1="13674" x2="63652" y2="13674"/>
                        <a14:foregroundMark x1="56028" y1="11296" x2="56028" y2="11296"/>
                        <a14:foregroundMark x1="52660" y1="11058" x2="52660" y2="11058"/>
                        <a14:foregroundMark x1="54610" y1="6897" x2="54610" y2="6897"/>
                        <a14:foregroundMark x1="56738" y1="21760" x2="56738" y2="21760"/>
                        <a14:foregroundMark x1="56383" y1="15458" x2="56383" y2="15458"/>
                        <a14:foregroundMark x1="53723" y1="21998" x2="53723" y2="21998"/>
                        <a14:foregroundMark x1="57801" y1="29845" x2="57801" y2="29845"/>
                        <a14:foregroundMark x1="55674" y1="29608" x2="55674" y2="29608"/>
                        <a14:foregroundMark x1="53014" y1="29370" x2="53014" y2="29370"/>
                        <a14:foregroundMark x1="53014" y1="27586" x2="54078" y2="27586"/>
                        <a14:foregroundMark x1="58865" y1="27111" x2="58865" y2="27111"/>
                        <a14:foregroundMark x1="59929" y1="30559" x2="58865" y2="31272"/>
                        <a14:foregroundMark x1="55674" y1="33175" x2="55674" y2="33175"/>
                        <a14:foregroundMark x1="51596" y1="32699" x2="51596" y2="32699"/>
                        <a14:foregroundMark x1="60284" y1="7610" x2="60284" y2="7610"/>
                        <a14:foregroundMark x1="62234" y1="5351" x2="62234" y2="5351"/>
                        <a14:foregroundMark x1="22518" y1="29013" x2="22518" y2="29013"/>
                        <a14:foregroundMark x1="30142" y1="23424" x2="30142" y2="23424"/>
                        <a14:foregroundMark x1="31560" y1="19501" x2="32624" y2="19025"/>
                        <a14:foregroundMark x1="69858" y1="30083" x2="72695" y2="31510"/>
                        <a14:foregroundMark x1="74823" y1="36147" x2="74823" y2="36147"/>
                        <a14:foregroundMark x1="76064" y1="39120" x2="78546" y2="40547"/>
                        <a14:foregroundMark x1="77837" y1="53508" x2="77837" y2="53508"/>
                        <a14:foregroundMark x1="80319" y1="48633" x2="80319" y2="47919"/>
                        <a14:foregroundMark x1="81028" y1="44946" x2="81383" y2="43757"/>
                        <a14:foregroundMark x1="82624" y1="40547" x2="82624" y2="405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07" y="4193778"/>
            <a:ext cx="3066048" cy="4015185"/>
          </a:xfrm>
          <a:prstGeom prst="rect">
            <a:avLst/>
          </a:prstGeom>
          <a:noFill/>
          <a:effectLst>
            <a:outerShdw blurRad="152400" dist="63500" dir="960000" algn="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43E-6 3.14772E-6 L 0.18073 3.1477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488E-6 3.14772E-6 L -0.14415 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8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941398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17208" y="1237001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349403" y="553709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643609" y="7265326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2933144" y="5558912"/>
            <a:ext cx="1000682" cy="504499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19450" y="733425"/>
            <a:ext cx="1943100" cy="113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28617" y="-840696"/>
            <a:ext cx="12220087" cy="4155395"/>
            <a:chOff x="228617" y="-840696"/>
            <a:chExt cx="12220087" cy="4155395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742949" y="-840696"/>
              <a:ext cx="11586761" cy="415539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8617" y="138361"/>
              <a:ext cx="12220087" cy="219727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Guess                                             what they have got</a:t>
              </a:r>
              <a:endParaRPr lang="ru-RU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9661797" y="2504392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1" y="2702104"/>
            <a:ext cx="3312913" cy="3261756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9" name="Picture 10" descr="C:\Users\User\Desktop\SS_lab\SS_BIN\BIN_PEOPLE_PPT\profile_logo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096" y="5241330"/>
            <a:ext cx="1188642" cy="2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clipartbest.com/cliparts/jix/LML/jixLMLG9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"/>
          <a:stretch/>
        </p:blipFill>
        <p:spPr bwMode="auto">
          <a:xfrm>
            <a:off x="9212922" y="4748284"/>
            <a:ext cx="897749" cy="19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User\Desktop\SS_lab\SS_BIN\BIN_PEOPLE_PPT\pad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86459" l="7519" r="4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437" y="4512621"/>
            <a:ext cx="3036052" cy="41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User\Desktop\SS_lab\SS_BIN\BIN_PEOPLE_PPT\4eaa9fe7cf39b37b33745c7a416a814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7" y="4724595"/>
            <a:ext cx="1220147" cy="16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User\Desktop\SS_lab\SS_BIN\BIN_PEOPLE_PPT\padr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82" y="4062147"/>
            <a:ext cx="3194115" cy="45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ÐÐ°ÑÑÐ¸Ð½ÐºÐ¸ Ð¿Ð¾ Ð·Ð°Ð¿ÑÐ¾ÑÑ free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10" y="5008768"/>
            <a:ext cx="1618730" cy="3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User\Desktop\SS_lab\SS_BIN\BIN_PEOPLE_PPT\184594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75" l="0" r="100000">
                        <a14:foregroundMark x1="38475" y1="26354" x2="38475" y2="26354"/>
                        <a14:foregroundMark x1="59574" y1="28333" x2="59574" y2="28333"/>
                        <a14:foregroundMark x1="57270" y1="27708" x2="57270" y2="27708"/>
                        <a14:foregroundMark x1="36170" y1="29688" x2="36170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26" y="4483436"/>
            <a:ext cx="1376960" cy="23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63" y="4652173"/>
            <a:ext cx="765012" cy="17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 bwMode="auto">
          <a:xfrm>
            <a:off x="1017672" y="5296231"/>
            <a:ext cx="2718785" cy="28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ÐÐ¾ÑÐ¾Ð¶ÐµÐµ Ð¸Ð·Ð¾Ð±ÑÐ°Ð¶ÐµÐ½Ð¸Ðµ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5417" y1="51408" x2="15417" y2="51408"/>
                        <a14:foregroundMark x1="49167" y1="41373" x2="49167" y2="41373"/>
                        <a14:foregroundMark x1="50833" y1="38380" x2="50833" y2="38380"/>
                        <a14:foregroundMark x1="39583" y1="93662" x2="42083" y2="93662"/>
                        <a14:foregroundMark x1="72500" y1="92782" x2="72500" y2="92782"/>
                        <a14:foregroundMark x1="72500" y1="92782" x2="72500" y2="92782"/>
                        <a14:foregroundMark x1="31250" y1="9155" x2="31250" y2="9155"/>
                        <a14:foregroundMark x1="47500" y1="7570" x2="47500" y2="7570"/>
                        <a14:foregroundMark x1="66667" y1="7218" x2="66667" y2="7218"/>
                        <a14:foregroundMark x1="75833" y1="14965" x2="75833" y2="14965"/>
                        <a14:foregroundMark x1="82500" y1="17254" x2="82500" y2="17254"/>
                        <a14:foregroundMark x1="57917" y1="12500" x2="57917" y2="12500"/>
                        <a14:foregroundMark x1="13333" y1="17254" x2="13333" y2="17254"/>
                        <a14:foregroundMark x1="8750" y1="14085" x2="11250" y2="14085"/>
                        <a14:foregroundMark x1="24583" y1="7923" x2="24583" y2="7923"/>
                        <a14:foregroundMark x1="40833" y1="5986" x2="40833" y2="5986"/>
                        <a14:foregroundMark x1="60000" y1="5634" x2="60000" y2="5634"/>
                        <a14:foregroundMark x1="62500" y1="4049" x2="64583" y2="4930"/>
                        <a14:foregroundMark x1="67917" y1="13732" x2="67917" y2="13732"/>
                        <a14:foregroundMark x1="71250" y1="9507" x2="71250" y2="9507"/>
                        <a14:foregroundMark x1="29583" y1="92782" x2="37500" y2="92430"/>
                        <a14:foregroundMark x1="31250" y1="4225" x2="31250" y2="4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49049"/>
            <a:ext cx="1343024" cy="2818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3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24875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0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184317" y="5384726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11510451" y="5876564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944611" y="681431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3344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242743" y="-674008"/>
            <a:ext cx="11126911" cy="3748282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185584" y="118851"/>
              <a:ext cx="10220882" cy="1726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She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lion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21" name="Picture 7" descr="C:\Users\User\Desktop\SS_lab\SS_BIN\BIN_ANIMALS_gif\10c513c684bbb75b4f44f152bc7d6ad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07" l="0" r="100000">
                        <a14:foregroundMark x1="43972" y1="18863" x2="43972" y2="18863"/>
                        <a14:backgroundMark x1="52660" y1="75453" x2="52660" y2="7545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794685"/>
            <a:ext cx="3423553" cy="481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tree"/>
          <p:cNvGrpSpPr/>
          <p:nvPr/>
        </p:nvGrpSpPr>
        <p:grpSpPr>
          <a:xfrm>
            <a:off x="0" y="1394807"/>
            <a:ext cx="4362450" cy="4601785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1406045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4" name="Picture 10" descr="C:\Users\User\Desktop\SS_lab\SS_BIN\BIN_PEOPLE_PPT\profile_logo_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17" y="3111010"/>
            <a:ext cx="185737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bush"/>
          <p:cNvSpPr>
            <a:spLocks/>
          </p:cNvSpPr>
          <p:nvPr/>
        </p:nvSpPr>
        <p:spPr bwMode="auto">
          <a:xfrm>
            <a:off x="1178391" y="6980574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026" y="1794302"/>
            <a:ext cx="3402979" cy="1724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She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334499" y="7092562"/>
            <a:ext cx="1718993" cy="1279675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1335931" y="252396"/>
            <a:ext cx="1822390" cy="1304925"/>
            <a:chOff x="11406467" y="0"/>
            <a:chExt cx="1822390" cy="1304925"/>
          </a:xfrm>
        </p:grpSpPr>
        <p:sp>
          <p:nvSpPr>
            <p:cNvPr id="169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  <p:sp>
        <p:nvSpPr>
          <p:cNvPr id="84" name="tree top"/>
          <p:cNvSpPr>
            <a:spLocks/>
          </p:cNvSpPr>
          <p:nvPr/>
        </p:nvSpPr>
        <p:spPr bwMode="auto">
          <a:xfrm>
            <a:off x="5010149" y="2450622"/>
            <a:ext cx="4709429" cy="5281777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34075" y="4886325"/>
            <a:ext cx="2876550" cy="1421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 Rounded MT Bold" pitchFamily="34" charset="0"/>
              </a:rPr>
              <a:t>Click on it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84" grpId="0" animBg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3344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1406045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8808634" y="5438485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10587421" y="5885911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45304" y="-907370"/>
            <a:ext cx="12041971" cy="3748282"/>
            <a:chOff x="445304" y="-907370"/>
            <a:chExt cx="1204197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445304" y="-907370"/>
              <a:ext cx="1204197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028700" y="243613"/>
              <a:ext cx="11157186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The girls 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have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zebra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23" name="Picture 3" descr="C:\Users\User\Desktop\SS_lab\SS_BIN\BIN_ANIMALS_gif\7e344d5ea66c57ea6afb45e320858d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50" l="0" r="100000">
                        <a14:foregroundMark x1="15595" y1="63750" x2="15595" y2="63750"/>
                        <a14:foregroundMark x1="22807" y1="69625" x2="22807" y2="6962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0" y="3423281"/>
            <a:ext cx="2564525" cy="39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>
            <a:off x="4476169" y="3833773"/>
            <a:ext cx="5556415" cy="4018236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2" name="tree"/>
          <p:cNvGrpSpPr/>
          <p:nvPr/>
        </p:nvGrpSpPr>
        <p:grpSpPr>
          <a:xfrm>
            <a:off x="-129050" y="1667373"/>
            <a:ext cx="5539250" cy="4272296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"/>
          <a:stretch/>
        </p:blipFill>
        <p:spPr bwMode="auto">
          <a:xfrm>
            <a:off x="705202" y="4002332"/>
            <a:ext cx="3764499" cy="39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bush"/>
          <p:cNvSpPr>
            <a:spLocks/>
          </p:cNvSpPr>
          <p:nvPr/>
        </p:nvSpPr>
        <p:spPr bwMode="auto">
          <a:xfrm>
            <a:off x="11120610" y="7138618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5304" y="2305050"/>
            <a:ext cx="4679251" cy="1752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 girls</a:t>
            </a:r>
            <a:endParaRPr lang="ru-RU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1335931" y="252396"/>
            <a:ext cx="1822390" cy="1304925"/>
            <a:chOff x="11406467" y="0"/>
            <a:chExt cx="1822390" cy="1304925"/>
          </a:xfrm>
        </p:grpSpPr>
        <p:sp>
          <p:nvSpPr>
            <p:cNvPr id="26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3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3344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381766" y="5166774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8282114" y="5963859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406045" y="6985068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1126911" cy="3748282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Pam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kitten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7169" name="Picture 1" descr="C:\Users\User\Desktop\SS_lab\SS_BIN\BIN_ANIMALS_gif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92" y="3854109"/>
            <a:ext cx="4306833" cy="3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>
            <a:off x="5933735" y="4458159"/>
            <a:ext cx="5556415" cy="3318092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11534417" y="7067869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142992" y="6717742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2" name="tree"/>
          <p:cNvGrpSpPr/>
          <p:nvPr/>
        </p:nvGrpSpPr>
        <p:grpSpPr>
          <a:xfrm>
            <a:off x="-1" y="1947369"/>
            <a:ext cx="4544769" cy="399230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60" name="Picture 2" descr="http://www.clipartbest.com/cliparts/jix/LML/jixLMLG9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"/>
          <a:stretch/>
        </p:blipFill>
        <p:spPr bwMode="auto">
          <a:xfrm>
            <a:off x="3283545" y="3027028"/>
            <a:ext cx="2377928" cy="508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5417" y="2241936"/>
            <a:ext cx="2771775" cy="181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Pam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1406045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1335931" y="252396"/>
            <a:ext cx="1822390" cy="1304925"/>
            <a:chOff x="11406467" y="0"/>
            <a:chExt cx="1822390" cy="1304925"/>
          </a:xfrm>
        </p:grpSpPr>
        <p:sp>
          <p:nvSpPr>
            <p:cNvPr id="23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2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3344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290831" y="6852383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000520" y="5305145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9804857" y="6773186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6661150" y="7388699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1" name="Picture 4" descr="C:\Users\User\Desktop\SS_lab\SS_BIN\BIN_ANIMALS_gif\8f1536037046ffee54b83d53c167a36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1429" y1="77083" x2="71429" y2="77083"/>
                        <a14:backgroundMark x1="46032" y1="98750" x2="46032" y2="987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68" y="3695832"/>
            <a:ext cx="2485783" cy="315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>
            <a:off x="3619454" y="3910025"/>
            <a:ext cx="5556415" cy="3318092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19713" y="-159250"/>
            <a:ext cx="11126911" cy="2907587"/>
            <a:chOff x="319713" y="-159250"/>
            <a:chExt cx="11126911" cy="2907587"/>
          </a:xfrm>
        </p:grpSpPr>
        <p:sp>
          <p:nvSpPr>
            <p:cNvPr id="22" name="cloud"/>
            <p:cNvSpPr>
              <a:spLocks/>
            </p:cNvSpPr>
            <p:nvPr/>
          </p:nvSpPr>
          <p:spPr bwMode="auto">
            <a:xfrm>
              <a:off x="319713" y="-159250"/>
              <a:ext cx="11126911" cy="2907587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Sam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monkey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142992" y="2038795"/>
            <a:ext cx="4143376" cy="399230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29" y="4143382"/>
            <a:ext cx="2323737" cy="38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522" y="2543175"/>
            <a:ext cx="2808088" cy="173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Sam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loud"/>
          <p:cNvSpPr>
            <a:spLocks/>
          </p:cNvSpPr>
          <p:nvPr/>
        </p:nvSpPr>
        <p:spPr bwMode="auto">
          <a:xfrm>
            <a:off x="11385268" y="431515"/>
            <a:ext cx="1646643" cy="1279095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check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6029325"/>
            <a:ext cx="13322300" cy="22445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5845831" y="-25555"/>
            <a:ext cx="2571534" cy="169425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cloud"/>
          <p:cNvSpPr>
            <a:spLocks/>
          </p:cNvSpPr>
          <p:nvPr/>
        </p:nvSpPr>
        <p:spPr bwMode="auto">
          <a:xfrm>
            <a:off x="0" y="61450"/>
            <a:ext cx="2705569" cy="152024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2504796" y="10108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7947899" y="7430174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489419" y="7191000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6661150" y="7588857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cloud"/>
          <p:cNvSpPr>
            <a:spLocks/>
          </p:cNvSpPr>
          <p:nvPr/>
        </p:nvSpPr>
        <p:spPr bwMode="auto">
          <a:xfrm>
            <a:off x="9119641" y="-16236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cloud"/>
          <p:cNvSpPr>
            <a:spLocks/>
          </p:cNvSpPr>
          <p:nvPr/>
        </p:nvSpPr>
        <p:spPr bwMode="auto">
          <a:xfrm>
            <a:off x="5192803" y="1854672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6" name="cloud"/>
          <p:cNvSpPr>
            <a:spLocks/>
          </p:cNvSpPr>
          <p:nvPr/>
        </p:nvSpPr>
        <p:spPr bwMode="auto">
          <a:xfrm>
            <a:off x="10342265" y="1594309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cloud"/>
          <p:cNvSpPr>
            <a:spLocks/>
          </p:cNvSpPr>
          <p:nvPr/>
        </p:nvSpPr>
        <p:spPr bwMode="auto">
          <a:xfrm>
            <a:off x="220879" y="1491558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0" y="7444171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2133569" y="7444171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4858042" y="7526971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76250" y="351300"/>
            <a:ext cx="2271274" cy="1213164"/>
            <a:chOff x="476250" y="351300"/>
            <a:chExt cx="2271274" cy="1213164"/>
          </a:xfrm>
        </p:grpSpPr>
        <p:sp>
          <p:nvSpPr>
            <p:cNvPr id="21" name="foundation"/>
            <p:cNvSpPr>
              <a:spLocks noChangeArrowheads="1"/>
            </p:cNvSpPr>
            <p:nvPr/>
          </p:nvSpPr>
          <p:spPr bwMode="auto">
            <a:xfrm>
              <a:off x="476250" y="351300"/>
              <a:ext cx="2271274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103913" y="559193"/>
              <a:ext cx="933216" cy="959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I</a:t>
              </a:r>
              <a:endParaRPr lang="ru-RU" sz="6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2243" y="1901320"/>
            <a:ext cx="2271274" cy="1213164"/>
            <a:chOff x="502243" y="1901320"/>
            <a:chExt cx="2271274" cy="1213164"/>
          </a:xfrm>
        </p:grpSpPr>
        <p:sp>
          <p:nvSpPr>
            <p:cNvPr id="19" name="foundation"/>
            <p:cNvSpPr>
              <a:spLocks noChangeArrowheads="1"/>
            </p:cNvSpPr>
            <p:nvPr/>
          </p:nvSpPr>
          <p:spPr bwMode="auto">
            <a:xfrm>
              <a:off x="502243" y="1901320"/>
              <a:ext cx="2271274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45272" y="2066925"/>
              <a:ext cx="1799762" cy="9641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WE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2243" y="3477598"/>
            <a:ext cx="2271273" cy="1213164"/>
            <a:chOff x="502243" y="3477598"/>
            <a:chExt cx="2271273" cy="1213164"/>
          </a:xfrm>
        </p:grpSpPr>
        <p:sp>
          <p:nvSpPr>
            <p:cNvPr id="20" name="foundation"/>
            <p:cNvSpPr>
              <a:spLocks noChangeArrowheads="1"/>
            </p:cNvSpPr>
            <p:nvPr/>
          </p:nvSpPr>
          <p:spPr bwMode="auto">
            <a:xfrm>
              <a:off x="502243" y="3477598"/>
              <a:ext cx="2271273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09911" y="3619499"/>
              <a:ext cx="1714969" cy="9096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YOU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6250" y="5093108"/>
            <a:ext cx="2337807" cy="1213164"/>
            <a:chOff x="476250" y="5093108"/>
            <a:chExt cx="2337807" cy="1213164"/>
          </a:xfrm>
        </p:grpSpPr>
        <p:sp>
          <p:nvSpPr>
            <p:cNvPr id="28" name="foundation"/>
            <p:cNvSpPr>
              <a:spLocks noChangeArrowheads="1"/>
            </p:cNvSpPr>
            <p:nvPr/>
          </p:nvSpPr>
          <p:spPr bwMode="auto">
            <a:xfrm>
              <a:off x="476250" y="5093108"/>
              <a:ext cx="2337807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76251" y="5230524"/>
              <a:ext cx="2297266" cy="9702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Cooper Black" pitchFamily="18" charset="0"/>
                </a:rPr>
                <a:t> </a:t>
              </a:r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THEY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922079" y="548618"/>
            <a:ext cx="2299965" cy="1213164"/>
            <a:chOff x="3922079" y="548618"/>
            <a:chExt cx="2299965" cy="1213164"/>
          </a:xfrm>
        </p:grpSpPr>
        <p:sp>
          <p:nvSpPr>
            <p:cNvPr id="24" name="foundation"/>
            <p:cNvSpPr>
              <a:spLocks noChangeArrowheads="1"/>
            </p:cNvSpPr>
            <p:nvPr/>
          </p:nvSpPr>
          <p:spPr bwMode="auto">
            <a:xfrm>
              <a:off x="3922079" y="548618"/>
              <a:ext cx="2299965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001069" y="601701"/>
              <a:ext cx="2141983" cy="1106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HE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922079" y="2284022"/>
            <a:ext cx="2220973" cy="1213164"/>
            <a:chOff x="3922079" y="2284022"/>
            <a:chExt cx="2220973" cy="1213164"/>
          </a:xfrm>
        </p:grpSpPr>
        <p:sp>
          <p:nvSpPr>
            <p:cNvPr id="25" name="foundation"/>
            <p:cNvSpPr>
              <a:spLocks noChangeArrowheads="1"/>
            </p:cNvSpPr>
            <p:nvPr/>
          </p:nvSpPr>
          <p:spPr bwMode="auto">
            <a:xfrm>
              <a:off x="3926949" y="2284022"/>
              <a:ext cx="2216103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922079" y="2362505"/>
              <a:ext cx="2028825" cy="10561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SHE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899879" y="4230073"/>
            <a:ext cx="2196774" cy="1213164"/>
            <a:chOff x="3899879" y="4230073"/>
            <a:chExt cx="2196774" cy="1213164"/>
          </a:xfrm>
        </p:grpSpPr>
        <p:sp>
          <p:nvSpPr>
            <p:cNvPr id="26" name="foundation"/>
            <p:cNvSpPr>
              <a:spLocks noChangeArrowheads="1"/>
            </p:cNvSpPr>
            <p:nvPr/>
          </p:nvSpPr>
          <p:spPr bwMode="auto">
            <a:xfrm>
              <a:off x="3899879" y="4230073"/>
              <a:ext cx="2196774" cy="12131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26716" y="4358023"/>
              <a:ext cx="1943100" cy="9572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75000"/>
                    </a:schemeClr>
                  </a:solidFill>
                  <a:latin typeface="Cooper Black" pitchFamily="18" charset="0"/>
                </a:rPr>
                <a:t>IT</a:t>
              </a:r>
              <a:endParaRPr lang="ru-RU" sz="4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3" name="foundation"/>
          <p:cNvSpPr>
            <a:spLocks noChangeArrowheads="1"/>
          </p:cNvSpPr>
          <p:nvPr/>
        </p:nvSpPr>
        <p:spPr bwMode="auto">
          <a:xfrm>
            <a:off x="9408620" y="375002"/>
            <a:ext cx="3599209" cy="6608337"/>
          </a:xfrm>
          <a:prstGeom prst="rect">
            <a:avLst/>
          </a:pr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54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en-US" sz="5400" dirty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endParaRPr lang="en-US" sz="5400" dirty="0" smtClean="0">
              <a:solidFill>
                <a:prstClr val="white"/>
              </a:solidFill>
              <a:latin typeface="Cooper Black" pitchFamily="18" charset="0"/>
            </a:endParaRPr>
          </a:p>
          <a:p>
            <a:pPr lvl="0" algn="ctr"/>
            <a:r>
              <a:rPr lang="en-US" sz="4800" dirty="0" smtClean="0">
                <a:solidFill>
                  <a:prstClr val="white"/>
                </a:solidFill>
                <a:latin typeface="Cooper Black" pitchFamily="18" charset="0"/>
              </a:rPr>
              <a:t>HAS GOT</a:t>
            </a:r>
            <a:endParaRPr lang="ru-RU" sz="4800" dirty="0">
              <a:solidFill>
                <a:prstClr val="white"/>
              </a:solidFill>
            </a:endParaRPr>
          </a:p>
        </p:txBody>
      </p:sp>
      <p:sp>
        <p:nvSpPr>
          <p:cNvPr id="22" name="foundation"/>
          <p:cNvSpPr>
            <a:spLocks noChangeArrowheads="1"/>
          </p:cNvSpPr>
          <p:nvPr/>
        </p:nvSpPr>
        <p:spPr bwMode="auto">
          <a:xfrm>
            <a:off x="2773516" y="351300"/>
            <a:ext cx="3569464" cy="6677025"/>
          </a:xfrm>
          <a:prstGeom prst="rect">
            <a:avLst/>
          </a:pr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14057" y="2507902"/>
            <a:ext cx="3569464" cy="1375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ooper Black" pitchFamily="18" charset="0"/>
              </a:rPr>
              <a:t>HAVE GOT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798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9271E-7 2.0727E-6 L 0.25006 2.0727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627480" y="5532015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3344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4651435" y="5395639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000520" y="5305145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688573" y="6804415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4" y="-195797"/>
            <a:ext cx="10307582" cy="2980682"/>
            <a:chOff x="575354" y="-195797"/>
            <a:chExt cx="10307582" cy="29806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1663167" y="-195797"/>
              <a:ext cx="9219769" cy="29806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She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frog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22" name="Рисунок 21" descr="Image result for frog cute clipart png transparent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49" y="4789137"/>
            <a:ext cx="3015849" cy="303675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tree top"/>
          <p:cNvSpPr>
            <a:spLocks/>
          </p:cNvSpPr>
          <p:nvPr/>
        </p:nvSpPr>
        <p:spPr bwMode="auto">
          <a:xfrm>
            <a:off x="5755655" y="4971250"/>
            <a:ext cx="4571836" cy="3237713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1221631" y="257497"/>
            <a:ext cx="1822390" cy="1304925"/>
            <a:chOff x="11362684" y="-1"/>
            <a:chExt cx="1822390" cy="1304925"/>
          </a:xfrm>
        </p:grpSpPr>
        <p:sp>
          <p:nvSpPr>
            <p:cNvPr id="23" name="cloud"/>
            <p:cNvSpPr>
              <a:spLocks/>
            </p:cNvSpPr>
            <p:nvPr/>
          </p:nvSpPr>
          <p:spPr bwMode="auto">
            <a:xfrm>
              <a:off x="11362684" y="-1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1" y="2124905"/>
            <a:ext cx="4143376" cy="399230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0" name="Picture 4" descr="C:\Users\User\Desktop\SS_lab\SS_BIN\BIN_PEOPLE_PPT\padr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86459" l="7519" r="4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98" y="2838376"/>
            <a:ext cx="4558242" cy="617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9446" y="2665897"/>
            <a:ext cx="2808088" cy="173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She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3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74484" y="747696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374367" y="646353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9872439" y="5581968"/>
            <a:ext cx="1259262" cy="685035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700184" y="6579372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2" y="-840695"/>
            <a:ext cx="11707691" cy="3748282"/>
            <a:chOff x="575352" y="-840695"/>
            <a:chExt cx="1170769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2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062161" y="434405"/>
              <a:ext cx="10220882" cy="1726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We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have got </a:t>
              </a:r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dog</a:t>
              </a:r>
              <a:endParaRPr lang="ru-RU" sz="66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6145" name="Picture 1" descr="C:\Users\User\Desktop\SS_lab\SS_BIN\BIN_ANIMALS_gif\045d9d6b58a3092a6055aff700eb837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29" y="4256834"/>
            <a:ext cx="3832738" cy="37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 rot="508412">
            <a:off x="5813293" y="4402787"/>
            <a:ext cx="3826712" cy="3710149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11297396" y="254234"/>
            <a:ext cx="1822390" cy="1304925"/>
            <a:chOff x="11332015" y="0"/>
            <a:chExt cx="1822390" cy="1304925"/>
          </a:xfrm>
        </p:grpSpPr>
        <p:sp>
          <p:nvSpPr>
            <p:cNvPr id="25" name="cloud"/>
            <p:cNvSpPr>
              <a:spLocks/>
            </p:cNvSpPr>
            <p:nvPr/>
          </p:nvSpPr>
          <p:spPr bwMode="auto">
            <a:xfrm>
              <a:off x="11332015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467286" y="1703382"/>
            <a:ext cx="4295775" cy="45160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4" name="Picture 2" descr="C:\Users\User\Desktop\SS_lab\SS_BIN\BIN_PEOPLE_PPT\4eaa9fe7cf39b37b33745c7a416a814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03" y="3589074"/>
            <a:ext cx="3578648" cy="475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936" y="2294422"/>
            <a:ext cx="2838450" cy="1666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8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134684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1243511" y="5568823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290831" y="5500389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093855" y="6635738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06132"/>
            <a:ext cx="11302321" cy="3748282"/>
            <a:chOff x="575353" y="-806132"/>
            <a:chExt cx="1130232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750763" y="-806132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3" y="431515"/>
              <a:ext cx="11302321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rgbClr val="C8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He</a:t>
              </a:r>
              <a:r>
                <a:rPr lang="en-US" sz="8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88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giraffe</a:t>
              </a:r>
              <a:endParaRPr lang="ru-RU" sz="88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1351281" y="346805"/>
            <a:ext cx="1822390" cy="1304925"/>
            <a:chOff x="11406467" y="0"/>
            <a:chExt cx="1822390" cy="1304925"/>
          </a:xfrm>
        </p:grpSpPr>
        <p:sp>
          <p:nvSpPr>
            <p:cNvPr id="22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84795" y="2073812"/>
            <a:ext cx="4360663" cy="4022996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7" name="Picture 3" descr="C:\Users\User\Desktop\SS_lab\SS_BIN\BIN_PEOPLE_PPT\padr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3" y="2332522"/>
            <a:ext cx="4992207" cy="67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6325" y="2757610"/>
            <a:ext cx="2266950" cy="1754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banner2.kisspng.com/20180318/sjq/kisspng-west-african-giraffe-clip-art-cartoon-giraffe-clipart-5aae3434482091.80343305152136606829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10000" r="9000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62" r="26163"/>
          <a:stretch/>
        </p:blipFill>
        <p:spPr bwMode="auto">
          <a:xfrm>
            <a:off x="7069942" y="3159229"/>
            <a:ext cx="3054833" cy="443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 rot="9421971">
            <a:off x="5259111" y="3406845"/>
            <a:ext cx="4942251" cy="4872091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5310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079178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205223" y="5697535"/>
            <a:ext cx="740260" cy="416403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1406045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783202" y="5625851"/>
            <a:ext cx="1151624" cy="597233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9698104" y="6957073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1220427" cy="3748282"/>
            <a:chOff x="575353" y="-840695"/>
            <a:chExt cx="11220427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3" y="431515"/>
              <a:ext cx="11220427" cy="1726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She</a:t>
              </a:r>
              <a:r>
                <a:rPr lang="en-US" sz="8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88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snake</a:t>
              </a:r>
              <a:endParaRPr lang="ru-RU" sz="88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sp>
        <p:nvSpPr>
          <p:cNvPr id="61" name="bush"/>
          <p:cNvSpPr>
            <a:spLocks/>
          </p:cNvSpPr>
          <p:nvPr/>
        </p:nvSpPr>
        <p:spPr bwMode="auto">
          <a:xfrm>
            <a:off x="11864785" y="6282865"/>
            <a:ext cx="1308886" cy="91217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6" name="Picture 2" descr="C:\Users\User\Desktop\SS_lab\SS_BIN\BIN_ANIMALS_gif\259bec6a3f44c03fed3b06b634858d6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52" r="98582">
                        <a14:backgroundMark x1="35106" y1="87121" x2="35106" y2="87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62" y="4327607"/>
            <a:ext cx="3115682" cy="36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>
            <a:off x="5074593" y="4553117"/>
            <a:ext cx="5032070" cy="3580590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6661150" y="7441523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2" name="tree"/>
          <p:cNvGrpSpPr/>
          <p:nvPr/>
        </p:nvGrpSpPr>
        <p:grpSpPr>
          <a:xfrm>
            <a:off x="124420" y="2157573"/>
            <a:ext cx="4725353" cy="4185839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8" name="Picture 4" descr="ÐÐ°ÑÑÐ¸Ð½ÐºÐ¸ Ð¿Ð¾ Ð·Ð°Ð¿ÑÐ¾ÑÑ f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59" y="4587699"/>
            <a:ext cx="182118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ÐÐ¾ÑÐ¾Ð¶ÐµÐµ Ð¸Ð·Ð¾Ð±ÑÐ°Ð¶ÐµÐ½Ð¸Ðµ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417" y1="51408" x2="15417" y2="51408"/>
                        <a14:foregroundMark x1="49167" y1="41373" x2="49167" y2="41373"/>
                        <a14:foregroundMark x1="50833" y1="38380" x2="50833" y2="38380"/>
                        <a14:foregroundMark x1="39583" y1="93662" x2="42083" y2="93662"/>
                        <a14:foregroundMark x1="72500" y1="92782" x2="72500" y2="92782"/>
                        <a14:foregroundMark x1="72500" y1="92782" x2="72500" y2="92782"/>
                        <a14:foregroundMark x1="31250" y1="9155" x2="31250" y2="9155"/>
                        <a14:foregroundMark x1="47500" y1="7570" x2="47500" y2="7570"/>
                        <a14:foregroundMark x1="66667" y1="7218" x2="66667" y2="7218"/>
                        <a14:foregroundMark x1="75833" y1="14965" x2="75833" y2="14965"/>
                        <a14:foregroundMark x1="82500" y1="17254" x2="82500" y2="17254"/>
                        <a14:foregroundMark x1="57917" y1="12500" x2="57917" y2="12500"/>
                        <a14:foregroundMark x1="13333" y1="17254" x2="13333" y2="17254"/>
                        <a14:foregroundMark x1="8750" y1="14085" x2="11250" y2="14085"/>
                        <a14:foregroundMark x1="24583" y1="7923" x2="24583" y2="7923"/>
                        <a14:foregroundMark x1="40833" y1="5986" x2="40833" y2="5986"/>
                        <a14:foregroundMark x1="60000" y1="5634" x2="60000" y2="5634"/>
                        <a14:foregroundMark x1="62500" y1="4049" x2="64583" y2="4930"/>
                        <a14:foregroundMark x1="67917" y1="13732" x2="67917" y2="13732"/>
                        <a14:foregroundMark x1="71250" y1="9507" x2="71250" y2="9507"/>
                        <a14:foregroundMark x1="29583" y1="92782" x2="37500" y2="92430"/>
                        <a14:foregroundMark x1="31250" y1="4225" x2="31250" y2="4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5" y="4926808"/>
            <a:ext cx="1661004" cy="335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5353" y="2702104"/>
            <a:ext cx="3510872" cy="1778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They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1335931" y="252396"/>
            <a:ext cx="1822390" cy="1304925"/>
            <a:chOff x="11406467" y="0"/>
            <a:chExt cx="1822390" cy="1304925"/>
          </a:xfrm>
        </p:grpSpPr>
        <p:sp>
          <p:nvSpPr>
            <p:cNvPr id="24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85018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885911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42992" y="1134684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208591" y="5569071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453545" y="5543409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482538" y="5469080"/>
            <a:ext cx="1121094" cy="69812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700184" y="6452356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2" y="-840695"/>
            <a:ext cx="12598319" cy="3748282"/>
            <a:chOff x="575352" y="-840695"/>
            <a:chExt cx="12598319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2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3" y="431515"/>
              <a:ext cx="12598318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800" b="1" dirty="0" smtClean="0">
                  <a:solidFill>
                    <a:srgbClr val="C898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Ann </a:t>
              </a:r>
              <a:r>
                <a:rPr lang="en-US" sz="8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has got </a:t>
              </a:r>
              <a:r>
                <a:rPr lang="en-US" sz="88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mouse</a:t>
              </a:r>
              <a:endParaRPr lang="ru-RU" sz="8800" b="1" dirty="0"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pic>
        <p:nvPicPr>
          <p:cNvPr id="25" name="Picture 8" descr="C:\Users\User\Desktop\SS_lab\SS_BIN\BIN_ANIMALS_gif\323eaab4a4d64719a38f0328c1cecb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32" y="4437406"/>
            <a:ext cx="2618894" cy="289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ree top"/>
          <p:cNvSpPr>
            <a:spLocks/>
          </p:cNvSpPr>
          <p:nvPr/>
        </p:nvSpPr>
        <p:spPr bwMode="auto">
          <a:xfrm rot="8898123">
            <a:off x="5064926" y="3791098"/>
            <a:ext cx="4180741" cy="4278022"/>
          </a:xfrm>
          <a:custGeom>
            <a:avLst/>
            <a:gdLst>
              <a:gd name="T0" fmla="*/ 1005 w 1087"/>
              <a:gd name="T1" fmla="*/ 424 h 825"/>
              <a:gd name="T2" fmla="*/ 950 w 1087"/>
              <a:gd name="T3" fmla="*/ 336 h 825"/>
              <a:gd name="T4" fmla="*/ 896 w 1087"/>
              <a:gd name="T5" fmla="*/ 247 h 825"/>
              <a:gd name="T6" fmla="*/ 871 w 1087"/>
              <a:gd name="T7" fmla="*/ 175 h 825"/>
              <a:gd name="T8" fmla="*/ 790 w 1087"/>
              <a:gd name="T9" fmla="*/ 92 h 825"/>
              <a:gd name="T10" fmla="*/ 723 w 1087"/>
              <a:gd name="T11" fmla="*/ 58 h 825"/>
              <a:gd name="T12" fmla="*/ 638 w 1087"/>
              <a:gd name="T13" fmla="*/ 56 h 825"/>
              <a:gd name="T14" fmla="*/ 579 w 1087"/>
              <a:gd name="T15" fmla="*/ 98 h 825"/>
              <a:gd name="T16" fmla="*/ 528 w 1087"/>
              <a:gd name="T17" fmla="*/ 80 h 825"/>
              <a:gd name="T18" fmla="*/ 467 w 1087"/>
              <a:gd name="T19" fmla="*/ 34 h 825"/>
              <a:gd name="T20" fmla="*/ 383 w 1087"/>
              <a:gd name="T21" fmla="*/ 19 h 825"/>
              <a:gd name="T22" fmla="*/ 315 w 1087"/>
              <a:gd name="T23" fmla="*/ 64 h 825"/>
              <a:gd name="T24" fmla="*/ 259 w 1087"/>
              <a:gd name="T25" fmla="*/ 161 h 825"/>
              <a:gd name="T26" fmla="*/ 216 w 1087"/>
              <a:gd name="T27" fmla="*/ 159 h 825"/>
              <a:gd name="T28" fmla="*/ 133 w 1087"/>
              <a:gd name="T29" fmla="*/ 181 h 825"/>
              <a:gd name="T30" fmla="*/ 90 w 1087"/>
              <a:gd name="T31" fmla="*/ 250 h 825"/>
              <a:gd name="T32" fmla="*/ 67 w 1087"/>
              <a:gd name="T33" fmla="*/ 338 h 825"/>
              <a:gd name="T34" fmla="*/ 33 w 1087"/>
              <a:gd name="T35" fmla="*/ 492 h 825"/>
              <a:gd name="T36" fmla="*/ 82 w 1087"/>
              <a:gd name="T37" fmla="*/ 572 h 825"/>
              <a:gd name="T38" fmla="*/ 115 w 1087"/>
              <a:gd name="T39" fmla="*/ 629 h 825"/>
              <a:gd name="T40" fmla="*/ 83 w 1087"/>
              <a:gd name="T41" fmla="*/ 727 h 825"/>
              <a:gd name="T42" fmla="*/ 222 w 1087"/>
              <a:gd name="T43" fmla="*/ 816 h 825"/>
              <a:gd name="T44" fmla="*/ 295 w 1087"/>
              <a:gd name="T45" fmla="*/ 809 h 825"/>
              <a:gd name="T46" fmla="*/ 382 w 1087"/>
              <a:gd name="T47" fmla="*/ 778 h 825"/>
              <a:gd name="T48" fmla="*/ 450 w 1087"/>
              <a:gd name="T49" fmla="*/ 762 h 825"/>
              <a:gd name="T50" fmla="*/ 574 w 1087"/>
              <a:gd name="T51" fmla="*/ 766 h 825"/>
              <a:gd name="T52" fmla="*/ 695 w 1087"/>
              <a:gd name="T53" fmla="*/ 804 h 825"/>
              <a:gd name="T54" fmla="*/ 765 w 1087"/>
              <a:gd name="T55" fmla="*/ 797 h 825"/>
              <a:gd name="T56" fmla="*/ 850 w 1087"/>
              <a:gd name="T57" fmla="*/ 766 h 825"/>
              <a:gd name="T58" fmla="*/ 947 w 1087"/>
              <a:gd name="T59" fmla="*/ 687 h 825"/>
              <a:gd name="T60" fmla="*/ 1027 w 1087"/>
              <a:gd name="T61" fmla="*/ 621 h 825"/>
              <a:gd name="T62" fmla="*/ 1069 w 1087"/>
              <a:gd name="T63" fmla="*/ 522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87" h="825">
                <a:moveTo>
                  <a:pt x="1042" y="431"/>
                </a:moveTo>
                <a:cubicBezTo>
                  <a:pt x="1030" y="425"/>
                  <a:pt x="1018" y="423"/>
                  <a:pt x="1005" y="424"/>
                </a:cubicBezTo>
                <a:cubicBezTo>
                  <a:pt x="1006" y="402"/>
                  <a:pt x="996" y="381"/>
                  <a:pt x="977" y="370"/>
                </a:cubicBezTo>
                <a:cubicBezTo>
                  <a:pt x="970" y="356"/>
                  <a:pt x="961" y="345"/>
                  <a:pt x="950" y="336"/>
                </a:cubicBezTo>
                <a:cubicBezTo>
                  <a:pt x="953" y="329"/>
                  <a:pt x="954" y="321"/>
                  <a:pt x="954" y="313"/>
                </a:cubicBezTo>
                <a:cubicBezTo>
                  <a:pt x="954" y="279"/>
                  <a:pt x="929" y="251"/>
                  <a:pt x="896" y="247"/>
                </a:cubicBezTo>
                <a:cubicBezTo>
                  <a:pt x="888" y="227"/>
                  <a:pt x="872" y="212"/>
                  <a:pt x="851" y="207"/>
                </a:cubicBezTo>
                <a:cubicBezTo>
                  <a:pt x="861" y="198"/>
                  <a:pt x="868" y="187"/>
                  <a:pt x="871" y="175"/>
                </a:cubicBezTo>
                <a:cubicBezTo>
                  <a:pt x="881" y="139"/>
                  <a:pt x="860" y="102"/>
                  <a:pt x="824" y="92"/>
                </a:cubicBezTo>
                <a:cubicBezTo>
                  <a:pt x="813" y="89"/>
                  <a:pt x="801" y="89"/>
                  <a:pt x="790" y="92"/>
                </a:cubicBezTo>
                <a:cubicBezTo>
                  <a:pt x="778" y="78"/>
                  <a:pt x="762" y="66"/>
                  <a:pt x="742" y="61"/>
                </a:cubicBezTo>
                <a:cubicBezTo>
                  <a:pt x="736" y="59"/>
                  <a:pt x="729" y="58"/>
                  <a:pt x="723" y="58"/>
                </a:cubicBezTo>
                <a:cubicBezTo>
                  <a:pt x="716" y="48"/>
                  <a:pt x="706" y="40"/>
                  <a:pt x="694" y="37"/>
                </a:cubicBezTo>
                <a:cubicBezTo>
                  <a:pt x="672" y="31"/>
                  <a:pt x="650" y="40"/>
                  <a:pt x="638" y="56"/>
                </a:cubicBezTo>
                <a:cubicBezTo>
                  <a:pt x="612" y="53"/>
                  <a:pt x="587" y="69"/>
                  <a:pt x="580" y="95"/>
                </a:cubicBezTo>
                <a:cubicBezTo>
                  <a:pt x="579" y="96"/>
                  <a:pt x="579" y="97"/>
                  <a:pt x="579" y="98"/>
                </a:cubicBezTo>
                <a:cubicBezTo>
                  <a:pt x="574" y="93"/>
                  <a:pt x="568" y="89"/>
                  <a:pt x="561" y="86"/>
                </a:cubicBezTo>
                <a:cubicBezTo>
                  <a:pt x="550" y="81"/>
                  <a:pt x="539" y="79"/>
                  <a:pt x="528" y="80"/>
                </a:cubicBezTo>
                <a:cubicBezTo>
                  <a:pt x="518" y="63"/>
                  <a:pt x="504" y="49"/>
                  <a:pt x="485" y="41"/>
                </a:cubicBezTo>
                <a:cubicBezTo>
                  <a:pt x="479" y="38"/>
                  <a:pt x="473" y="36"/>
                  <a:pt x="467" y="34"/>
                </a:cubicBezTo>
                <a:cubicBezTo>
                  <a:pt x="462" y="24"/>
                  <a:pt x="453" y="15"/>
                  <a:pt x="442" y="9"/>
                </a:cubicBezTo>
                <a:cubicBezTo>
                  <a:pt x="422" y="0"/>
                  <a:pt x="399" y="5"/>
                  <a:pt x="383" y="19"/>
                </a:cubicBezTo>
                <a:cubicBezTo>
                  <a:pt x="358" y="11"/>
                  <a:pt x="331" y="23"/>
                  <a:pt x="320" y="47"/>
                </a:cubicBezTo>
                <a:cubicBezTo>
                  <a:pt x="317" y="53"/>
                  <a:pt x="316" y="59"/>
                  <a:pt x="315" y="64"/>
                </a:cubicBezTo>
                <a:cubicBezTo>
                  <a:pt x="293" y="70"/>
                  <a:pt x="274" y="85"/>
                  <a:pt x="264" y="107"/>
                </a:cubicBezTo>
                <a:cubicBezTo>
                  <a:pt x="256" y="124"/>
                  <a:pt x="255" y="143"/>
                  <a:pt x="259" y="161"/>
                </a:cubicBezTo>
                <a:cubicBezTo>
                  <a:pt x="251" y="158"/>
                  <a:pt x="243" y="157"/>
                  <a:pt x="235" y="157"/>
                </a:cubicBezTo>
                <a:cubicBezTo>
                  <a:pt x="228" y="157"/>
                  <a:pt x="222" y="158"/>
                  <a:pt x="216" y="159"/>
                </a:cubicBezTo>
                <a:cubicBezTo>
                  <a:pt x="207" y="152"/>
                  <a:pt x="195" y="147"/>
                  <a:pt x="182" y="147"/>
                </a:cubicBezTo>
                <a:cubicBezTo>
                  <a:pt x="160" y="147"/>
                  <a:pt x="141" y="161"/>
                  <a:pt x="133" y="181"/>
                </a:cubicBezTo>
                <a:cubicBezTo>
                  <a:pt x="107" y="184"/>
                  <a:pt x="87" y="206"/>
                  <a:pt x="87" y="233"/>
                </a:cubicBezTo>
                <a:cubicBezTo>
                  <a:pt x="87" y="239"/>
                  <a:pt x="88" y="245"/>
                  <a:pt x="90" y="250"/>
                </a:cubicBezTo>
                <a:cubicBezTo>
                  <a:pt x="73" y="265"/>
                  <a:pt x="62" y="286"/>
                  <a:pt x="62" y="311"/>
                </a:cubicBezTo>
                <a:cubicBezTo>
                  <a:pt x="62" y="320"/>
                  <a:pt x="63" y="329"/>
                  <a:pt x="67" y="338"/>
                </a:cubicBezTo>
                <a:cubicBezTo>
                  <a:pt x="29" y="348"/>
                  <a:pt x="0" y="382"/>
                  <a:pt x="0" y="424"/>
                </a:cubicBezTo>
                <a:cubicBezTo>
                  <a:pt x="0" y="451"/>
                  <a:pt x="13" y="476"/>
                  <a:pt x="33" y="492"/>
                </a:cubicBezTo>
                <a:cubicBezTo>
                  <a:pt x="31" y="499"/>
                  <a:pt x="29" y="506"/>
                  <a:pt x="29" y="513"/>
                </a:cubicBezTo>
                <a:cubicBezTo>
                  <a:pt x="29" y="543"/>
                  <a:pt x="52" y="568"/>
                  <a:pt x="82" y="572"/>
                </a:cubicBezTo>
                <a:cubicBezTo>
                  <a:pt x="88" y="589"/>
                  <a:pt x="102" y="602"/>
                  <a:pt x="119" y="607"/>
                </a:cubicBezTo>
                <a:cubicBezTo>
                  <a:pt x="117" y="614"/>
                  <a:pt x="115" y="622"/>
                  <a:pt x="115" y="629"/>
                </a:cubicBezTo>
                <a:cubicBezTo>
                  <a:pt x="115" y="637"/>
                  <a:pt x="117" y="645"/>
                  <a:pt x="119" y="652"/>
                </a:cubicBezTo>
                <a:cubicBezTo>
                  <a:pt x="97" y="670"/>
                  <a:pt x="83" y="697"/>
                  <a:pt x="83" y="727"/>
                </a:cubicBezTo>
                <a:cubicBezTo>
                  <a:pt x="83" y="781"/>
                  <a:pt x="127" y="825"/>
                  <a:pt x="181" y="825"/>
                </a:cubicBezTo>
                <a:cubicBezTo>
                  <a:pt x="196" y="825"/>
                  <a:pt x="210" y="822"/>
                  <a:pt x="222" y="816"/>
                </a:cubicBezTo>
                <a:cubicBezTo>
                  <a:pt x="231" y="822"/>
                  <a:pt x="242" y="825"/>
                  <a:pt x="254" y="825"/>
                </a:cubicBezTo>
                <a:cubicBezTo>
                  <a:pt x="270" y="825"/>
                  <a:pt x="284" y="819"/>
                  <a:pt x="295" y="809"/>
                </a:cubicBezTo>
                <a:cubicBezTo>
                  <a:pt x="301" y="811"/>
                  <a:pt x="308" y="812"/>
                  <a:pt x="314" y="812"/>
                </a:cubicBezTo>
                <a:cubicBezTo>
                  <a:pt x="342" y="812"/>
                  <a:pt x="367" y="798"/>
                  <a:pt x="382" y="778"/>
                </a:cubicBezTo>
                <a:cubicBezTo>
                  <a:pt x="387" y="779"/>
                  <a:pt x="393" y="779"/>
                  <a:pt x="399" y="779"/>
                </a:cubicBezTo>
                <a:cubicBezTo>
                  <a:pt x="418" y="779"/>
                  <a:pt x="436" y="773"/>
                  <a:pt x="450" y="762"/>
                </a:cubicBezTo>
                <a:cubicBezTo>
                  <a:pt x="465" y="781"/>
                  <a:pt x="488" y="793"/>
                  <a:pt x="514" y="793"/>
                </a:cubicBezTo>
                <a:cubicBezTo>
                  <a:pt x="538" y="793"/>
                  <a:pt x="560" y="783"/>
                  <a:pt x="574" y="766"/>
                </a:cubicBezTo>
                <a:cubicBezTo>
                  <a:pt x="591" y="794"/>
                  <a:pt x="621" y="812"/>
                  <a:pt x="655" y="812"/>
                </a:cubicBezTo>
                <a:cubicBezTo>
                  <a:pt x="669" y="812"/>
                  <a:pt x="683" y="809"/>
                  <a:pt x="695" y="804"/>
                </a:cubicBezTo>
                <a:cubicBezTo>
                  <a:pt x="704" y="809"/>
                  <a:pt x="714" y="812"/>
                  <a:pt x="725" y="812"/>
                </a:cubicBezTo>
                <a:cubicBezTo>
                  <a:pt x="741" y="812"/>
                  <a:pt x="755" y="807"/>
                  <a:pt x="765" y="797"/>
                </a:cubicBezTo>
                <a:cubicBezTo>
                  <a:pt x="771" y="798"/>
                  <a:pt x="778" y="799"/>
                  <a:pt x="784" y="799"/>
                </a:cubicBezTo>
                <a:cubicBezTo>
                  <a:pt x="811" y="799"/>
                  <a:pt x="835" y="786"/>
                  <a:pt x="850" y="766"/>
                </a:cubicBezTo>
                <a:cubicBezTo>
                  <a:pt x="855" y="767"/>
                  <a:pt x="860" y="768"/>
                  <a:pt x="866" y="768"/>
                </a:cubicBezTo>
                <a:cubicBezTo>
                  <a:pt x="911" y="768"/>
                  <a:pt x="947" y="732"/>
                  <a:pt x="947" y="687"/>
                </a:cubicBezTo>
                <a:cubicBezTo>
                  <a:pt x="947" y="673"/>
                  <a:pt x="943" y="660"/>
                  <a:pt x="937" y="649"/>
                </a:cubicBezTo>
                <a:cubicBezTo>
                  <a:pt x="970" y="666"/>
                  <a:pt x="1010" y="653"/>
                  <a:pt x="1027" y="621"/>
                </a:cubicBezTo>
                <a:cubicBezTo>
                  <a:pt x="1038" y="600"/>
                  <a:pt x="1037" y="575"/>
                  <a:pt x="1025" y="555"/>
                </a:cubicBezTo>
                <a:cubicBezTo>
                  <a:pt x="1043" y="551"/>
                  <a:pt x="1060" y="539"/>
                  <a:pt x="1069" y="522"/>
                </a:cubicBezTo>
                <a:cubicBezTo>
                  <a:pt x="1087" y="489"/>
                  <a:pt x="1074" y="449"/>
                  <a:pt x="1042" y="4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928664" y="7178883"/>
            <a:ext cx="1808052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2" name="tree"/>
          <p:cNvGrpSpPr/>
          <p:nvPr/>
        </p:nvGrpSpPr>
        <p:grpSpPr>
          <a:xfrm>
            <a:off x="80871" y="2070247"/>
            <a:ext cx="4171951" cy="40969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14619" y="2389950"/>
            <a:ext cx="2739347" cy="1605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Ann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3" descr="C:\Users\User\Desktop\SS_lab\SS_BIN\BIN_PEOPLE_PPT\184594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>
                        <a14:foregroundMark x1="38475" y1="26354" x2="38475" y2="26354"/>
                        <a14:foregroundMark x1="59574" y1="28333" x2="59574" y2="28333"/>
                        <a14:foregroundMark x1="57270" y1="27708" x2="57270" y2="27708"/>
                        <a14:foregroundMark x1="36170" y1="29688" x2="36170" y2="29688"/>
                        <a14:backgroundMark x1="33333" y1="53021" x2="33333" y2="53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54" y="3683093"/>
            <a:ext cx="2640243" cy="449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11335931" y="252396"/>
            <a:ext cx="1822390" cy="1304925"/>
            <a:chOff x="11406467" y="0"/>
            <a:chExt cx="1822390" cy="1304925"/>
          </a:xfrm>
        </p:grpSpPr>
        <p:sp>
          <p:nvSpPr>
            <p:cNvPr id="23" name="cloud"/>
            <p:cNvSpPr>
              <a:spLocks/>
            </p:cNvSpPr>
            <p:nvPr/>
          </p:nvSpPr>
          <p:spPr bwMode="auto">
            <a:xfrm>
              <a:off x="11406467" y="0"/>
              <a:ext cx="1822390" cy="130492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491508" y="357187"/>
              <a:ext cx="1652308" cy="5905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itchFamily="34" charset="0"/>
                </a:rPr>
                <a:t>check</a:t>
              </a:r>
              <a:endPara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3666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91225"/>
            <a:ext cx="13322300" cy="229634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2866319" y="5568577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house"/>
          <p:cNvSpPr>
            <a:spLocks/>
          </p:cNvSpPr>
          <p:nvPr/>
        </p:nvSpPr>
        <p:spPr bwMode="auto">
          <a:xfrm>
            <a:off x="6738820" y="2548545"/>
            <a:ext cx="6268263" cy="5660418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7947897" y="7530285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342265" y="7350064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4" name="bush"/>
          <p:cNvSpPr>
            <a:spLocks/>
          </p:cNvSpPr>
          <p:nvPr/>
        </p:nvSpPr>
        <p:spPr bwMode="auto">
          <a:xfrm flipH="1">
            <a:off x="6661149" y="7866461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3507141" y="-41234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cloud"/>
          <p:cNvSpPr>
            <a:spLocks/>
          </p:cNvSpPr>
          <p:nvPr/>
        </p:nvSpPr>
        <p:spPr bwMode="auto">
          <a:xfrm>
            <a:off x="773186" y="-16236"/>
            <a:ext cx="2705569" cy="152024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391813" y="3800475"/>
            <a:ext cx="2962275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ooper Black" pitchFamily="18" charset="0"/>
              </a:rPr>
              <a:t>HAS GOT</a:t>
            </a:r>
            <a:endParaRPr lang="ru-RU" sz="4800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6675714" y="-16236"/>
            <a:ext cx="2815402" cy="169425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cloud"/>
          <p:cNvSpPr>
            <a:spLocks/>
          </p:cNvSpPr>
          <p:nvPr/>
        </p:nvSpPr>
        <p:spPr bwMode="auto">
          <a:xfrm>
            <a:off x="85725" y="1504006"/>
            <a:ext cx="3765260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2" name="house"/>
          <p:cNvSpPr>
            <a:spLocks/>
          </p:cNvSpPr>
          <p:nvPr/>
        </p:nvSpPr>
        <p:spPr bwMode="auto">
          <a:xfrm>
            <a:off x="213242" y="2606814"/>
            <a:ext cx="6129738" cy="5559141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rgbClr val="960404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32738" y="3800475"/>
            <a:ext cx="2962275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ooper Black" pitchFamily="18" charset="0"/>
              </a:rPr>
              <a:t>HAVE GOT</a:t>
            </a:r>
            <a:endParaRPr lang="ru-RU" sz="4800" dirty="0"/>
          </a:p>
        </p:txBody>
      </p:sp>
      <p:sp>
        <p:nvSpPr>
          <p:cNvPr id="65" name="cloud"/>
          <p:cNvSpPr>
            <a:spLocks/>
          </p:cNvSpPr>
          <p:nvPr/>
        </p:nvSpPr>
        <p:spPr bwMode="auto">
          <a:xfrm>
            <a:off x="5323819" y="1678016"/>
            <a:ext cx="2703789" cy="185759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34100" y="2162175"/>
            <a:ext cx="1181100" cy="1123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It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7" name="bush"/>
          <p:cNvSpPr>
            <a:spLocks/>
          </p:cNvSpPr>
          <p:nvPr/>
        </p:nvSpPr>
        <p:spPr bwMode="auto">
          <a:xfrm>
            <a:off x="2132579" y="7735563"/>
            <a:ext cx="1718406" cy="110401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0" y="7542467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4858042" y="7609772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cloud"/>
          <p:cNvSpPr>
            <a:spLocks/>
          </p:cNvSpPr>
          <p:nvPr/>
        </p:nvSpPr>
        <p:spPr bwMode="auto">
          <a:xfrm>
            <a:off x="9491116" y="-67578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712731" y="279690"/>
            <a:ext cx="2174470" cy="108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She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6" name="cloud"/>
          <p:cNvSpPr>
            <a:spLocks/>
          </p:cNvSpPr>
          <p:nvPr/>
        </p:nvSpPr>
        <p:spPr bwMode="auto">
          <a:xfrm>
            <a:off x="10020716" y="1581692"/>
            <a:ext cx="3092034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29941" y="279691"/>
            <a:ext cx="1636378" cy="981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He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29484" y="279690"/>
            <a:ext cx="790575" cy="981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I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2915" y="288401"/>
            <a:ext cx="2421000" cy="1072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You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6721" y="1857690"/>
            <a:ext cx="3092034" cy="1104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They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601325" y="2000250"/>
            <a:ext cx="1914525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</a:rPr>
              <a:t>We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1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086E-6 -4.1686E-6 L 0.44317 0.5980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9" y="29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069E-6 -4.1686E-6 L -0.31523 0.6073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1" y="30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18E-6 1.97216E-6 L -0.39671 0.5933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6" y="2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725E-7 2.01856E-6 L 1.47725E-7 0.5817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275E-6 -3.48028E-6 L 0.05576 0.5713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" y="28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416E-6 3.45708E-6 L 0.21729 0.4831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5" y="24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051E-6 -4.17633E-6 L -0.48821 0.47854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23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3" grpId="0" animBg="1"/>
      <p:bldP spid="60" grpId="0" animBg="1"/>
      <p:bldP spid="116" grpId="0" animBg="1"/>
      <p:bldP spid="118" grpId="0" animBg="1"/>
      <p:bldP spid="154" grpId="0" animBg="1"/>
      <p:bldP spid="168" grpId="0" animBg="1"/>
      <p:bldP spid="167" grpId="0" animBg="1"/>
      <p:bldP spid="23" grpId="0"/>
      <p:bldP spid="169" grpId="0" animBg="1"/>
      <p:bldP spid="67" grpId="0" animBg="1"/>
      <p:bldP spid="62" grpId="0" animBg="1"/>
      <p:bldP spid="4" grpId="0"/>
      <p:bldP spid="65" grpId="0" animBg="1"/>
      <p:bldP spid="11" grpId="0"/>
      <p:bldP spid="11" grpId="1"/>
      <p:bldP spid="117" grpId="0" animBg="1"/>
      <p:bldP spid="61" grpId="0" animBg="1"/>
      <p:bldP spid="59" grpId="0" animBg="1"/>
      <p:bldP spid="64" grpId="0" animBg="1"/>
      <p:bldP spid="14" grpId="0"/>
      <p:bldP spid="14" grpId="1"/>
      <p:bldP spid="66" grpId="0" animBg="1"/>
      <p:bldP spid="3" grpId="0"/>
      <p:bldP spid="3" grpId="1"/>
      <p:bldP spid="2" grpId="0"/>
      <p:bldP spid="2" grpId="1"/>
      <p:bldP spid="7" grpId="0"/>
      <p:bldP spid="7" grpId="1"/>
      <p:bldP spid="9" grpId="0"/>
      <p:bldP spid="9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63859"/>
            <a:ext cx="13365670" cy="22451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117208" y="158632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622510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215879" y="6620524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42984" y="-840695"/>
            <a:ext cx="10559280" cy="3431495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6600" b="1" dirty="0" smtClean="0">
                  <a:ln w="11430"/>
                  <a:solidFill>
                    <a:srgbClr val="B086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ooper Black" pitchFamily="18" charset="0"/>
                  <a:cs typeface="Aharoni" pitchFamily="2" charset="-79"/>
                </a:rPr>
                <a:t>I</a:t>
              </a:r>
              <a:r>
                <a:rPr lang="en-US" sz="6600" b="1" dirty="0" smtClean="0">
                  <a:ln w="11430"/>
                  <a:solidFill>
                    <a:schemeClr val="accent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have got </a:t>
              </a:r>
              <a:r>
                <a:rPr lang="en-US" sz="6600" b="1" dirty="0" smtClean="0">
                  <a:ln w="11430">
                    <a:solidFill>
                      <a:srgbClr val="C89800"/>
                    </a:solidFill>
                  </a:ln>
                  <a:solidFill>
                    <a:srgbClr val="B086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dog</a:t>
              </a:r>
              <a:endParaRPr lang="ru-RU" sz="6600" b="1" dirty="0">
                <a:ln w="11430">
                  <a:solidFill>
                    <a:srgbClr val="C89800"/>
                  </a:solidFill>
                </a:ln>
                <a:solidFill>
                  <a:srgbClr val="B08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566829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7" name="Picture 2" descr="C:\Users\User\Desktop\SS_lab\SS_BIN\BIN_PEOPLE_PPT\9Tp6EkjE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900" y1="7503" x2="19900" y2="7503"/>
                        <a14:foregroundMark x1="24200" y1="6396" x2="24200" y2="6396"/>
                        <a14:foregroundMark x1="30000" y1="7257" x2="30000" y2="7257"/>
                        <a14:foregroundMark x1="34200" y1="7749" x2="34200" y2="7749"/>
                        <a14:foregroundMark x1="36300" y1="11931" x2="36700" y2="12915"/>
                        <a14:foregroundMark x1="38100" y1="15375" x2="38700" y2="15867"/>
                        <a14:foregroundMark x1="39900" y1="18819" x2="39900" y2="1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4" y="3324899"/>
            <a:ext cx="5447879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tree"/>
          <p:cNvGrpSpPr/>
          <p:nvPr/>
        </p:nvGrpSpPr>
        <p:grpSpPr>
          <a:xfrm>
            <a:off x="-72898" y="1971560"/>
            <a:ext cx="3781424" cy="4154108"/>
            <a:chOff x="7102105" y="1633185"/>
            <a:chExt cx="2861638" cy="3273777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400146"/>
              <a:ext cx="1243675" cy="1506816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5" y="1633185"/>
              <a:ext cx="2861638" cy="225922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1380261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9416" y="2882393"/>
            <a:ext cx="1136796" cy="120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I</a:t>
            </a:r>
            <a:endParaRPr lang="ru-RU" sz="10000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1" y="5963858"/>
            <a:ext cx="13365670" cy="23129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569305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9849823" y="7189225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1215879" y="6620524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009761" y="-650348"/>
            <a:ext cx="11126911" cy="3748282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She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cat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470432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59158" y="2460872"/>
            <a:ext cx="2644082" cy="132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cs typeface="Aharoni" pitchFamily="2" charset="-79"/>
              </a:rPr>
              <a:t>Kate</a:t>
            </a:r>
            <a:endParaRPr lang="ru-RU" sz="4800" b="1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grpSp>
        <p:nvGrpSpPr>
          <p:cNvPr id="162" name="tree"/>
          <p:cNvGrpSpPr/>
          <p:nvPr/>
        </p:nvGrpSpPr>
        <p:grpSpPr>
          <a:xfrm>
            <a:off x="-1" y="1752600"/>
            <a:ext cx="3962401" cy="42112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1380261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" name="Picture 3" descr="C:\Users\User\Desktop\SS_lab\SS_BIN\BIN_PEOPLE_PPT\16499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24" b="98852" l="0" r="98641">
                        <a14:foregroundMark x1="41848" y1="30654" x2="42391" y2="30654"/>
                        <a14:foregroundMark x1="36957" y1="29240" x2="38043" y2="2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20" y="2617537"/>
            <a:ext cx="3357129" cy="57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725" y="2470432"/>
            <a:ext cx="3009900" cy="1619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She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7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95250" y="5963859"/>
            <a:ext cx="13474069" cy="23428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346110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0775279" y="6334083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1446624" y="6667701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1126911" cy="3748282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We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have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lion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59158" y="2460872"/>
            <a:ext cx="2644082" cy="132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cs typeface="Aharoni" pitchFamily="2" charset="-79"/>
              </a:rPr>
              <a:t>Kate</a:t>
            </a:r>
            <a:endParaRPr lang="ru-RU" sz="4800" b="1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grpSp>
        <p:nvGrpSpPr>
          <p:cNvPr id="162" name="tree"/>
          <p:cNvGrpSpPr/>
          <p:nvPr/>
        </p:nvGrpSpPr>
        <p:grpSpPr>
          <a:xfrm>
            <a:off x="-1" y="1752600"/>
            <a:ext cx="3962401" cy="42112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822654" y="5622510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7390" y="2257425"/>
            <a:ext cx="2453596" cy="1933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5" descr="C:\Users\User\Desktop\SS_lab\SS_BIN\BIN_PEOPLE_PPT\stand in 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1285" y="4484228"/>
            <a:ext cx="4244965" cy="34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bush"/>
          <p:cNvSpPr>
            <a:spLocks/>
          </p:cNvSpPr>
          <p:nvPr/>
        </p:nvSpPr>
        <p:spPr bwMode="auto">
          <a:xfrm>
            <a:off x="551756" y="6778770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" name="tree"/>
          <p:cNvGrpSpPr/>
          <p:nvPr/>
        </p:nvGrpSpPr>
        <p:grpSpPr>
          <a:xfrm>
            <a:off x="8989782" y="2514716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3" name="bush"/>
          <p:cNvSpPr>
            <a:spLocks/>
          </p:cNvSpPr>
          <p:nvPr/>
        </p:nvSpPr>
        <p:spPr bwMode="auto">
          <a:xfrm flipH="1">
            <a:off x="10077584" y="5601926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8" name="Picture 13" descr="C:\Users\User\Desktop\SS_lab\SS_BIN\BIN_ANIMALS_gif\riLnjjG8T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208" y1="26080" x2="53208" y2="26080"/>
                        <a14:foregroundMark x1="59057" y1="26698" x2="59057" y2="26698"/>
                        <a14:foregroundMark x1="60189" y1="33179" x2="60189" y2="33179"/>
                        <a14:foregroundMark x1="46415" y1="30093" x2="46415" y2="30093"/>
                        <a14:foregroundMark x1="50377" y1="33025" x2="50377" y2="33025"/>
                        <a14:foregroundMark x1="41887" y1="44599" x2="41887" y2="44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71" y="4090163"/>
            <a:ext cx="3310136" cy="40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bush"/>
          <p:cNvSpPr>
            <a:spLocks/>
          </p:cNvSpPr>
          <p:nvPr/>
        </p:nvSpPr>
        <p:spPr bwMode="auto">
          <a:xfrm>
            <a:off x="6338833" y="6704424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-43370" y="5965011"/>
            <a:ext cx="13365670" cy="24339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346110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8800654" y="6977937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10970773" y="5993789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1126911" cy="3748282"/>
            <a:chOff x="575353" y="-840695"/>
            <a:chExt cx="11126911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75354" y="431515"/>
              <a:ext cx="1022088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He 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has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puppy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59158" y="2460872"/>
            <a:ext cx="2644082" cy="132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  <a:cs typeface="Aharoni" pitchFamily="2" charset="-79"/>
              </a:rPr>
              <a:t>Kate</a:t>
            </a:r>
            <a:endParaRPr lang="ru-RU" sz="4800" b="1" dirty="0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grpSp>
        <p:nvGrpSpPr>
          <p:cNvPr id="162" name="tree"/>
          <p:cNvGrpSpPr/>
          <p:nvPr/>
        </p:nvGrpSpPr>
        <p:grpSpPr>
          <a:xfrm>
            <a:off x="-43370" y="2017877"/>
            <a:ext cx="3962401" cy="42112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245996" y="5554322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47390" y="2257425"/>
            <a:ext cx="2453596" cy="1933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</a:t>
            </a:r>
            <a:endParaRPr lang="ru-RU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bush"/>
          <p:cNvSpPr>
            <a:spLocks/>
          </p:cNvSpPr>
          <p:nvPr/>
        </p:nvSpPr>
        <p:spPr bwMode="auto">
          <a:xfrm>
            <a:off x="438150" y="6778769"/>
            <a:ext cx="2057325" cy="1346055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" name="tree"/>
          <p:cNvGrpSpPr/>
          <p:nvPr/>
        </p:nvGrpSpPr>
        <p:grpSpPr>
          <a:xfrm>
            <a:off x="8966526" y="2575207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3" name="bush"/>
          <p:cNvSpPr>
            <a:spLocks/>
          </p:cNvSpPr>
          <p:nvPr/>
        </p:nvSpPr>
        <p:spPr bwMode="auto">
          <a:xfrm flipH="1">
            <a:off x="8858848" y="5622510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0" y="4409544"/>
            <a:ext cx="2258368" cy="39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SS_lab\SS_BIN\BIN_ANIMALS_gif\a690496d7e1176c783f54793aed1cfc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9545" y1="80909" x2="29545" y2="8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5931601"/>
            <a:ext cx="2305376" cy="23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bush"/>
          <p:cNvSpPr>
            <a:spLocks/>
          </p:cNvSpPr>
          <p:nvPr/>
        </p:nvSpPr>
        <p:spPr bwMode="auto">
          <a:xfrm>
            <a:off x="11105519" y="6400529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65012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284661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8788709" y="7069360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11245466" y="6190562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75353" y="-840695"/>
            <a:ext cx="13281292" cy="3661562"/>
            <a:chOff x="575353" y="-840695"/>
            <a:chExt cx="13281292" cy="3507695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575353" y="-840695"/>
              <a:ext cx="12598318" cy="3507695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51553" y="139134"/>
              <a:ext cx="1320509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Tim and Liz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 have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rabbit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470432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48096" y="1600201"/>
            <a:ext cx="4486745" cy="50120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491301" y="5651287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33" y="2820867"/>
            <a:ext cx="3564885" cy="138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Cooper Black" pitchFamily="18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Arial Rounded MT Bold" pitchFamily="34" charset="0"/>
                <a:cs typeface="Aharoni" pitchFamily="2" charset="-79"/>
              </a:rPr>
              <a:t>Tim</a:t>
            </a:r>
            <a:r>
              <a:rPr lang="ru-RU" sz="6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Cooper Black" pitchFamily="18" charset="0"/>
                <a:cs typeface="Aharoni" pitchFamily="2" charset="-79"/>
              </a:rPr>
              <a:t> 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Arial Rounded MT Bold" pitchFamily="34" charset="0"/>
                <a:cs typeface="Aharoni" pitchFamily="2" charset="-79"/>
              </a:rPr>
              <a:t>and Liz</a:t>
            </a:r>
            <a:endParaRPr lang="ru-RU" sz="6600" b="1" dirty="0">
              <a:solidFill>
                <a:srgbClr val="FFC000"/>
              </a:solidFill>
              <a:effectLst>
                <a:outerShdw blurRad="88900" dist="38100" algn="l" rotWithShape="0">
                  <a:schemeClr val="tx1"/>
                </a:outerShdw>
              </a:effectLst>
              <a:cs typeface="Aharoni" pitchFamily="2" charset="-79"/>
            </a:endParaRPr>
          </a:p>
        </p:txBody>
      </p:sp>
      <p:pic>
        <p:nvPicPr>
          <p:cNvPr id="3075" name="Picture 3" descr="C:\Users\User\Desktop\SS_lab\SS_BIN\BIN_PEOPLE_PPT\be kind and respectfu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70" y="3579112"/>
            <a:ext cx="2659263" cy="431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SS_lab\SS_BIN\BIN_ANIMALS_gif\44049b6368ed36d2cbecd905ce38de2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7209" y1="52400" x2="27209" y2="5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85" y="4903811"/>
            <a:ext cx="2328116" cy="27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bush"/>
          <p:cNvSpPr>
            <a:spLocks/>
          </p:cNvSpPr>
          <p:nvPr/>
        </p:nvSpPr>
        <p:spPr bwMode="auto">
          <a:xfrm>
            <a:off x="1133476" y="6414253"/>
            <a:ext cx="1937554" cy="1270620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noFill/>
            </a:endParaRPr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11557467" y="6421934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rass"/>
          <p:cNvSpPr>
            <a:spLocks noChangeArrowheads="1"/>
          </p:cNvSpPr>
          <p:nvPr/>
        </p:nvSpPr>
        <p:spPr bwMode="auto">
          <a:xfrm>
            <a:off x="0" y="5965012"/>
            <a:ext cx="13365670" cy="23353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ush"/>
          <p:cNvSpPr>
            <a:spLocks/>
          </p:cNvSpPr>
          <p:nvPr/>
        </p:nvSpPr>
        <p:spPr bwMode="auto">
          <a:xfrm flipH="1">
            <a:off x="9413918" y="5539463"/>
            <a:ext cx="893189" cy="548628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9" name="cloud"/>
          <p:cNvSpPr>
            <a:spLocks/>
          </p:cNvSpPr>
          <p:nvPr/>
        </p:nvSpPr>
        <p:spPr bwMode="auto">
          <a:xfrm>
            <a:off x="9719578" y="-247562"/>
            <a:ext cx="3454093" cy="221912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8" name="cloud"/>
          <p:cNvSpPr>
            <a:spLocks/>
          </p:cNvSpPr>
          <p:nvPr/>
        </p:nvSpPr>
        <p:spPr bwMode="auto">
          <a:xfrm>
            <a:off x="0" y="1284661"/>
            <a:ext cx="2526106" cy="162292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" name="bush"/>
          <p:cNvSpPr>
            <a:spLocks/>
          </p:cNvSpPr>
          <p:nvPr/>
        </p:nvSpPr>
        <p:spPr bwMode="auto">
          <a:xfrm>
            <a:off x="12136672" y="5445655"/>
            <a:ext cx="965080" cy="548134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6" name="bush"/>
          <p:cNvSpPr>
            <a:spLocks/>
          </p:cNvSpPr>
          <p:nvPr/>
        </p:nvSpPr>
        <p:spPr bwMode="auto">
          <a:xfrm>
            <a:off x="453944" y="7206594"/>
            <a:ext cx="1764833" cy="1002369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bush"/>
          <p:cNvSpPr>
            <a:spLocks/>
          </p:cNvSpPr>
          <p:nvPr/>
        </p:nvSpPr>
        <p:spPr bwMode="auto">
          <a:xfrm>
            <a:off x="11446624" y="6289302"/>
            <a:ext cx="1484938" cy="84339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52112" y="-754970"/>
            <a:ext cx="13854009" cy="3748282"/>
            <a:chOff x="1552112" y="-754970"/>
            <a:chExt cx="13854009" cy="3748282"/>
          </a:xfrm>
        </p:grpSpPr>
        <p:sp>
          <p:nvSpPr>
            <p:cNvPr id="167" name="cloud"/>
            <p:cNvSpPr>
              <a:spLocks/>
            </p:cNvSpPr>
            <p:nvPr/>
          </p:nvSpPr>
          <p:spPr bwMode="auto">
            <a:xfrm>
              <a:off x="1552112" y="-754970"/>
              <a:ext cx="11126911" cy="3748282"/>
            </a:xfrm>
            <a:custGeom>
              <a:avLst/>
              <a:gdLst>
                <a:gd name="T0" fmla="*/ 536 w 594"/>
                <a:gd name="T1" fmla="*/ 220 h 464"/>
                <a:gd name="T2" fmla="*/ 547 w 594"/>
                <a:gd name="T3" fmla="*/ 182 h 464"/>
                <a:gd name="T4" fmla="*/ 477 w 594"/>
                <a:gd name="T5" fmla="*/ 112 h 464"/>
                <a:gd name="T6" fmla="*/ 477 w 594"/>
                <a:gd name="T7" fmla="*/ 112 h 464"/>
                <a:gd name="T8" fmla="*/ 400 w 594"/>
                <a:gd name="T9" fmla="*/ 35 h 464"/>
                <a:gd name="T10" fmla="*/ 337 w 594"/>
                <a:gd name="T11" fmla="*/ 68 h 464"/>
                <a:gd name="T12" fmla="*/ 252 w 594"/>
                <a:gd name="T13" fmla="*/ 0 h 464"/>
                <a:gd name="T14" fmla="*/ 170 w 594"/>
                <a:gd name="T15" fmla="*/ 58 h 464"/>
                <a:gd name="T16" fmla="*/ 105 w 594"/>
                <a:gd name="T17" fmla="*/ 123 h 464"/>
                <a:gd name="T18" fmla="*/ 0 w 594"/>
                <a:gd name="T19" fmla="*/ 242 h 464"/>
                <a:gd name="T20" fmla="*/ 84 w 594"/>
                <a:gd name="T21" fmla="*/ 355 h 464"/>
                <a:gd name="T22" fmla="*/ 80 w 594"/>
                <a:gd name="T23" fmla="*/ 379 h 464"/>
                <a:gd name="T24" fmla="*/ 165 w 594"/>
                <a:gd name="T25" fmla="*/ 464 h 464"/>
                <a:gd name="T26" fmla="*/ 242 w 594"/>
                <a:gd name="T27" fmla="*/ 415 h 464"/>
                <a:gd name="T28" fmla="*/ 318 w 594"/>
                <a:gd name="T29" fmla="*/ 458 h 464"/>
                <a:gd name="T30" fmla="*/ 386 w 594"/>
                <a:gd name="T31" fmla="*/ 425 h 464"/>
                <a:gd name="T32" fmla="*/ 467 w 594"/>
                <a:gd name="T33" fmla="*/ 454 h 464"/>
                <a:gd name="T34" fmla="*/ 594 w 594"/>
                <a:gd name="T35" fmla="*/ 326 h 464"/>
                <a:gd name="T36" fmla="*/ 536 w 594"/>
                <a:gd name="T37" fmla="*/ 22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4" h="464">
                  <a:moveTo>
                    <a:pt x="536" y="220"/>
                  </a:moveTo>
                  <a:cubicBezTo>
                    <a:pt x="543" y="209"/>
                    <a:pt x="547" y="196"/>
                    <a:pt x="547" y="182"/>
                  </a:cubicBezTo>
                  <a:cubicBezTo>
                    <a:pt x="547" y="143"/>
                    <a:pt x="516" y="112"/>
                    <a:pt x="477" y="112"/>
                  </a:cubicBezTo>
                  <a:cubicBezTo>
                    <a:pt x="477" y="112"/>
                    <a:pt x="477" y="112"/>
                    <a:pt x="477" y="112"/>
                  </a:cubicBezTo>
                  <a:cubicBezTo>
                    <a:pt x="477" y="70"/>
                    <a:pt x="442" y="35"/>
                    <a:pt x="400" y="35"/>
                  </a:cubicBezTo>
                  <a:cubicBezTo>
                    <a:pt x="374" y="35"/>
                    <a:pt x="351" y="48"/>
                    <a:pt x="337" y="68"/>
                  </a:cubicBezTo>
                  <a:cubicBezTo>
                    <a:pt x="329" y="29"/>
                    <a:pt x="294" y="0"/>
                    <a:pt x="252" y="0"/>
                  </a:cubicBezTo>
                  <a:cubicBezTo>
                    <a:pt x="214" y="0"/>
                    <a:pt x="182" y="24"/>
                    <a:pt x="170" y="58"/>
                  </a:cubicBezTo>
                  <a:cubicBezTo>
                    <a:pt x="138" y="67"/>
                    <a:pt x="114" y="92"/>
                    <a:pt x="105" y="123"/>
                  </a:cubicBezTo>
                  <a:cubicBezTo>
                    <a:pt x="46" y="130"/>
                    <a:pt x="0" y="180"/>
                    <a:pt x="0" y="242"/>
                  </a:cubicBezTo>
                  <a:cubicBezTo>
                    <a:pt x="0" y="295"/>
                    <a:pt x="35" y="340"/>
                    <a:pt x="84" y="355"/>
                  </a:cubicBezTo>
                  <a:cubicBezTo>
                    <a:pt x="82" y="363"/>
                    <a:pt x="80" y="371"/>
                    <a:pt x="80" y="379"/>
                  </a:cubicBezTo>
                  <a:cubicBezTo>
                    <a:pt x="80" y="426"/>
                    <a:pt x="118" y="464"/>
                    <a:pt x="165" y="464"/>
                  </a:cubicBezTo>
                  <a:cubicBezTo>
                    <a:pt x="199" y="464"/>
                    <a:pt x="229" y="444"/>
                    <a:pt x="242" y="415"/>
                  </a:cubicBezTo>
                  <a:cubicBezTo>
                    <a:pt x="258" y="441"/>
                    <a:pt x="286" y="458"/>
                    <a:pt x="318" y="458"/>
                  </a:cubicBezTo>
                  <a:cubicBezTo>
                    <a:pt x="345" y="458"/>
                    <a:pt x="370" y="445"/>
                    <a:pt x="386" y="425"/>
                  </a:cubicBezTo>
                  <a:cubicBezTo>
                    <a:pt x="408" y="443"/>
                    <a:pt x="436" y="454"/>
                    <a:pt x="467" y="454"/>
                  </a:cubicBezTo>
                  <a:cubicBezTo>
                    <a:pt x="537" y="454"/>
                    <a:pt x="594" y="397"/>
                    <a:pt x="594" y="326"/>
                  </a:cubicBezTo>
                  <a:cubicBezTo>
                    <a:pt x="594" y="282"/>
                    <a:pt x="571" y="242"/>
                    <a:pt x="536" y="220"/>
                  </a:cubicBez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127970" tIns="63985" rIns="127970" bIns="63985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201029" y="323221"/>
              <a:ext cx="13205092" cy="172605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r>
                <a:rPr lang="en-US" sz="6600" b="1" dirty="0" smtClean="0"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Kate </a:t>
              </a:r>
              <a:r>
                <a:rPr lang="en-US" sz="6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has got </a:t>
              </a:r>
              <a:r>
                <a:rPr lang="en-US" sz="6600" b="1" dirty="0" smtClean="0">
                  <a:ln>
                    <a:solidFill>
                      <a:srgbClr val="B08600"/>
                    </a:solidFill>
                  </a:ln>
                  <a:solidFill>
                    <a:srgbClr val="B08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  <a:cs typeface="Aharoni" pitchFamily="2" charset="-79"/>
                </a:rPr>
                <a:t>a bear</a:t>
              </a:r>
              <a:endParaRPr lang="ru-RU" sz="6600" b="1" dirty="0">
                <a:ln>
                  <a:solidFill>
                    <a:srgbClr val="B08600"/>
                  </a:solidFill>
                </a:ln>
                <a:solidFill>
                  <a:srgbClr val="B08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endParaRPr>
            </a:p>
          </p:txBody>
        </p:sp>
      </p:grpSp>
      <p:grpSp>
        <p:nvGrpSpPr>
          <p:cNvPr id="22" name="tree"/>
          <p:cNvGrpSpPr/>
          <p:nvPr/>
        </p:nvGrpSpPr>
        <p:grpSpPr>
          <a:xfrm>
            <a:off x="8966526" y="2566829"/>
            <a:ext cx="3652686" cy="3493427"/>
            <a:chOff x="7102106" y="1988454"/>
            <a:chExt cx="2507087" cy="2918508"/>
          </a:xfrm>
        </p:grpSpPr>
        <p:sp>
          <p:nvSpPr>
            <p:cNvPr id="23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2" name="tree"/>
          <p:cNvGrpSpPr/>
          <p:nvPr/>
        </p:nvGrpSpPr>
        <p:grpSpPr>
          <a:xfrm>
            <a:off x="-48096" y="1600201"/>
            <a:ext cx="4486745" cy="5012060"/>
            <a:chOff x="7102106" y="1988454"/>
            <a:chExt cx="2507087" cy="2918508"/>
          </a:xfrm>
        </p:grpSpPr>
        <p:sp>
          <p:nvSpPr>
            <p:cNvPr id="150" name="tree trunk"/>
            <p:cNvSpPr>
              <a:spLocks/>
            </p:cNvSpPr>
            <p:nvPr/>
          </p:nvSpPr>
          <p:spPr bwMode="auto">
            <a:xfrm>
              <a:off x="8022238" y="3608443"/>
              <a:ext cx="911039" cy="1298519"/>
            </a:xfrm>
            <a:custGeom>
              <a:avLst/>
              <a:gdLst>
                <a:gd name="T0" fmla="*/ 392 w 395"/>
                <a:gd name="T1" fmla="*/ 99 h 563"/>
                <a:gd name="T2" fmla="*/ 360 w 395"/>
                <a:gd name="T3" fmla="*/ 59 h 563"/>
                <a:gd name="T4" fmla="*/ 350 w 395"/>
                <a:gd name="T5" fmla="*/ 54 h 563"/>
                <a:gd name="T6" fmla="*/ 343 w 395"/>
                <a:gd name="T7" fmla="*/ 57 h 563"/>
                <a:gd name="T8" fmla="*/ 244 w 395"/>
                <a:gd name="T9" fmla="*/ 136 h 563"/>
                <a:gd name="T10" fmla="*/ 236 w 395"/>
                <a:gd name="T11" fmla="*/ 132 h 563"/>
                <a:gd name="T12" fmla="*/ 236 w 395"/>
                <a:gd name="T13" fmla="*/ 12 h 563"/>
                <a:gd name="T14" fmla="*/ 224 w 395"/>
                <a:gd name="T15" fmla="*/ 0 h 563"/>
                <a:gd name="T16" fmla="*/ 170 w 395"/>
                <a:gd name="T17" fmla="*/ 0 h 563"/>
                <a:gd name="T18" fmla="*/ 158 w 395"/>
                <a:gd name="T19" fmla="*/ 12 h 563"/>
                <a:gd name="T20" fmla="*/ 158 w 395"/>
                <a:gd name="T21" fmla="*/ 134 h 563"/>
                <a:gd name="T22" fmla="*/ 151 w 395"/>
                <a:gd name="T23" fmla="*/ 136 h 563"/>
                <a:gd name="T24" fmla="*/ 51 w 395"/>
                <a:gd name="T25" fmla="*/ 57 h 563"/>
                <a:gd name="T26" fmla="*/ 44 w 395"/>
                <a:gd name="T27" fmla="*/ 54 h 563"/>
                <a:gd name="T28" fmla="*/ 35 w 395"/>
                <a:gd name="T29" fmla="*/ 59 h 563"/>
                <a:gd name="T30" fmla="*/ 2 w 395"/>
                <a:gd name="T31" fmla="*/ 99 h 563"/>
                <a:gd name="T32" fmla="*/ 0 w 395"/>
                <a:gd name="T33" fmla="*/ 108 h 563"/>
                <a:gd name="T34" fmla="*/ 4 w 395"/>
                <a:gd name="T35" fmla="*/ 116 h 563"/>
                <a:gd name="T36" fmla="*/ 130 w 395"/>
                <a:gd name="T37" fmla="*/ 216 h 563"/>
                <a:gd name="T38" fmla="*/ 130 w 395"/>
                <a:gd name="T39" fmla="*/ 475 h 563"/>
                <a:gd name="T40" fmla="*/ 125 w 395"/>
                <a:gd name="T41" fmla="*/ 495 h 563"/>
                <a:gd name="T42" fmla="*/ 110 w 395"/>
                <a:gd name="T43" fmla="*/ 511 h 563"/>
                <a:gd name="T44" fmla="*/ 74 w 395"/>
                <a:gd name="T45" fmla="*/ 536 h 563"/>
                <a:gd name="T46" fmla="*/ 73 w 395"/>
                <a:gd name="T47" fmla="*/ 537 h 563"/>
                <a:gd name="T48" fmla="*/ 32 w 395"/>
                <a:gd name="T49" fmla="*/ 558 h 563"/>
                <a:gd name="T50" fmla="*/ 30 w 395"/>
                <a:gd name="T51" fmla="*/ 560 h 563"/>
                <a:gd name="T52" fmla="*/ 32 w 395"/>
                <a:gd name="T53" fmla="*/ 562 h 563"/>
                <a:gd name="T54" fmla="*/ 196 w 395"/>
                <a:gd name="T55" fmla="*/ 563 h 563"/>
                <a:gd name="T56" fmla="*/ 359 w 395"/>
                <a:gd name="T57" fmla="*/ 562 h 563"/>
                <a:gd name="T58" fmla="*/ 361 w 395"/>
                <a:gd name="T59" fmla="*/ 560 h 563"/>
                <a:gd name="T60" fmla="*/ 360 w 395"/>
                <a:gd name="T61" fmla="*/ 558 h 563"/>
                <a:gd name="T62" fmla="*/ 318 w 395"/>
                <a:gd name="T63" fmla="*/ 537 h 563"/>
                <a:gd name="T64" fmla="*/ 288 w 395"/>
                <a:gd name="T65" fmla="*/ 514 h 563"/>
                <a:gd name="T66" fmla="*/ 268 w 395"/>
                <a:gd name="T67" fmla="*/ 482 h 563"/>
                <a:gd name="T68" fmla="*/ 268 w 395"/>
                <a:gd name="T69" fmla="*/ 473 h 563"/>
                <a:gd name="T70" fmla="*/ 268 w 395"/>
                <a:gd name="T71" fmla="*/ 213 h 563"/>
                <a:gd name="T72" fmla="*/ 390 w 395"/>
                <a:gd name="T73" fmla="*/ 116 h 563"/>
                <a:gd name="T74" fmla="*/ 394 w 395"/>
                <a:gd name="T75" fmla="*/ 108 h 563"/>
                <a:gd name="T76" fmla="*/ 392 w 395"/>
                <a:gd name="T77" fmla="*/ 9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5" h="563">
                  <a:moveTo>
                    <a:pt x="392" y="99"/>
                  </a:moveTo>
                  <a:cubicBezTo>
                    <a:pt x="360" y="59"/>
                    <a:pt x="360" y="59"/>
                    <a:pt x="360" y="59"/>
                  </a:cubicBezTo>
                  <a:cubicBezTo>
                    <a:pt x="357" y="56"/>
                    <a:pt x="354" y="54"/>
                    <a:pt x="350" y="54"/>
                  </a:cubicBezTo>
                  <a:cubicBezTo>
                    <a:pt x="348" y="54"/>
                    <a:pt x="345" y="55"/>
                    <a:pt x="343" y="57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35" y="143"/>
                    <a:pt x="236" y="132"/>
                    <a:pt x="236" y="13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6"/>
                    <a:pt x="231" y="0"/>
                    <a:pt x="22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3" y="0"/>
                    <a:pt x="158" y="6"/>
                    <a:pt x="158" y="12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4"/>
                    <a:pt x="158" y="142"/>
                    <a:pt x="151" y="136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5"/>
                    <a:pt x="47" y="54"/>
                    <a:pt x="44" y="54"/>
                  </a:cubicBezTo>
                  <a:cubicBezTo>
                    <a:pt x="40" y="54"/>
                    <a:pt x="37" y="56"/>
                    <a:pt x="35" y="59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0" y="102"/>
                    <a:pt x="0" y="105"/>
                    <a:pt x="0" y="108"/>
                  </a:cubicBezTo>
                  <a:cubicBezTo>
                    <a:pt x="0" y="111"/>
                    <a:pt x="2" y="114"/>
                    <a:pt x="4" y="1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475"/>
                    <a:pt x="130" y="475"/>
                    <a:pt x="130" y="475"/>
                  </a:cubicBezTo>
                  <a:cubicBezTo>
                    <a:pt x="130" y="483"/>
                    <a:pt x="130" y="489"/>
                    <a:pt x="125" y="495"/>
                  </a:cubicBezTo>
                  <a:cubicBezTo>
                    <a:pt x="121" y="500"/>
                    <a:pt x="116" y="505"/>
                    <a:pt x="110" y="511"/>
                  </a:cubicBezTo>
                  <a:cubicBezTo>
                    <a:pt x="99" y="520"/>
                    <a:pt x="86" y="528"/>
                    <a:pt x="74" y="536"/>
                  </a:cubicBezTo>
                  <a:cubicBezTo>
                    <a:pt x="73" y="537"/>
                    <a:pt x="73" y="537"/>
                    <a:pt x="73" y="537"/>
                  </a:cubicBezTo>
                  <a:cubicBezTo>
                    <a:pt x="59" y="545"/>
                    <a:pt x="47" y="553"/>
                    <a:pt x="32" y="558"/>
                  </a:cubicBezTo>
                  <a:cubicBezTo>
                    <a:pt x="31" y="558"/>
                    <a:pt x="30" y="559"/>
                    <a:pt x="30" y="560"/>
                  </a:cubicBezTo>
                  <a:cubicBezTo>
                    <a:pt x="31" y="561"/>
                    <a:pt x="31" y="562"/>
                    <a:pt x="32" y="562"/>
                  </a:cubicBezTo>
                  <a:cubicBezTo>
                    <a:pt x="62" y="562"/>
                    <a:pt x="137" y="563"/>
                    <a:pt x="196" y="563"/>
                  </a:cubicBezTo>
                  <a:cubicBezTo>
                    <a:pt x="255" y="563"/>
                    <a:pt x="329" y="562"/>
                    <a:pt x="359" y="562"/>
                  </a:cubicBezTo>
                  <a:cubicBezTo>
                    <a:pt x="360" y="562"/>
                    <a:pt x="361" y="561"/>
                    <a:pt x="361" y="560"/>
                  </a:cubicBezTo>
                  <a:cubicBezTo>
                    <a:pt x="361" y="559"/>
                    <a:pt x="361" y="558"/>
                    <a:pt x="360" y="558"/>
                  </a:cubicBezTo>
                  <a:cubicBezTo>
                    <a:pt x="345" y="553"/>
                    <a:pt x="332" y="545"/>
                    <a:pt x="318" y="537"/>
                  </a:cubicBezTo>
                  <a:cubicBezTo>
                    <a:pt x="310" y="531"/>
                    <a:pt x="298" y="523"/>
                    <a:pt x="288" y="514"/>
                  </a:cubicBezTo>
                  <a:cubicBezTo>
                    <a:pt x="277" y="504"/>
                    <a:pt x="268" y="495"/>
                    <a:pt x="268" y="482"/>
                  </a:cubicBezTo>
                  <a:cubicBezTo>
                    <a:pt x="268" y="479"/>
                    <a:pt x="268" y="476"/>
                    <a:pt x="268" y="473"/>
                  </a:cubicBezTo>
                  <a:cubicBezTo>
                    <a:pt x="268" y="213"/>
                    <a:pt x="268" y="213"/>
                    <a:pt x="268" y="213"/>
                  </a:cubicBezTo>
                  <a:cubicBezTo>
                    <a:pt x="390" y="116"/>
                    <a:pt x="390" y="116"/>
                    <a:pt x="390" y="116"/>
                  </a:cubicBezTo>
                  <a:cubicBezTo>
                    <a:pt x="392" y="114"/>
                    <a:pt x="394" y="111"/>
                    <a:pt x="394" y="108"/>
                  </a:cubicBezTo>
                  <a:cubicBezTo>
                    <a:pt x="395" y="105"/>
                    <a:pt x="394" y="102"/>
                    <a:pt x="392" y="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tree top"/>
            <p:cNvSpPr>
              <a:spLocks/>
            </p:cNvSpPr>
            <p:nvPr/>
          </p:nvSpPr>
          <p:spPr bwMode="auto">
            <a:xfrm flipH="1">
              <a:off x="7102106" y="1988454"/>
              <a:ext cx="2507087" cy="1903957"/>
            </a:xfrm>
            <a:custGeom>
              <a:avLst/>
              <a:gdLst>
                <a:gd name="T0" fmla="*/ 1005 w 1087"/>
                <a:gd name="T1" fmla="*/ 424 h 825"/>
                <a:gd name="T2" fmla="*/ 950 w 1087"/>
                <a:gd name="T3" fmla="*/ 336 h 825"/>
                <a:gd name="T4" fmla="*/ 896 w 1087"/>
                <a:gd name="T5" fmla="*/ 247 h 825"/>
                <a:gd name="T6" fmla="*/ 871 w 1087"/>
                <a:gd name="T7" fmla="*/ 175 h 825"/>
                <a:gd name="T8" fmla="*/ 790 w 1087"/>
                <a:gd name="T9" fmla="*/ 92 h 825"/>
                <a:gd name="T10" fmla="*/ 723 w 1087"/>
                <a:gd name="T11" fmla="*/ 58 h 825"/>
                <a:gd name="T12" fmla="*/ 638 w 1087"/>
                <a:gd name="T13" fmla="*/ 56 h 825"/>
                <a:gd name="T14" fmla="*/ 579 w 1087"/>
                <a:gd name="T15" fmla="*/ 98 h 825"/>
                <a:gd name="T16" fmla="*/ 528 w 1087"/>
                <a:gd name="T17" fmla="*/ 80 h 825"/>
                <a:gd name="T18" fmla="*/ 467 w 1087"/>
                <a:gd name="T19" fmla="*/ 34 h 825"/>
                <a:gd name="T20" fmla="*/ 383 w 1087"/>
                <a:gd name="T21" fmla="*/ 19 h 825"/>
                <a:gd name="T22" fmla="*/ 315 w 1087"/>
                <a:gd name="T23" fmla="*/ 64 h 825"/>
                <a:gd name="T24" fmla="*/ 259 w 1087"/>
                <a:gd name="T25" fmla="*/ 161 h 825"/>
                <a:gd name="T26" fmla="*/ 216 w 1087"/>
                <a:gd name="T27" fmla="*/ 159 h 825"/>
                <a:gd name="T28" fmla="*/ 133 w 1087"/>
                <a:gd name="T29" fmla="*/ 181 h 825"/>
                <a:gd name="T30" fmla="*/ 90 w 1087"/>
                <a:gd name="T31" fmla="*/ 250 h 825"/>
                <a:gd name="T32" fmla="*/ 67 w 1087"/>
                <a:gd name="T33" fmla="*/ 338 h 825"/>
                <a:gd name="T34" fmla="*/ 33 w 1087"/>
                <a:gd name="T35" fmla="*/ 492 h 825"/>
                <a:gd name="T36" fmla="*/ 82 w 1087"/>
                <a:gd name="T37" fmla="*/ 572 h 825"/>
                <a:gd name="T38" fmla="*/ 115 w 1087"/>
                <a:gd name="T39" fmla="*/ 629 h 825"/>
                <a:gd name="T40" fmla="*/ 83 w 1087"/>
                <a:gd name="T41" fmla="*/ 727 h 825"/>
                <a:gd name="T42" fmla="*/ 222 w 1087"/>
                <a:gd name="T43" fmla="*/ 816 h 825"/>
                <a:gd name="T44" fmla="*/ 295 w 1087"/>
                <a:gd name="T45" fmla="*/ 809 h 825"/>
                <a:gd name="T46" fmla="*/ 382 w 1087"/>
                <a:gd name="T47" fmla="*/ 778 h 825"/>
                <a:gd name="T48" fmla="*/ 450 w 1087"/>
                <a:gd name="T49" fmla="*/ 762 h 825"/>
                <a:gd name="T50" fmla="*/ 574 w 1087"/>
                <a:gd name="T51" fmla="*/ 766 h 825"/>
                <a:gd name="T52" fmla="*/ 695 w 1087"/>
                <a:gd name="T53" fmla="*/ 804 h 825"/>
                <a:gd name="T54" fmla="*/ 765 w 1087"/>
                <a:gd name="T55" fmla="*/ 797 h 825"/>
                <a:gd name="T56" fmla="*/ 850 w 1087"/>
                <a:gd name="T57" fmla="*/ 766 h 825"/>
                <a:gd name="T58" fmla="*/ 947 w 1087"/>
                <a:gd name="T59" fmla="*/ 687 h 825"/>
                <a:gd name="T60" fmla="*/ 1027 w 1087"/>
                <a:gd name="T61" fmla="*/ 621 h 825"/>
                <a:gd name="T62" fmla="*/ 1069 w 1087"/>
                <a:gd name="T63" fmla="*/ 52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7" h="825">
                  <a:moveTo>
                    <a:pt x="1042" y="431"/>
                  </a:moveTo>
                  <a:cubicBezTo>
                    <a:pt x="1030" y="425"/>
                    <a:pt x="1018" y="423"/>
                    <a:pt x="1005" y="424"/>
                  </a:cubicBezTo>
                  <a:cubicBezTo>
                    <a:pt x="1006" y="402"/>
                    <a:pt x="996" y="381"/>
                    <a:pt x="977" y="370"/>
                  </a:cubicBezTo>
                  <a:cubicBezTo>
                    <a:pt x="970" y="356"/>
                    <a:pt x="961" y="345"/>
                    <a:pt x="950" y="336"/>
                  </a:cubicBezTo>
                  <a:cubicBezTo>
                    <a:pt x="953" y="329"/>
                    <a:pt x="954" y="321"/>
                    <a:pt x="954" y="313"/>
                  </a:cubicBezTo>
                  <a:cubicBezTo>
                    <a:pt x="954" y="279"/>
                    <a:pt x="929" y="251"/>
                    <a:pt x="896" y="247"/>
                  </a:cubicBezTo>
                  <a:cubicBezTo>
                    <a:pt x="888" y="227"/>
                    <a:pt x="872" y="212"/>
                    <a:pt x="851" y="207"/>
                  </a:cubicBezTo>
                  <a:cubicBezTo>
                    <a:pt x="861" y="198"/>
                    <a:pt x="868" y="187"/>
                    <a:pt x="871" y="175"/>
                  </a:cubicBezTo>
                  <a:cubicBezTo>
                    <a:pt x="881" y="139"/>
                    <a:pt x="860" y="102"/>
                    <a:pt x="824" y="92"/>
                  </a:cubicBezTo>
                  <a:cubicBezTo>
                    <a:pt x="813" y="89"/>
                    <a:pt x="801" y="89"/>
                    <a:pt x="790" y="92"/>
                  </a:cubicBezTo>
                  <a:cubicBezTo>
                    <a:pt x="778" y="78"/>
                    <a:pt x="762" y="66"/>
                    <a:pt x="742" y="61"/>
                  </a:cubicBezTo>
                  <a:cubicBezTo>
                    <a:pt x="736" y="59"/>
                    <a:pt x="729" y="58"/>
                    <a:pt x="723" y="58"/>
                  </a:cubicBezTo>
                  <a:cubicBezTo>
                    <a:pt x="716" y="48"/>
                    <a:pt x="706" y="40"/>
                    <a:pt x="694" y="37"/>
                  </a:cubicBezTo>
                  <a:cubicBezTo>
                    <a:pt x="672" y="31"/>
                    <a:pt x="650" y="40"/>
                    <a:pt x="638" y="56"/>
                  </a:cubicBezTo>
                  <a:cubicBezTo>
                    <a:pt x="612" y="53"/>
                    <a:pt x="587" y="69"/>
                    <a:pt x="580" y="95"/>
                  </a:cubicBezTo>
                  <a:cubicBezTo>
                    <a:pt x="579" y="96"/>
                    <a:pt x="579" y="97"/>
                    <a:pt x="579" y="98"/>
                  </a:cubicBezTo>
                  <a:cubicBezTo>
                    <a:pt x="574" y="93"/>
                    <a:pt x="568" y="89"/>
                    <a:pt x="561" y="86"/>
                  </a:cubicBezTo>
                  <a:cubicBezTo>
                    <a:pt x="550" y="81"/>
                    <a:pt x="539" y="79"/>
                    <a:pt x="528" y="80"/>
                  </a:cubicBezTo>
                  <a:cubicBezTo>
                    <a:pt x="518" y="63"/>
                    <a:pt x="504" y="49"/>
                    <a:pt x="485" y="41"/>
                  </a:cubicBezTo>
                  <a:cubicBezTo>
                    <a:pt x="479" y="38"/>
                    <a:pt x="473" y="36"/>
                    <a:pt x="467" y="34"/>
                  </a:cubicBezTo>
                  <a:cubicBezTo>
                    <a:pt x="462" y="24"/>
                    <a:pt x="453" y="15"/>
                    <a:pt x="442" y="9"/>
                  </a:cubicBezTo>
                  <a:cubicBezTo>
                    <a:pt x="422" y="0"/>
                    <a:pt x="399" y="5"/>
                    <a:pt x="383" y="19"/>
                  </a:cubicBezTo>
                  <a:cubicBezTo>
                    <a:pt x="358" y="11"/>
                    <a:pt x="331" y="23"/>
                    <a:pt x="320" y="47"/>
                  </a:cubicBezTo>
                  <a:cubicBezTo>
                    <a:pt x="317" y="53"/>
                    <a:pt x="316" y="59"/>
                    <a:pt x="315" y="64"/>
                  </a:cubicBezTo>
                  <a:cubicBezTo>
                    <a:pt x="293" y="70"/>
                    <a:pt x="274" y="85"/>
                    <a:pt x="264" y="107"/>
                  </a:cubicBezTo>
                  <a:cubicBezTo>
                    <a:pt x="256" y="124"/>
                    <a:pt x="255" y="143"/>
                    <a:pt x="259" y="161"/>
                  </a:cubicBezTo>
                  <a:cubicBezTo>
                    <a:pt x="251" y="158"/>
                    <a:pt x="243" y="157"/>
                    <a:pt x="235" y="157"/>
                  </a:cubicBezTo>
                  <a:cubicBezTo>
                    <a:pt x="228" y="157"/>
                    <a:pt x="222" y="158"/>
                    <a:pt x="216" y="159"/>
                  </a:cubicBezTo>
                  <a:cubicBezTo>
                    <a:pt x="207" y="152"/>
                    <a:pt x="195" y="147"/>
                    <a:pt x="182" y="147"/>
                  </a:cubicBezTo>
                  <a:cubicBezTo>
                    <a:pt x="160" y="147"/>
                    <a:pt x="141" y="161"/>
                    <a:pt x="133" y="181"/>
                  </a:cubicBezTo>
                  <a:cubicBezTo>
                    <a:pt x="107" y="184"/>
                    <a:pt x="87" y="206"/>
                    <a:pt x="87" y="233"/>
                  </a:cubicBezTo>
                  <a:cubicBezTo>
                    <a:pt x="87" y="239"/>
                    <a:pt x="88" y="245"/>
                    <a:pt x="90" y="250"/>
                  </a:cubicBezTo>
                  <a:cubicBezTo>
                    <a:pt x="73" y="265"/>
                    <a:pt x="62" y="286"/>
                    <a:pt x="62" y="311"/>
                  </a:cubicBezTo>
                  <a:cubicBezTo>
                    <a:pt x="62" y="320"/>
                    <a:pt x="63" y="329"/>
                    <a:pt x="67" y="338"/>
                  </a:cubicBezTo>
                  <a:cubicBezTo>
                    <a:pt x="29" y="348"/>
                    <a:pt x="0" y="382"/>
                    <a:pt x="0" y="424"/>
                  </a:cubicBezTo>
                  <a:cubicBezTo>
                    <a:pt x="0" y="451"/>
                    <a:pt x="13" y="476"/>
                    <a:pt x="33" y="492"/>
                  </a:cubicBezTo>
                  <a:cubicBezTo>
                    <a:pt x="31" y="499"/>
                    <a:pt x="29" y="506"/>
                    <a:pt x="29" y="513"/>
                  </a:cubicBezTo>
                  <a:cubicBezTo>
                    <a:pt x="29" y="543"/>
                    <a:pt x="52" y="568"/>
                    <a:pt x="82" y="572"/>
                  </a:cubicBezTo>
                  <a:cubicBezTo>
                    <a:pt x="88" y="589"/>
                    <a:pt x="102" y="602"/>
                    <a:pt x="119" y="607"/>
                  </a:cubicBezTo>
                  <a:cubicBezTo>
                    <a:pt x="117" y="614"/>
                    <a:pt x="115" y="622"/>
                    <a:pt x="115" y="629"/>
                  </a:cubicBezTo>
                  <a:cubicBezTo>
                    <a:pt x="115" y="637"/>
                    <a:pt x="117" y="645"/>
                    <a:pt x="119" y="652"/>
                  </a:cubicBezTo>
                  <a:cubicBezTo>
                    <a:pt x="97" y="670"/>
                    <a:pt x="83" y="697"/>
                    <a:pt x="83" y="727"/>
                  </a:cubicBezTo>
                  <a:cubicBezTo>
                    <a:pt x="83" y="781"/>
                    <a:pt x="127" y="825"/>
                    <a:pt x="181" y="825"/>
                  </a:cubicBezTo>
                  <a:cubicBezTo>
                    <a:pt x="196" y="825"/>
                    <a:pt x="210" y="822"/>
                    <a:pt x="222" y="816"/>
                  </a:cubicBezTo>
                  <a:cubicBezTo>
                    <a:pt x="231" y="822"/>
                    <a:pt x="242" y="825"/>
                    <a:pt x="254" y="825"/>
                  </a:cubicBezTo>
                  <a:cubicBezTo>
                    <a:pt x="270" y="825"/>
                    <a:pt x="284" y="819"/>
                    <a:pt x="295" y="809"/>
                  </a:cubicBezTo>
                  <a:cubicBezTo>
                    <a:pt x="301" y="811"/>
                    <a:pt x="308" y="812"/>
                    <a:pt x="314" y="812"/>
                  </a:cubicBezTo>
                  <a:cubicBezTo>
                    <a:pt x="342" y="812"/>
                    <a:pt x="367" y="798"/>
                    <a:pt x="382" y="778"/>
                  </a:cubicBezTo>
                  <a:cubicBezTo>
                    <a:pt x="387" y="779"/>
                    <a:pt x="393" y="779"/>
                    <a:pt x="399" y="779"/>
                  </a:cubicBezTo>
                  <a:cubicBezTo>
                    <a:pt x="418" y="779"/>
                    <a:pt x="436" y="773"/>
                    <a:pt x="450" y="762"/>
                  </a:cubicBezTo>
                  <a:cubicBezTo>
                    <a:pt x="465" y="781"/>
                    <a:pt x="488" y="793"/>
                    <a:pt x="514" y="793"/>
                  </a:cubicBezTo>
                  <a:cubicBezTo>
                    <a:pt x="538" y="793"/>
                    <a:pt x="560" y="783"/>
                    <a:pt x="574" y="766"/>
                  </a:cubicBezTo>
                  <a:cubicBezTo>
                    <a:pt x="591" y="794"/>
                    <a:pt x="621" y="812"/>
                    <a:pt x="655" y="812"/>
                  </a:cubicBezTo>
                  <a:cubicBezTo>
                    <a:pt x="669" y="812"/>
                    <a:pt x="683" y="809"/>
                    <a:pt x="695" y="804"/>
                  </a:cubicBezTo>
                  <a:cubicBezTo>
                    <a:pt x="704" y="809"/>
                    <a:pt x="714" y="812"/>
                    <a:pt x="725" y="812"/>
                  </a:cubicBezTo>
                  <a:cubicBezTo>
                    <a:pt x="741" y="812"/>
                    <a:pt x="755" y="807"/>
                    <a:pt x="765" y="797"/>
                  </a:cubicBezTo>
                  <a:cubicBezTo>
                    <a:pt x="771" y="798"/>
                    <a:pt x="778" y="799"/>
                    <a:pt x="784" y="799"/>
                  </a:cubicBezTo>
                  <a:cubicBezTo>
                    <a:pt x="811" y="799"/>
                    <a:pt x="835" y="786"/>
                    <a:pt x="850" y="766"/>
                  </a:cubicBezTo>
                  <a:cubicBezTo>
                    <a:pt x="855" y="767"/>
                    <a:pt x="860" y="768"/>
                    <a:pt x="866" y="768"/>
                  </a:cubicBezTo>
                  <a:cubicBezTo>
                    <a:pt x="911" y="768"/>
                    <a:pt x="947" y="732"/>
                    <a:pt x="947" y="687"/>
                  </a:cubicBezTo>
                  <a:cubicBezTo>
                    <a:pt x="947" y="673"/>
                    <a:pt x="943" y="660"/>
                    <a:pt x="937" y="649"/>
                  </a:cubicBezTo>
                  <a:cubicBezTo>
                    <a:pt x="970" y="666"/>
                    <a:pt x="1010" y="653"/>
                    <a:pt x="1027" y="621"/>
                  </a:cubicBezTo>
                  <a:cubicBezTo>
                    <a:pt x="1038" y="600"/>
                    <a:pt x="1037" y="575"/>
                    <a:pt x="1025" y="555"/>
                  </a:cubicBezTo>
                  <a:cubicBezTo>
                    <a:pt x="1043" y="551"/>
                    <a:pt x="1060" y="539"/>
                    <a:pt x="1069" y="522"/>
                  </a:cubicBezTo>
                  <a:cubicBezTo>
                    <a:pt x="1087" y="489"/>
                    <a:pt x="1074" y="449"/>
                    <a:pt x="1042" y="431"/>
                  </a:cubicBezTo>
                  <a:close/>
                </a:path>
              </a:pathLst>
            </a:custGeom>
            <a:gradFill flip="none" rotWithShape="1">
              <a:gsLst>
                <a:gs pos="14000">
                  <a:schemeClr val="accent4">
                    <a:lumMod val="75000"/>
                  </a:schemeClr>
                </a:gs>
                <a:gs pos="85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4" name="bush"/>
          <p:cNvSpPr>
            <a:spLocks/>
          </p:cNvSpPr>
          <p:nvPr/>
        </p:nvSpPr>
        <p:spPr bwMode="auto">
          <a:xfrm flipH="1">
            <a:off x="1263053" y="6325199"/>
            <a:ext cx="1115214" cy="68500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33" y="2820867"/>
            <a:ext cx="3564885" cy="138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Cooper Black" pitchFamily="18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rgbClr val="FFC000"/>
                </a:solidFill>
                <a:effectLst>
                  <a:outerShdw blurRad="88900" dist="38100" algn="l" rotWithShape="0">
                    <a:schemeClr val="tx1"/>
                  </a:outerShdw>
                </a:effectLst>
                <a:latin typeface="Arial Rounded MT Bold" pitchFamily="34" charset="0"/>
                <a:cs typeface="Aharoni" pitchFamily="2" charset="-79"/>
              </a:rPr>
              <a:t>Kate</a:t>
            </a:r>
            <a:endParaRPr lang="ru-RU" sz="9600" b="1" dirty="0">
              <a:solidFill>
                <a:srgbClr val="FFC000"/>
              </a:solidFill>
              <a:effectLst>
                <a:outerShdw blurRad="88900" dist="38100" algn="l" rotWithShape="0">
                  <a:schemeClr val="tx1"/>
                </a:outerShdw>
              </a:effectLst>
              <a:cs typeface="Aharoni" pitchFamily="2" charset="-79"/>
            </a:endParaRPr>
          </a:p>
        </p:txBody>
      </p:sp>
      <p:pic>
        <p:nvPicPr>
          <p:cNvPr id="3074" name="Picture 2" descr="C:\Users\User\Desktop\SS_lab\SS_BIN\BIN_ANIMALS_gif\0_b2a2a_a2539ea4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68" y="4981575"/>
            <a:ext cx="2434664" cy="30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User\Desktop\SS_lab\SS_BIN\BIN_PEOPLE_PPT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0000" l="9817" r="9401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5410" r="33" b="22426"/>
          <a:stretch/>
        </p:blipFill>
        <p:spPr bwMode="auto">
          <a:xfrm>
            <a:off x="4340421" y="3724275"/>
            <a:ext cx="2661047" cy="43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bush"/>
          <p:cNvSpPr>
            <a:spLocks/>
          </p:cNvSpPr>
          <p:nvPr/>
        </p:nvSpPr>
        <p:spPr bwMode="auto">
          <a:xfrm>
            <a:off x="2282679" y="7132699"/>
            <a:ext cx="1570521" cy="100899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bush"/>
          <p:cNvSpPr>
            <a:spLocks/>
          </p:cNvSpPr>
          <p:nvPr/>
        </p:nvSpPr>
        <p:spPr bwMode="auto">
          <a:xfrm>
            <a:off x="10184933" y="6833698"/>
            <a:ext cx="2004160" cy="1231026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27970" tIns="63985" rIns="127970" bIns="6398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iece_by_pie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C70505"/>
      </a:accent1>
      <a:accent2>
        <a:srgbClr val="54A808"/>
      </a:accent2>
      <a:accent3>
        <a:srgbClr val="FCBC08"/>
      </a:accent3>
      <a:accent4>
        <a:srgbClr val="C1ED73"/>
      </a:accent4>
      <a:accent5>
        <a:srgbClr val="497DAD"/>
      </a:accent5>
      <a:accent6>
        <a:srgbClr val="B89D76"/>
      </a:accent6>
      <a:hlink>
        <a:srgbClr val="CC9900"/>
      </a:hlink>
      <a:folHlink>
        <a:srgbClr val="96A9A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4241</TotalTime>
  <Words>198</Words>
  <Application>Microsoft Office PowerPoint</Application>
  <PresentationFormat>Произвольный</PresentationFormat>
  <Paragraphs>123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223</cp:revision>
  <dcterms:created xsi:type="dcterms:W3CDTF">2015-03-09T18:36:07Z</dcterms:created>
  <dcterms:modified xsi:type="dcterms:W3CDTF">2018-10-12T06:57:26Z</dcterms:modified>
</cp:coreProperties>
</file>