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1042" r:id="rId2"/>
    <p:sldId id="1059" r:id="rId3"/>
    <p:sldId id="1054" r:id="rId4"/>
    <p:sldId id="1058" r:id="rId5"/>
    <p:sldId id="1060" r:id="rId6"/>
    <p:sldId id="1053" r:id="rId7"/>
    <p:sldId id="1055" r:id="rId8"/>
    <p:sldId id="1056" r:id="rId9"/>
    <p:sldId id="1061" r:id="rId10"/>
    <p:sldId id="1062" r:id="rId11"/>
    <p:sldId id="1220" r:id="rId12"/>
    <p:sldId id="1063" r:id="rId13"/>
    <p:sldId id="1208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1.5" id="{747A6324-AA46-4033-979A-9F5A4A18EE88}">
          <p14:sldIdLst>
            <p14:sldId id="1042"/>
            <p14:sldId id="1059"/>
            <p14:sldId id="1054"/>
            <p14:sldId id="1058"/>
            <p14:sldId id="1060"/>
            <p14:sldId id="1053"/>
            <p14:sldId id="1055"/>
            <p14:sldId id="1056"/>
            <p14:sldId id="1061"/>
            <p14:sldId id="1062"/>
            <p14:sldId id="1220"/>
            <p14:sldId id="1063"/>
            <p14:sldId id="120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3A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4E9F99-BBF1-4C86-874A-1B7E11BD46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C38D885-4DE1-450E-BFF3-515B02F1FD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BE7880-08D8-4B6F-898A-D36E27EC8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B22A9-4B43-40BA-ABEB-6A8A8111F08B}" type="datetimeFigureOut">
              <a:rPr lang="ru-RU" smtClean="0"/>
              <a:t>08.10.2021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04BC39-C453-46CE-8AB5-8AE42793A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9381B3-7AF0-4EBD-95EC-661B81F20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CAC5D-D85B-4923-8402-826E2CC9F0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4380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7607C7-19EE-4813-A689-6C9598C3B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D3313E5-6AC6-49BF-B478-DD3E20E124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B8E40E-EA67-43E2-BD5E-9A32A4A96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B22A9-4B43-40BA-ABEB-6A8A8111F08B}" type="datetimeFigureOut">
              <a:rPr lang="ru-RU" smtClean="0"/>
              <a:t>08.10.2021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01947E-B5C9-46FF-A6B1-A25C1CA25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B3744F-F4F8-43E8-9FC9-EC69A55EC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CAC5D-D85B-4923-8402-826E2CC9F0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715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B66E270-8283-49EA-ABBC-FEC55FF6E0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1B90921-5EB0-4EB9-B6C1-6E81713F1A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086A93-5264-4710-B4C1-080F2C06A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B22A9-4B43-40BA-ABEB-6A8A8111F08B}" type="datetimeFigureOut">
              <a:rPr lang="ru-RU" smtClean="0"/>
              <a:t>08.10.2021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A5FBC8-B256-4E5A-9725-0A97C5863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B9377AC-6C4D-4ABE-AAE7-46C7358A0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CAC5D-D85B-4923-8402-826E2CC9F0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120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4AAEAC-CC2D-468C-9EEA-63B2C334D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DAC734-E362-4F74-9680-040D62DA66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45CBF4-8889-4757-A8BE-DE5C00115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B22A9-4B43-40BA-ABEB-6A8A8111F08B}" type="datetimeFigureOut">
              <a:rPr lang="ru-RU" smtClean="0"/>
              <a:t>08.10.2021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13C366-1A62-4A21-9DED-B319AFB09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9CCEE7-5AEF-4DBA-84A6-D87078CA7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CAC5D-D85B-4923-8402-826E2CC9F0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4246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202D95-7A34-4997-874D-478420821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8CD122A-DB7D-40C2-864D-A6BFD6ECC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CF0301-E986-465A-A6D3-BA74CC5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B22A9-4B43-40BA-ABEB-6A8A8111F08B}" type="datetimeFigureOut">
              <a:rPr lang="ru-RU" smtClean="0"/>
              <a:t>08.10.2021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132A3A-C97E-46BB-8266-794A4505B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8F8A18-CCE2-4056-AD05-4BE5BAA21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CAC5D-D85B-4923-8402-826E2CC9F0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1508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06B2DE-558C-40C6-B82A-2F50297A9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3FAE9B-23CE-4CD3-BDBD-FC81D60266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AAB1C83-C889-4D7D-8705-620090E1FF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AF11905-6757-4303-A826-13A36F460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B22A9-4B43-40BA-ABEB-6A8A8111F08B}" type="datetimeFigureOut">
              <a:rPr lang="ru-RU" smtClean="0"/>
              <a:t>08.10.2021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C9F354E-F9B7-4B52-B424-18D480F5F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E47C784-66AF-457F-B62D-C94A630E9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CAC5D-D85B-4923-8402-826E2CC9F0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860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51313-5E85-4D5C-8D44-14125AC31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AEF9BD-C518-403F-AEA0-D58FB18583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1A6282E-CC49-494C-82E8-474D1A91C9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15A4CD2-579E-4B82-8704-E9AA567CB1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8575DC0-1798-4569-B6EB-417A0FD227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2E2D197-5443-4DE5-B06B-005E505A4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B22A9-4B43-40BA-ABEB-6A8A8111F08B}" type="datetimeFigureOut">
              <a:rPr lang="ru-RU" smtClean="0"/>
              <a:t>08.10.2021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44F0A1F-04EC-4665-9234-A3B477F0F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B6C5A43-EDBE-4089-8ADE-65091F13B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CAC5D-D85B-4923-8402-826E2CC9F0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0858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C41D87-6508-4B3D-A96D-B47DBE191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282C107-866A-4039-BE5D-646B8728A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B22A9-4B43-40BA-ABEB-6A8A8111F08B}" type="datetimeFigureOut">
              <a:rPr lang="ru-RU" smtClean="0"/>
              <a:t>08.10.2021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1055BE3-D181-4729-B242-3D8611FC1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3783E8E-62A4-40FE-9328-C4C0E9DEB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CAC5D-D85B-4923-8402-826E2CC9F0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13342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4676FEA-A89E-4E81-AEF3-E2EAAA765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B22A9-4B43-40BA-ABEB-6A8A8111F08B}" type="datetimeFigureOut">
              <a:rPr lang="ru-RU" smtClean="0"/>
              <a:t>08.10.2021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B0C6B2C-D5D7-49AB-8F4F-25E25A20E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7B5BDF4-0EF9-472C-B195-229744965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CAC5D-D85B-4923-8402-826E2CC9F0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623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5672A8-CCE9-4988-BCF1-BEF10358C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7EFF19-F390-4F89-A199-3AB175889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5106FC6-14A5-46D9-B21D-2BAF17083A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6289DD6-2066-4A5A-83FD-6E19FAA0D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B22A9-4B43-40BA-ABEB-6A8A8111F08B}" type="datetimeFigureOut">
              <a:rPr lang="ru-RU" smtClean="0"/>
              <a:t>08.10.2021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1600E2-B7FA-425F-BB68-32B9E04E8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6413A0C-68D5-46BE-A224-E34632F59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CAC5D-D85B-4923-8402-826E2CC9F0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0051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CA98FB-F595-4F3A-9640-C4FC74117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AE6CA48-886B-46C5-A340-09C7456E91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06B46C-65A5-4732-A4AB-D3641900FE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0E629E3-D215-4274-AD36-B6B94F8CD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B22A9-4B43-40BA-ABEB-6A8A8111F08B}" type="datetimeFigureOut">
              <a:rPr lang="ru-RU" smtClean="0"/>
              <a:t>08.10.2021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2F651CB-F47C-4FF9-8609-617B7CFCD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7CE570-C084-4CA0-A73A-817F03375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CAC5D-D85B-4923-8402-826E2CC9F0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7548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E0BB7E-22C4-4BC5-A5D2-04C468938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3D18D0B-7608-446D-B0A4-19C53C33FD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E19E99-65B1-4F7F-AC67-7FF72305EC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8B22A9-4B43-40BA-ABEB-6A8A8111F08B}" type="datetimeFigureOut">
              <a:rPr lang="ru-RU" smtClean="0"/>
              <a:t>08.10.2021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9AFA2A-60B2-41E6-8715-49566499FF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6374B2-8FA7-4D43-A387-71F343DF48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0CAC5D-D85B-4923-8402-826E2CC9F0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3827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7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hyperlink" Target="https://wordwall.net/resource/22359529" TargetMode="Externa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student.vznaniya.ru/home/lesson/191965/Flashcard/?slug=RlNTfjKx&amp;onlypreview=true" TargetMode="External"/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quizlet.com/_a2ko9l?x=1jqt&amp;i=1bxx6d" TargetMode="External"/><Relationship Id="rId5" Type="http://schemas.openxmlformats.org/officeDocument/2006/relationships/image" Target="../media/image31.png"/><Relationship Id="rId4" Type="http://schemas.openxmlformats.org/officeDocument/2006/relationships/image" Target="../media/image7.pn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0.jpeg"/><Relationship Id="rId4" Type="http://schemas.openxmlformats.org/officeDocument/2006/relationships/image" Target="../media/image7.png"/><Relationship Id="rId9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hyperlink" Target="https://vk.com/englishtutorforteens" TargetMode="External"/><Relationship Id="rId10" Type="http://schemas.openxmlformats.org/officeDocument/2006/relationships/image" Target="../media/image13.png"/><Relationship Id="rId4" Type="http://schemas.openxmlformats.org/officeDocument/2006/relationships/image" Target="../media/image1.jpe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0.jpeg"/><Relationship Id="rId10" Type="http://schemas.openxmlformats.org/officeDocument/2006/relationships/image" Target="../media/image18.jpeg"/><Relationship Id="rId4" Type="http://schemas.openxmlformats.org/officeDocument/2006/relationships/image" Target="../media/image7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hyperlink" Target="https://vk.com/englishtutorforteens" TargetMode="External"/><Relationship Id="rId7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0.jpe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wordwall.net/resource/20478873" TargetMode="Externa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hyperlink" Target="https://vk.com/englishtutorforteens" TargetMode="External"/><Relationship Id="rId10" Type="http://schemas.openxmlformats.org/officeDocument/2006/relationships/image" Target="../media/image13.png"/><Relationship Id="rId4" Type="http://schemas.openxmlformats.org/officeDocument/2006/relationships/image" Target="../media/image1.jpe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hyperlink" Target="https://wordwall.net/resource/5486718" TargetMode="Externa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11" Type="http://schemas.openxmlformats.org/officeDocument/2006/relationships/image" Target="../media/image18.jpeg"/><Relationship Id="rId5" Type="http://schemas.openxmlformats.org/officeDocument/2006/relationships/hyperlink" Target="https://vk.com/englishtutorforteens" TargetMode="External"/><Relationship Id="rId10" Type="http://schemas.openxmlformats.org/officeDocument/2006/relationships/image" Target="../media/image24.png"/><Relationship Id="rId4" Type="http://schemas.openxmlformats.org/officeDocument/2006/relationships/image" Target="../media/image1.jpe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E3F7DD0D-E468-4B2A-854F-4EEFBDF35960}"/>
              </a:ext>
            </a:extLst>
          </p:cNvPr>
          <p:cNvGrpSpPr/>
          <p:nvPr/>
        </p:nvGrpSpPr>
        <p:grpSpPr>
          <a:xfrm>
            <a:off x="-24063" y="0"/>
            <a:ext cx="12192000" cy="7026442"/>
            <a:chOff x="-24063" y="0"/>
            <a:chExt cx="12192000" cy="7026442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90A917CA-DC89-42C3-8F65-EAF0FB51D9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67" b="17657"/>
            <a:stretch/>
          </p:blipFill>
          <p:spPr bwMode="auto">
            <a:xfrm>
              <a:off x="-24063" y="0"/>
              <a:ext cx="12192000" cy="70264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Прямоугольник 10">
              <a:hlinkClick r:id="rId3"/>
              <a:extLst>
                <a:ext uri="{FF2B5EF4-FFF2-40B4-BE49-F238E27FC236}">
                  <a16:creationId xmlns:a16="http://schemas.microsoft.com/office/drawing/2014/main" id="{F226DB74-819F-4D6C-901B-1919EDA8EB35}"/>
                </a:ext>
              </a:extLst>
            </p:cNvPr>
            <p:cNvSpPr/>
            <p:nvPr/>
          </p:nvSpPr>
          <p:spPr>
            <a:xfrm>
              <a:off x="10536072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226314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45262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67894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905256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1131570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1357884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1584198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1810512" algn="l" defTabSz="452628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 err="1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latin typeface="Edwardian Script ITC" panose="030303020407070D0804" pitchFamily="66" charset="0"/>
                </a:rPr>
                <a:t>IrinaPapakhina</a:t>
              </a:r>
              <a:endParaRPr lang="ru-RU" sz="20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endParaRPr>
            </a:p>
          </p:txBody>
        </p: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2D02CB1-23A1-443F-A36C-1CEA105125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6709" y="3452565"/>
            <a:ext cx="1304925" cy="342900"/>
          </a:xfrm>
          <a:prstGeom prst="rect">
            <a:avLst/>
          </a:prstGeom>
          <a:ln w="28575">
            <a:solidFill>
              <a:srgbClr val="D13A1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B1246AF-55E4-4C53-9BDE-ABBCE82E44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2884" y="4389993"/>
            <a:ext cx="4105275" cy="314325"/>
          </a:xfrm>
          <a:prstGeom prst="rect">
            <a:avLst/>
          </a:prstGeom>
          <a:ln w="28575">
            <a:solidFill>
              <a:srgbClr val="D13A1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189068D-8976-4552-A9FC-8237459328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3212" y="1952232"/>
            <a:ext cx="2457450" cy="742950"/>
          </a:xfrm>
          <a:prstGeom prst="rect">
            <a:avLst/>
          </a:prstGeom>
          <a:ln w="28575">
            <a:solidFill>
              <a:srgbClr val="D13A1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B146FD25-B441-41E2-834B-4DB8F49800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53060" y="699891"/>
            <a:ext cx="1285875" cy="923925"/>
          </a:xfrm>
          <a:prstGeom prst="rect">
            <a:avLst/>
          </a:prstGeom>
          <a:ln w="28575">
            <a:solidFill>
              <a:srgbClr val="D13A1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Рисунок 19" descr="Изображение выглядит как текст, внутренний, рама картины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DBAD5691-F40E-474A-89EC-756841B831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993" y="1817735"/>
            <a:ext cx="7720355" cy="545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438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7B360788-B5C7-4F60-9D52-9875FB24CE3C}"/>
              </a:ext>
            </a:extLst>
          </p:cNvPr>
          <p:cNvGrpSpPr/>
          <p:nvPr/>
        </p:nvGrpSpPr>
        <p:grpSpPr>
          <a:xfrm>
            <a:off x="-24063" y="-16443"/>
            <a:ext cx="12192000" cy="7055173"/>
            <a:chOff x="-24063" y="-16443"/>
            <a:chExt cx="12192000" cy="7055173"/>
          </a:xfrm>
        </p:grpSpPr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607687D4-80A4-46AC-A3F7-2143D2FCDDB7}"/>
                </a:ext>
              </a:extLst>
            </p:cNvPr>
            <p:cNvGrpSpPr/>
            <p:nvPr/>
          </p:nvGrpSpPr>
          <p:grpSpPr>
            <a:xfrm>
              <a:off x="-24063" y="0"/>
              <a:ext cx="12192000" cy="7026442"/>
              <a:chOff x="-24063" y="0"/>
              <a:chExt cx="12192000" cy="7026442"/>
            </a:xfrm>
          </p:grpSpPr>
          <p:pic>
            <p:nvPicPr>
              <p:cNvPr id="6" name="Picture 2">
                <a:extLst>
                  <a:ext uri="{FF2B5EF4-FFF2-40B4-BE49-F238E27FC236}">
                    <a16:creationId xmlns:a16="http://schemas.microsoft.com/office/drawing/2014/main" id="{1F70FFB4-DCBF-42EA-9461-CFFA2EF45E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367" b="17657"/>
              <a:stretch/>
            </p:blipFill>
            <p:spPr bwMode="auto">
              <a:xfrm>
                <a:off x="-24063" y="0"/>
                <a:ext cx="12192000" cy="70264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Прямоугольник 6">
                <a:hlinkClick r:id="rId3"/>
                <a:extLst>
                  <a:ext uri="{FF2B5EF4-FFF2-40B4-BE49-F238E27FC236}">
                    <a16:creationId xmlns:a16="http://schemas.microsoft.com/office/drawing/2014/main" id="{057D0F54-0E8A-4B6C-A814-F0886051009A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7037543-3FA4-4737-B1CD-E49DFEED97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07852" y="-16443"/>
              <a:ext cx="11976296" cy="70551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Рисунок 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05D9B2D-F3DB-4A80-BB63-7198C5BCED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4175" y="559240"/>
            <a:ext cx="4343400" cy="819150"/>
          </a:xfrm>
          <a:prstGeom prst="rect">
            <a:avLst/>
          </a:prstGeom>
          <a:ln>
            <a:solidFill>
              <a:srgbClr val="D13A1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 descr="Изображение выглядит как вода, внешний, пляж, берег&#10;&#10;Автоматически созданное описание">
            <a:extLst>
              <a:ext uri="{FF2B5EF4-FFF2-40B4-BE49-F238E27FC236}">
                <a16:creationId xmlns:a16="http://schemas.microsoft.com/office/drawing/2014/main" id="{87EE5BE6-5BDC-4C65-A7C4-8F112D34A8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7990" y="1760320"/>
            <a:ext cx="3452621" cy="2124000"/>
          </a:xfrm>
          <a:prstGeom prst="rect">
            <a:avLst/>
          </a:prstGeom>
          <a:ln w="28575">
            <a:solidFill>
              <a:srgbClr val="D13A1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 descr="Изображение выглядит как человек, люди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5C55CF1E-74D5-4869-9DE6-1538E5D263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3200" y="1760320"/>
            <a:ext cx="3435098" cy="2124000"/>
          </a:xfrm>
          <a:prstGeom prst="rect">
            <a:avLst/>
          </a:prstGeom>
          <a:ln w="28575">
            <a:solidFill>
              <a:srgbClr val="D13A1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 descr="Изображение выглядит как внешний, дерево, трав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A0807353-A4B6-4981-BF19-C0D8A56558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47078" y="4043695"/>
            <a:ext cx="3403533" cy="2124000"/>
          </a:xfrm>
          <a:prstGeom prst="rect">
            <a:avLst/>
          </a:prstGeom>
          <a:ln w="28575">
            <a:solidFill>
              <a:srgbClr val="D13A1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 descr="Изображение выглядит как стена, внутренний, человек, мальчик&#10;&#10;Автоматически созданное описание">
            <a:extLst>
              <a:ext uri="{FF2B5EF4-FFF2-40B4-BE49-F238E27FC236}">
                <a16:creationId xmlns:a16="http://schemas.microsoft.com/office/drawing/2014/main" id="{1F304F75-2579-4C38-B1E4-3234689512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4608" y="4043695"/>
            <a:ext cx="3455866" cy="2124000"/>
          </a:xfrm>
          <a:prstGeom prst="rect">
            <a:avLst/>
          </a:prstGeom>
          <a:ln w="28575">
            <a:solidFill>
              <a:srgbClr val="D13A1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7990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03970C99-5D9E-4FFC-B882-5C34D6CE9CE8}"/>
              </a:ext>
            </a:extLst>
          </p:cNvPr>
          <p:cNvGrpSpPr/>
          <p:nvPr/>
        </p:nvGrpSpPr>
        <p:grpSpPr>
          <a:xfrm>
            <a:off x="-24063" y="-16443"/>
            <a:ext cx="12192000" cy="7055173"/>
            <a:chOff x="-24063" y="-16443"/>
            <a:chExt cx="12192000" cy="7055173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E691267F-5F25-4736-918E-5FCA5DD5387E}"/>
                </a:ext>
              </a:extLst>
            </p:cNvPr>
            <p:cNvGrpSpPr/>
            <p:nvPr/>
          </p:nvGrpSpPr>
          <p:grpSpPr>
            <a:xfrm>
              <a:off x="-24063" y="0"/>
              <a:ext cx="12192000" cy="7026442"/>
              <a:chOff x="-24063" y="0"/>
              <a:chExt cx="12192000" cy="7026442"/>
            </a:xfrm>
          </p:grpSpPr>
          <p:pic>
            <p:nvPicPr>
              <p:cNvPr id="5" name="Picture 2">
                <a:extLst>
                  <a:ext uri="{FF2B5EF4-FFF2-40B4-BE49-F238E27FC236}">
                    <a16:creationId xmlns:a16="http://schemas.microsoft.com/office/drawing/2014/main" id="{FC8283A3-6B18-40CE-958E-79D438E5FA7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367" b="17657"/>
              <a:stretch/>
            </p:blipFill>
            <p:spPr bwMode="auto">
              <a:xfrm>
                <a:off x="-24063" y="0"/>
                <a:ext cx="12192000" cy="70264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Прямоугольник 5">
                <a:hlinkClick r:id="rId3"/>
                <a:extLst>
                  <a:ext uri="{FF2B5EF4-FFF2-40B4-BE49-F238E27FC236}">
                    <a16:creationId xmlns:a16="http://schemas.microsoft.com/office/drawing/2014/main" id="{81EDAAF3-C793-4168-A2AE-4DEBE8406FBA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48F71ED7-7B09-42CD-9913-9340547D3C0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07852" y="-16443"/>
              <a:ext cx="11976296" cy="70551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Рисунок 7">
            <a:hlinkClick r:id="rId5"/>
            <a:extLst>
              <a:ext uri="{FF2B5EF4-FFF2-40B4-BE49-F238E27FC236}">
                <a16:creationId xmlns:a16="http://schemas.microsoft.com/office/drawing/2014/main" id="{8A68CE2B-071E-4E4C-AEBC-02C2D73A8A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6639" y="2422647"/>
            <a:ext cx="6124575" cy="3419475"/>
          </a:xfrm>
          <a:prstGeom prst="rect">
            <a:avLst/>
          </a:prstGeom>
          <a:ln w="28575">
            <a:solidFill>
              <a:srgbClr val="D13A1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1BC6E15-4315-4294-A370-EAC6D3E45346}"/>
              </a:ext>
            </a:extLst>
          </p:cNvPr>
          <p:cNvSpPr/>
          <p:nvPr/>
        </p:nvSpPr>
        <p:spPr>
          <a:xfrm>
            <a:off x="3980871" y="917774"/>
            <a:ext cx="3816109" cy="646331"/>
          </a:xfrm>
          <a:prstGeom prst="rect">
            <a:avLst/>
          </a:prstGeom>
          <a:solidFill>
            <a:schemeClr val="bg1"/>
          </a:solidFill>
          <a:ln>
            <a:solidFill>
              <a:srgbClr val="E85037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marL="342900" indent="-342900" algn="ctr">
              <a:buAutoNum type="arabicPeriod"/>
            </a:pPr>
            <a:r>
              <a:rPr lang="en-US" i="1" dirty="0">
                <a:ln w="0"/>
              </a:rPr>
              <a:t>This is my … Her name is … She is …</a:t>
            </a:r>
          </a:p>
          <a:p>
            <a:pPr marL="342900" indent="-342900">
              <a:buAutoNum type="arabicPeriod"/>
            </a:pPr>
            <a:r>
              <a:rPr lang="en-US" i="1" dirty="0">
                <a:ln w="0"/>
              </a:rPr>
              <a:t>This is </a:t>
            </a:r>
            <a:r>
              <a:rPr lang="en-US" i="1" dirty="0" err="1">
                <a:ln w="0"/>
              </a:rPr>
              <a:t>Arina’s</a:t>
            </a:r>
            <a:r>
              <a:rPr lang="en-US" i="1" dirty="0">
                <a:ln w="0"/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1890095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5D03949B-72B9-46B4-AD20-B29EE7CA037A}"/>
              </a:ext>
            </a:extLst>
          </p:cNvPr>
          <p:cNvGrpSpPr/>
          <p:nvPr/>
        </p:nvGrpSpPr>
        <p:grpSpPr>
          <a:xfrm>
            <a:off x="-24063" y="-16443"/>
            <a:ext cx="12192000" cy="7055173"/>
            <a:chOff x="-24063" y="-16443"/>
            <a:chExt cx="12192000" cy="7055173"/>
          </a:xfrm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9AC4B330-A887-4F1B-9F3C-D688EF999A19}"/>
                </a:ext>
              </a:extLst>
            </p:cNvPr>
            <p:cNvGrpSpPr/>
            <p:nvPr/>
          </p:nvGrpSpPr>
          <p:grpSpPr>
            <a:xfrm>
              <a:off x="-24063" y="0"/>
              <a:ext cx="12192000" cy="7026442"/>
              <a:chOff x="-24063" y="0"/>
              <a:chExt cx="12192000" cy="7026442"/>
            </a:xfrm>
          </p:grpSpPr>
          <p:pic>
            <p:nvPicPr>
              <p:cNvPr id="7" name="Picture 2">
                <a:extLst>
                  <a:ext uri="{FF2B5EF4-FFF2-40B4-BE49-F238E27FC236}">
                    <a16:creationId xmlns:a16="http://schemas.microsoft.com/office/drawing/2014/main" id="{0032F6C2-23EA-45E0-BF26-FDF3998654F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367" b="17657"/>
              <a:stretch/>
            </p:blipFill>
            <p:spPr bwMode="auto">
              <a:xfrm>
                <a:off x="-24063" y="0"/>
                <a:ext cx="12192000" cy="70264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Прямоугольник 7">
                <a:hlinkClick r:id="rId3"/>
                <a:extLst>
                  <a:ext uri="{FF2B5EF4-FFF2-40B4-BE49-F238E27FC236}">
                    <a16:creationId xmlns:a16="http://schemas.microsoft.com/office/drawing/2014/main" id="{78629015-8E69-43B4-90DE-A2C57B905012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7EAD42E9-29C6-4028-8F7E-ABA64C6E29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07852" y="-16443"/>
              <a:ext cx="11976296" cy="70551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D941FD0-20EC-45DC-B8B9-B16800F84C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501" y="585787"/>
            <a:ext cx="3914775" cy="5686425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&#10;&#10;Автоматически созданное описание">
            <a:hlinkClick r:id="rId6"/>
            <a:extLst>
              <a:ext uri="{FF2B5EF4-FFF2-40B4-BE49-F238E27FC236}">
                <a16:creationId xmlns:a16="http://schemas.microsoft.com/office/drawing/2014/main" id="{AE01CCE5-FA28-4A03-B3D1-DC5EC41390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2825" y="1307485"/>
            <a:ext cx="1190625" cy="476250"/>
          </a:xfrm>
          <a:prstGeom prst="rect">
            <a:avLst/>
          </a:prstGeom>
          <a:ln>
            <a:solidFill>
              <a:srgbClr val="D13A1D"/>
            </a:solidFill>
          </a:ln>
        </p:spPr>
      </p:pic>
      <p:pic>
        <p:nvPicPr>
          <p:cNvPr id="12" name="Рисунок 11">
            <a:hlinkClick r:id="rId8"/>
            <a:extLst>
              <a:ext uri="{FF2B5EF4-FFF2-40B4-BE49-F238E27FC236}">
                <a16:creationId xmlns:a16="http://schemas.microsoft.com/office/drawing/2014/main" id="{9A551172-337B-4385-B07C-E7FE33983C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2825" y="2197433"/>
            <a:ext cx="2762250" cy="552450"/>
          </a:xfrm>
          <a:prstGeom prst="rect">
            <a:avLst/>
          </a:prstGeom>
          <a:ln>
            <a:solidFill>
              <a:srgbClr val="D13A1D"/>
            </a:solidFill>
          </a:ln>
        </p:spPr>
      </p:pic>
    </p:spTree>
    <p:extLst>
      <p:ext uri="{BB962C8B-B14F-4D97-AF65-F5344CB8AC3E}">
        <p14:creationId xmlns:p14="http://schemas.microsoft.com/office/powerpoint/2010/main" val="18512328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49FFB106-C87A-474C-ADFF-5EBB354AFABB}"/>
              </a:ext>
            </a:extLst>
          </p:cNvPr>
          <p:cNvGrpSpPr/>
          <p:nvPr/>
        </p:nvGrpSpPr>
        <p:grpSpPr>
          <a:xfrm>
            <a:off x="-24063" y="-16443"/>
            <a:ext cx="12192000" cy="7055173"/>
            <a:chOff x="-24063" y="-16443"/>
            <a:chExt cx="12192000" cy="7055173"/>
          </a:xfrm>
        </p:grpSpPr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26C976BD-BE17-4634-A7F2-D3EF42CA1F90}"/>
                </a:ext>
              </a:extLst>
            </p:cNvPr>
            <p:cNvGrpSpPr/>
            <p:nvPr/>
          </p:nvGrpSpPr>
          <p:grpSpPr>
            <a:xfrm>
              <a:off x="-24063" y="0"/>
              <a:ext cx="12192000" cy="7026442"/>
              <a:chOff x="-24063" y="0"/>
              <a:chExt cx="12192000" cy="7026442"/>
            </a:xfrm>
          </p:grpSpPr>
          <p:pic>
            <p:nvPicPr>
              <p:cNvPr id="19" name="Picture 2">
                <a:extLst>
                  <a:ext uri="{FF2B5EF4-FFF2-40B4-BE49-F238E27FC236}">
                    <a16:creationId xmlns:a16="http://schemas.microsoft.com/office/drawing/2014/main" id="{CF815714-8A2C-4C40-911E-19A6A049C5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367" b="17657"/>
              <a:stretch/>
            </p:blipFill>
            <p:spPr bwMode="auto">
              <a:xfrm>
                <a:off x="-24063" y="0"/>
                <a:ext cx="12192000" cy="70264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Прямоугольник 19">
                <a:hlinkClick r:id="rId3"/>
                <a:extLst>
                  <a:ext uri="{FF2B5EF4-FFF2-40B4-BE49-F238E27FC236}">
                    <a16:creationId xmlns:a16="http://schemas.microsoft.com/office/drawing/2014/main" id="{30475190-A76C-43F2-B09B-9162DCC16360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18" name="Picture 4">
              <a:extLst>
                <a:ext uri="{FF2B5EF4-FFF2-40B4-BE49-F238E27FC236}">
                  <a16:creationId xmlns:a16="http://schemas.microsoft.com/office/drawing/2014/main" id="{216DC0E6-8CD8-4B6F-872F-79B833ABBD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07852" y="-16443"/>
              <a:ext cx="11976296" cy="70551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AD1B834-4B1E-4BF3-BED6-8EF5CB19C2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70" t="66054" r="5929" b="20723"/>
          <a:stretch/>
        </p:blipFill>
        <p:spPr>
          <a:xfrm rot="10800000">
            <a:off x="146955" y="234200"/>
            <a:ext cx="3773576" cy="2822725"/>
          </a:xfrm>
          <a:prstGeom prst="rect">
            <a:avLst/>
          </a:prstGeom>
          <a:ln w="28575">
            <a:solidFill>
              <a:srgbClr val="D13A1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A0D399A-8033-45CA-A622-4C881F5E7CE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2" t="65790" r="34844" b="20720"/>
          <a:stretch/>
        </p:blipFill>
        <p:spPr>
          <a:xfrm rot="10800000">
            <a:off x="4883699" y="154019"/>
            <a:ext cx="3723223" cy="2822723"/>
          </a:xfrm>
          <a:prstGeom prst="rect">
            <a:avLst/>
          </a:prstGeom>
          <a:ln w="28575">
            <a:solidFill>
              <a:srgbClr val="D13A1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5A2D5D8-409F-4E4B-AAD2-1EA88C185D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0" t="69514" r="63402" b="10086"/>
          <a:stretch/>
        </p:blipFill>
        <p:spPr>
          <a:xfrm rot="10800000">
            <a:off x="9025212" y="1645562"/>
            <a:ext cx="2565074" cy="2822728"/>
          </a:xfrm>
          <a:prstGeom prst="rect">
            <a:avLst/>
          </a:prstGeom>
          <a:ln w="28575">
            <a:solidFill>
              <a:srgbClr val="D13A1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4C9E2FD8-3534-48FA-B7E9-E8AD3E9399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48" y="2857216"/>
            <a:ext cx="4459666" cy="2306929"/>
          </a:xfrm>
          <a:prstGeom prst="rect">
            <a:avLst/>
          </a:prstGeom>
          <a:ln w="28575">
            <a:solidFill>
              <a:srgbClr val="D13A1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623D659D-5824-4837-95C0-3E24EBE1BB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8680" y="2696500"/>
            <a:ext cx="4174599" cy="1826388"/>
          </a:xfrm>
          <a:prstGeom prst="rect">
            <a:avLst/>
          </a:prstGeom>
          <a:ln w="28575">
            <a:solidFill>
              <a:srgbClr val="D13A1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A2F7C27-67FF-450B-BC9B-F8DA63C0A0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37320" y="4242646"/>
            <a:ext cx="4113650" cy="2846645"/>
          </a:xfrm>
          <a:prstGeom prst="rect">
            <a:avLst/>
          </a:prstGeom>
          <a:ln w="28575">
            <a:solidFill>
              <a:srgbClr val="D13A1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30CE6A9F-E0FA-4FB6-BAFD-E4B73E443AC2}"/>
              </a:ext>
            </a:extLst>
          </p:cNvPr>
          <p:cNvSpPr/>
          <p:nvPr/>
        </p:nvSpPr>
        <p:spPr>
          <a:xfrm>
            <a:off x="298049" y="3291126"/>
            <a:ext cx="208390" cy="382570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B06F3E35-32D1-4E5B-B1DE-8918F73BF08E}"/>
              </a:ext>
            </a:extLst>
          </p:cNvPr>
          <p:cNvSpPr/>
          <p:nvPr/>
        </p:nvSpPr>
        <p:spPr>
          <a:xfrm>
            <a:off x="3726412" y="3305790"/>
            <a:ext cx="208390" cy="382570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742BBC61-2D1F-4EBF-9E54-AC7BE2C5A523}"/>
              </a:ext>
            </a:extLst>
          </p:cNvPr>
          <p:cNvSpPr/>
          <p:nvPr/>
        </p:nvSpPr>
        <p:spPr>
          <a:xfrm>
            <a:off x="678371" y="3650994"/>
            <a:ext cx="686195" cy="382570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ECBD77B9-2A31-4CB8-8772-038C20299445}"/>
              </a:ext>
            </a:extLst>
          </p:cNvPr>
          <p:cNvSpPr/>
          <p:nvPr/>
        </p:nvSpPr>
        <p:spPr>
          <a:xfrm>
            <a:off x="552973" y="4004074"/>
            <a:ext cx="319223" cy="382570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2A4E75AB-D1C1-4160-9989-380F8E64AB53}"/>
              </a:ext>
            </a:extLst>
          </p:cNvPr>
          <p:cNvSpPr/>
          <p:nvPr/>
        </p:nvSpPr>
        <p:spPr>
          <a:xfrm>
            <a:off x="2191086" y="4375201"/>
            <a:ext cx="208390" cy="382570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C63849AA-8B45-4F27-A391-A087EF12F6CF}"/>
              </a:ext>
            </a:extLst>
          </p:cNvPr>
          <p:cNvSpPr/>
          <p:nvPr/>
        </p:nvSpPr>
        <p:spPr>
          <a:xfrm>
            <a:off x="552973" y="4739724"/>
            <a:ext cx="208390" cy="382570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15CA300E-E7A0-4A5A-B2D3-5B4B465B227D}"/>
              </a:ext>
            </a:extLst>
          </p:cNvPr>
          <p:cNvSpPr/>
          <p:nvPr/>
        </p:nvSpPr>
        <p:spPr>
          <a:xfrm>
            <a:off x="5227202" y="3508667"/>
            <a:ext cx="319223" cy="382570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72E443BE-7334-48A0-B9A9-378712E1B418}"/>
              </a:ext>
            </a:extLst>
          </p:cNvPr>
          <p:cNvSpPr/>
          <p:nvPr/>
        </p:nvSpPr>
        <p:spPr>
          <a:xfrm>
            <a:off x="4913862" y="3839178"/>
            <a:ext cx="208390" cy="382570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75169F10-FE5A-43D0-8301-182E3D7369E5}"/>
              </a:ext>
            </a:extLst>
          </p:cNvPr>
          <p:cNvSpPr/>
          <p:nvPr/>
        </p:nvSpPr>
        <p:spPr>
          <a:xfrm>
            <a:off x="6683107" y="3804212"/>
            <a:ext cx="208390" cy="382570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B7B908DB-E6A1-425E-8BAC-7080532FB2F1}"/>
              </a:ext>
            </a:extLst>
          </p:cNvPr>
          <p:cNvSpPr/>
          <p:nvPr/>
        </p:nvSpPr>
        <p:spPr>
          <a:xfrm>
            <a:off x="7986578" y="5000996"/>
            <a:ext cx="208390" cy="382570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5FABEEF2-C4CA-4A3C-AF64-0C2338183227}"/>
              </a:ext>
            </a:extLst>
          </p:cNvPr>
          <p:cNvSpPr/>
          <p:nvPr/>
        </p:nvSpPr>
        <p:spPr>
          <a:xfrm>
            <a:off x="10203554" y="5021154"/>
            <a:ext cx="208390" cy="382570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39DC04A7-0A31-433C-85A4-36516A90C535}"/>
              </a:ext>
            </a:extLst>
          </p:cNvPr>
          <p:cNvSpPr/>
          <p:nvPr/>
        </p:nvSpPr>
        <p:spPr>
          <a:xfrm>
            <a:off x="8236354" y="5382542"/>
            <a:ext cx="319223" cy="382570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149D20F1-25E7-4BD7-A8D7-71AAF6D0727E}"/>
              </a:ext>
            </a:extLst>
          </p:cNvPr>
          <p:cNvSpPr/>
          <p:nvPr/>
        </p:nvSpPr>
        <p:spPr>
          <a:xfrm>
            <a:off x="8550650" y="6016288"/>
            <a:ext cx="418290" cy="382570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B0296739-AF28-4A3A-8869-3EDF829C9CD2}"/>
              </a:ext>
            </a:extLst>
          </p:cNvPr>
          <p:cNvSpPr/>
          <p:nvPr/>
        </p:nvSpPr>
        <p:spPr>
          <a:xfrm>
            <a:off x="10679510" y="6024972"/>
            <a:ext cx="208390" cy="382570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9830D460-081B-4457-A6C8-F7F69F6404B1}"/>
              </a:ext>
            </a:extLst>
          </p:cNvPr>
          <p:cNvSpPr/>
          <p:nvPr/>
        </p:nvSpPr>
        <p:spPr>
          <a:xfrm>
            <a:off x="9413421" y="6313037"/>
            <a:ext cx="208390" cy="382570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4AF7E7D1-FED2-47BE-B402-59B4C8B218D6}"/>
              </a:ext>
            </a:extLst>
          </p:cNvPr>
          <p:cNvSpPr/>
          <p:nvPr/>
        </p:nvSpPr>
        <p:spPr>
          <a:xfrm>
            <a:off x="8175459" y="6622524"/>
            <a:ext cx="208390" cy="382570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8518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22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5FBFD20D-CC7D-4DCA-BB7C-13DAEFB69546}"/>
              </a:ext>
            </a:extLst>
          </p:cNvPr>
          <p:cNvGrpSpPr/>
          <p:nvPr/>
        </p:nvGrpSpPr>
        <p:grpSpPr>
          <a:xfrm>
            <a:off x="-24063" y="-16443"/>
            <a:ext cx="12192000" cy="7055173"/>
            <a:chOff x="-24063" y="-16443"/>
            <a:chExt cx="12192000" cy="7055173"/>
          </a:xfrm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522F081F-FEB7-4B7D-B738-B7C05EC802C1}"/>
                </a:ext>
              </a:extLst>
            </p:cNvPr>
            <p:cNvGrpSpPr/>
            <p:nvPr/>
          </p:nvGrpSpPr>
          <p:grpSpPr>
            <a:xfrm>
              <a:off x="-24063" y="0"/>
              <a:ext cx="12192000" cy="7026442"/>
              <a:chOff x="-24063" y="0"/>
              <a:chExt cx="12192000" cy="7026442"/>
            </a:xfrm>
          </p:grpSpPr>
          <p:pic>
            <p:nvPicPr>
              <p:cNvPr id="14" name="Picture 2">
                <a:extLst>
                  <a:ext uri="{FF2B5EF4-FFF2-40B4-BE49-F238E27FC236}">
                    <a16:creationId xmlns:a16="http://schemas.microsoft.com/office/drawing/2014/main" id="{F81159D9-FC40-43D5-88E5-5A446F8C20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367" b="17657"/>
              <a:stretch/>
            </p:blipFill>
            <p:spPr bwMode="auto">
              <a:xfrm>
                <a:off x="-24063" y="0"/>
                <a:ext cx="12192000" cy="70264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Прямоугольник 14">
                <a:hlinkClick r:id="rId3"/>
                <a:extLst>
                  <a:ext uri="{FF2B5EF4-FFF2-40B4-BE49-F238E27FC236}">
                    <a16:creationId xmlns:a16="http://schemas.microsoft.com/office/drawing/2014/main" id="{11B61749-6C65-4D34-9634-113D39526E71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A6FE2D83-FD75-4CF5-933D-0E114BC4CA2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07852" y="-16443"/>
              <a:ext cx="11976296" cy="70551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4">
            <a:extLst>
              <a:ext uri="{FF2B5EF4-FFF2-40B4-BE49-F238E27FC236}">
                <a16:creationId xmlns:a16="http://schemas.microsoft.com/office/drawing/2014/main" id="{AF1A38CA-86E0-4669-9744-0E77269A1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43" b="92286" l="10000" r="90000">
                        <a14:foregroundMark x1="38333" y1="9714" x2="61000" y2="10214"/>
                        <a14:foregroundMark x1="27111" y1="91571" x2="37222" y2="92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64" y="147708"/>
            <a:ext cx="4182412" cy="650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5FC442-5917-4A11-8210-F6A50EAC06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68" b="89728" l="7174" r="91957">
                        <a14:foregroundMark x1="12391" y1="14397" x2="37283" y2="13230"/>
                        <a14:foregroundMark x1="37283" y1="13230" x2="52174" y2="15409"/>
                        <a14:foregroundMark x1="8913" y1="18288" x2="16957" y2="61323"/>
                        <a14:foregroundMark x1="22391" y1="84903" x2="61522" y2="87626"/>
                        <a14:foregroundMark x1="61522" y1="87626" x2="74130" y2="87315"/>
                        <a14:foregroundMark x1="74130" y1="87315" x2="81087" y2="80233"/>
                        <a14:foregroundMark x1="81087" y1="80233" x2="81087" y2="57432"/>
                        <a14:foregroundMark x1="91413" y1="40233" x2="87935" y2="43268"/>
                        <a14:foregroundMark x1="82826" y1="46770" x2="82826" y2="49261"/>
                        <a14:foregroundMark x1="91957" y1="39144" x2="91957" y2="39144"/>
                        <a14:foregroundMark x1="33804" y1="16809" x2="53587" y2="18677"/>
                        <a14:foregroundMark x1="9783" y1="23969" x2="8913" y2="41245"/>
                        <a14:foregroundMark x1="7174" y1="43502" x2="8587" y2="65603"/>
                        <a14:foregroundMark x1="56522" y1="15175" x2="59674" y2="14553"/>
                        <a14:foregroundMark x1="53043" y1="14553" x2="60435" y2="14786"/>
                        <a14:foregroundMark x1="41848" y1="8171" x2="46739" y2="8638"/>
                        <a14:foregroundMark x1="41848" y1="5136" x2="41848" y2="5136"/>
                        <a14:foregroundMark x1="41848" y1="4747" x2="41848" y2="4747"/>
                        <a14:foregroundMark x1="41848" y1="4747" x2="41848" y2="4747"/>
                        <a14:foregroundMark x1="45543" y1="4125" x2="48152" y2="6381"/>
                        <a14:foregroundMark x1="45543" y1="4125" x2="48152" y2="5370"/>
                        <a14:foregroundMark x1="44674" y1="3268" x2="48478" y2="5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737"/>
          <a:stretch/>
        </p:blipFill>
        <p:spPr bwMode="auto">
          <a:xfrm>
            <a:off x="5250998" y="-998870"/>
            <a:ext cx="6493638" cy="8005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5B372B4-112E-4662-AE7D-105FB5D70785}"/>
              </a:ext>
            </a:extLst>
          </p:cNvPr>
          <p:cNvSpPr/>
          <p:nvPr/>
        </p:nvSpPr>
        <p:spPr>
          <a:xfrm>
            <a:off x="6095368" y="1839548"/>
            <a:ext cx="444070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i="1" dirty="0">
                <a:ln w="0"/>
                <a:latin typeface="Angsana New" panose="02020603050405020304" pitchFamily="18" charset="-34"/>
                <a:cs typeface="Angsana New" panose="02020603050405020304" pitchFamily="18" charset="-34"/>
              </a:rPr>
              <a:t> 1. Have you got a family album?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4FBAC5A-29FF-4481-8C2E-11E4822C7950}"/>
              </a:ext>
            </a:extLst>
          </p:cNvPr>
          <p:cNvSpPr/>
          <p:nvPr/>
        </p:nvSpPr>
        <p:spPr>
          <a:xfrm>
            <a:off x="6071937" y="3654201"/>
            <a:ext cx="444070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i="1" dirty="0">
                <a:ln w="0"/>
                <a:latin typeface="Angsana New" panose="02020603050405020304" pitchFamily="18" charset="-34"/>
                <a:cs typeface="Angsana New" panose="02020603050405020304" pitchFamily="18" charset="-34"/>
              </a:rPr>
              <a:t>2. Whose photos are there in your photo album?</a:t>
            </a:r>
          </a:p>
        </p:txBody>
      </p:sp>
    </p:spTree>
    <p:extLst>
      <p:ext uri="{BB962C8B-B14F-4D97-AF65-F5344CB8AC3E}">
        <p14:creationId xmlns:p14="http://schemas.microsoft.com/office/powerpoint/2010/main" val="1048520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3CD3EE09-70DB-40F3-9854-CE15E68EC941}"/>
              </a:ext>
            </a:extLst>
          </p:cNvPr>
          <p:cNvGrpSpPr/>
          <p:nvPr/>
        </p:nvGrpSpPr>
        <p:grpSpPr>
          <a:xfrm>
            <a:off x="-24063" y="-16443"/>
            <a:ext cx="12192000" cy="7055173"/>
            <a:chOff x="-24063" y="-16443"/>
            <a:chExt cx="12192000" cy="7055173"/>
          </a:xfrm>
        </p:grpSpPr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F1689A7B-4ACB-4ED8-980B-81F86E079F7F}"/>
                </a:ext>
              </a:extLst>
            </p:cNvPr>
            <p:cNvGrpSpPr/>
            <p:nvPr/>
          </p:nvGrpSpPr>
          <p:grpSpPr>
            <a:xfrm>
              <a:off x="-24063" y="0"/>
              <a:ext cx="12192000" cy="7026442"/>
              <a:chOff x="-24063" y="0"/>
              <a:chExt cx="12192000" cy="7026442"/>
            </a:xfrm>
          </p:grpSpPr>
          <p:pic>
            <p:nvPicPr>
              <p:cNvPr id="13" name="Picture 2">
                <a:extLst>
                  <a:ext uri="{FF2B5EF4-FFF2-40B4-BE49-F238E27FC236}">
                    <a16:creationId xmlns:a16="http://schemas.microsoft.com/office/drawing/2014/main" id="{3E43C79C-F18C-4FED-9D5C-1F0E72F67DE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367" b="17657"/>
              <a:stretch/>
            </p:blipFill>
            <p:spPr bwMode="auto">
              <a:xfrm>
                <a:off x="-24063" y="0"/>
                <a:ext cx="12192000" cy="70264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Прямоугольник 13">
                <a:hlinkClick r:id="rId5"/>
                <a:extLst>
                  <a:ext uri="{FF2B5EF4-FFF2-40B4-BE49-F238E27FC236}">
                    <a16:creationId xmlns:a16="http://schemas.microsoft.com/office/drawing/2014/main" id="{A0691426-5C45-459B-9A83-96F64AB1A91C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22822627-A899-48A4-826F-805FE4851E8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07852" y="-16443"/>
              <a:ext cx="11976296" cy="70551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Рисунок 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E2FC31E-1526-4DF9-8168-88F9957644B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31" t="80604" r="4062" b="9465"/>
          <a:stretch/>
        </p:blipFill>
        <p:spPr>
          <a:xfrm rot="10800000">
            <a:off x="2112379" y="627697"/>
            <a:ext cx="3983620" cy="1983545"/>
          </a:xfrm>
          <a:prstGeom prst="rect">
            <a:avLst/>
          </a:prstGeom>
          <a:ln w="28575">
            <a:solidFill>
              <a:srgbClr val="D13A1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57557BF-E88B-4C99-A14C-CCF5782AD9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6396" y="492359"/>
            <a:ext cx="4766237" cy="2254220"/>
          </a:xfrm>
          <a:prstGeom prst="rect">
            <a:avLst/>
          </a:prstGeom>
          <a:ln w="28575">
            <a:solidFill>
              <a:srgbClr val="D13A1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6B2BE2C-BE55-4050-A7BA-267100C9B19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70" t="66054" r="5929" b="20723"/>
          <a:stretch/>
        </p:blipFill>
        <p:spPr>
          <a:xfrm rot="10800000">
            <a:off x="824122" y="3703326"/>
            <a:ext cx="3559127" cy="2662312"/>
          </a:xfrm>
          <a:prstGeom prst="rect">
            <a:avLst/>
          </a:prstGeom>
          <a:ln w="28575">
            <a:solidFill>
              <a:srgbClr val="D13A1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326EA9A-7119-4076-BD0D-6591F7FF007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2" t="65790" r="34844" b="20720"/>
          <a:stretch/>
        </p:blipFill>
        <p:spPr>
          <a:xfrm rot="10800000">
            <a:off x="4651535" y="3703326"/>
            <a:ext cx="3511635" cy="2662310"/>
          </a:xfrm>
          <a:prstGeom prst="rect">
            <a:avLst/>
          </a:prstGeom>
          <a:ln w="28575">
            <a:solidFill>
              <a:srgbClr val="D13A1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0D762B3-2A4D-4800-AF65-60FE1394283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0" t="69514" r="63402" b="10086"/>
          <a:stretch/>
        </p:blipFill>
        <p:spPr>
          <a:xfrm rot="10800000">
            <a:off x="8431456" y="3703326"/>
            <a:ext cx="2419302" cy="2662314"/>
          </a:xfrm>
          <a:prstGeom prst="rect">
            <a:avLst/>
          </a:prstGeom>
          <a:ln w="28575">
            <a:solidFill>
              <a:srgbClr val="D13A1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C43106C-E502-4162-9389-502ACD5A93CF}"/>
              </a:ext>
            </a:extLst>
          </p:cNvPr>
          <p:cNvSpPr/>
          <p:nvPr/>
        </p:nvSpPr>
        <p:spPr>
          <a:xfrm>
            <a:off x="2603685" y="2693008"/>
            <a:ext cx="4431406" cy="923330"/>
          </a:xfrm>
          <a:prstGeom prst="rect">
            <a:avLst/>
          </a:prstGeom>
          <a:solidFill>
            <a:schemeClr val="bg1"/>
          </a:solidFill>
          <a:ln>
            <a:solidFill>
              <a:srgbClr val="D13A1D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marL="342900" indent="-342900" algn="ctr">
              <a:buAutoNum type="arabicPeriod"/>
            </a:pPr>
            <a:r>
              <a:rPr lang="en-US" i="1" dirty="0">
                <a:ln w="0"/>
              </a:rPr>
              <a:t>Can you find Alice in photos A, B and C?</a:t>
            </a:r>
          </a:p>
          <a:p>
            <a:pPr marL="342900" indent="-342900" algn="ctr">
              <a:buAutoNum type="arabicPeriod"/>
            </a:pPr>
            <a:r>
              <a:rPr lang="en-US" i="1" dirty="0">
                <a:ln w="0"/>
              </a:rPr>
              <a:t>Who are the other children in the photos?</a:t>
            </a:r>
          </a:p>
          <a:p>
            <a:pPr algn="ctr"/>
            <a:r>
              <a:rPr lang="en-US" i="1" dirty="0">
                <a:ln w="0"/>
              </a:rPr>
              <a:t>Listen and check your answers.</a:t>
            </a:r>
          </a:p>
        </p:txBody>
      </p:sp>
      <p:pic>
        <p:nvPicPr>
          <p:cNvPr id="9" name="1_27">
            <a:hlinkClick r:id="" action="ppaction://media"/>
            <a:extLst>
              <a:ext uri="{FF2B5EF4-FFF2-40B4-BE49-F238E27FC236}">
                <a16:creationId xmlns:a16="http://schemas.microsoft.com/office/drawing/2014/main" id="{14C48E78-5B7B-486D-9291-2D7FE1E369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310510" y="2887209"/>
            <a:ext cx="609600" cy="609600"/>
          </a:xfrm>
          <a:prstGeom prst="rect">
            <a:avLst/>
          </a:prstGeom>
          <a:solidFill>
            <a:srgbClr val="D13A1D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65166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81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49FFB106-C87A-474C-ADFF-5EBB354AFABB}"/>
              </a:ext>
            </a:extLst>
          </p:cNvPr>
          <p:cNvGrpSpPr/>
          <p:nvPr/>
        </p:nvGrpSpPr>
        <p:grpSpPr>
          <a:xfrm>
            <a:off x="-24063" y="-16443"/>
            <a:ext cx="12192000" cy="7055173"/>
            <a:chOff x="-24063" y="-16443"/>
            <a:chExt cx="12192000" cy="7055173"/>
          </a:xfrm>
        </p:grpSpPr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26C976BD-BE17-4634-A7F2-D3EF42CA1F90}"/>
                </a:ext>
              </a:extLst>
            </p:cNvPr>
            <p:cNvGrpSpPr/>
            <p:nvPr/>
          </p:nvGrpSpPr>
          <p:grpSpPr>
            <a:xfrm>
              <a:off x="-24063" y="0"/>
              <a:ext cx="12192000" cy="7026442"/>
              <a:chOff x="-24063" y="0"/>
              <a:chExt cx="12192000" cy="7026442"/>
            </a:xfrm>
          </p:grpSpPr>
          <p:pic>
            <p:nvPicPr>
              <p:cNvPr id="19" name="Picture 2">
                <a:extLst>
                  <a:ext uri="{FF2B5EF4-FFF2-40B4-BE49-F238E27FC236}">
                    <a16:creationId xmlns:a16="http://schemas.microsoft.com/office/drawing/2014/main" id="{CF815714-8A2C-4C40-911E-19A6A049C5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367" b="17657"/>
              <a:stretch/>
            </p:blipFill>
            <p:spPr bwMode="auto">
              <a:xfrm>
                <a:off x="-24063" y="0"/>
                <a:ext cx="12192000" cy="70264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Прямоугольник 19">
                <a:hlinkClick r:id="rId3"/>
                <a:extLst>
                  <a:ext uri="{FF2B5EF4-FFF2-40B4-BE49-F238E27FC236}">
                    <a16:creationId xmlns:a16="http://schemas.microsoft.com/office/drawing/2014/main" id="{30475190-A76C-43F2-B09B-9162DCC16360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18" name="Picture 4">
              <a:extLst>
                <a:ext uri="{FF2B5EF4-FFF2-40B4-BE49-F238E27FC236}">
                  <a16:creationId xmlns:a16="http://schemas.microsoft.com/office/drawing/2014/main" id="{216DC0E6-8CD8-4B6F-872F-79B833ABBD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07852" y="-16443"/>
              <a:ext cx="11976296" cy="70551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AD1B834-4B1E-4BF3-BED6-8EF5CB19C2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70" t="66054" r="5929" b="20723"/>
          <a:stretch/>
        </p:blipFill>
        <p:spPr>
          <a:xfrm rot="10800000">
            <a:off x="458362" y="292857"/>
            <a:ext cx="3030426" cy="2266831"/>
          </a:xfrm>
          <a:prstGeom prst="rect">
            <a:avLst/>
          </a:prstGeom>
          <a:ln w="28575">
            <a:solidFill>
              <a:srgbClr val="D13A1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A0D399A-8033-45CA-A622-4C881F5E7CE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2" t="65790" r="34844" b="20720"/>
          <a:stretch/>
        </p:blipFill>
        <p:spPr>
          <a:xfrm rot="10800000">
            <a:off x="4262119" y="292858"/>
            <a:ext cx="2989989" cy="2266829"/>
          </a:xfrm>
          <a:prstGeom prst="rect">
            <a:avLst/>
          </a:prstGeom>
          <a:ln w="28575">
            <a:solidFill>
              <a:srgbClr val="D13A1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5A2D5D8-409F-4E4B-AAD2-1EA88C185D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0" t="69514" r="63402" b="10086"/>
          <a:stretch/>
        </p:blipFill>
        <p:spPr>
          <a:xfrm rot="10800000">
            <a:off x="8065696" y="292857"/>
            <a:ext cx="2059920" cy="2266833"/>
          </a:xfrm>
          <a:prstGeom prst="rect">
            <a:avLst/>
          </a:prstGeom>
          <a:ln w="28575">
            <a:solidFill>
              <a:srgbClr val="D13A1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4C9E2FD8-3534-48FA-B7E9-E8AD3E9399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925" y="2261230"/>
            <a:ext cx="3581400" cy="1852613"/>
          </a:xfrm>
          <a:prstGeom prst="rect">
            <a:avLst/>
          </a:prstGeom>
          <a:ln w="28575">
            <a:solidFill>
              <a:srgbClr val="D13A1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623D659D-5824-4837-95C0-3E24EBE1BB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1568" y="2261230"/>
            <a:ext cx="3352474" cy="1466708"/>
          </a:xfrm>
          <a:prstGeom prst="rect">
            <a:avLst/>
          </a:prstGeom>
          <a:ln w="28575">
            <a:solidFill>
              <a:srgbClr val="D13A1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A2F7C27-67FF-450B-BC9B-F8DA63C0A0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14548" y="2317500"/>
            <a:ext cx="3303527" cy="2286040"/>
          </a:xfrm>
          <a:prstGeom prst="rect">
            <a:avLst/>
          </a:prstGeom>
          <a:ln w="28575">
            <a:solidFill>
              <a:srgbClr val="D13A1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95B4C10-38C8-47F2-AAA4-2E9394B824C6}"/>
              </a:ext>
            </a:extLst>
          </p:cNvPr>
          <p:cNvSpPr/>
          <p:nvPr/>
        </p:nvSpPr>
        <p:spPr>
          <a:xfrm>
            <a:off x="2866948" y="3878784"/>
            <a:ext cx="5747600" cy="369332"/>
          </a:xfrm>
          <a:prstGeom prst="rect">
            <a:avLst/>
          </a:prstGeom>
          <a:solidFill>
            <a:schemeClr val="bg1"/>
          </a:solidFill>
          <a:ln>
            <a:solidFill>
              <a:srgbClr val="D13A1D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marL="342900" indent="-342900" algn="ctr">
              <a:buAutoNum type="arabicPeriod"/>
            </a:pPr>
            <a:r>
              <a:rPr lang="en-US" i="1" dirty="0">
                <a:ln w="0"/>
              </a:rPr>
              <a:t>Complete the sentences about the text with ONE word. </a:t>
            </a:r>
          </a:p>
        </p:txBody>
      </p:sp>
      <p:pic>
        <p:nvPicPr>
          <p:cNvPr id="15" name="Рисунок 1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3AEFB1F-A496-45E2-9C7F-C1250C4D26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11194" y="4426540"/>
            <a:ext cx="4854502" cy="2027154"/>
          </a:xfrm>
          <a:prstGeom prst="rect">
            <a:avLst/>
          </a:prstGeom>
          <a:ln w="28575">
            <a:solidFill>
              <a:srgbClr val="D13A1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1873393A-B95C-4B09-89B6-C56A9F3BFACB}"/>
              </a:ext>
            </a:extLst>
          </p:cNvPr>
          <p:cNvSpPr/>
          <p:nvPr/>
        </p:nvSpPr>
        <p:spPr>
          <a:xfrm>
            <a:off x="6765980" y="4839039"/>
            <a:ext cx="882000" cy="325106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30CE6A9F-E0FA-4FB6-BAFD-E4B73E443AC2}"/>
              </a:ext>
            </a:extLst>
          </p:cNvPr>
          <p:cNvSpPr/>
          <p:nvPr/>
        </p:nvSpPr>
        <p:spPr>
          <a:xfrm>
            <a:off x="4800696" y="5262121"/>
            <a:ext cx="882000" cy="325106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F00C4706-59E6-43C5-8B2E-578F52641BD6}"/>
              </a:ext>
            </a:extLst>
          </p:cNvPr>
          <p:cNvSpPr/>
          <p:nvPr/>
        </p:nvSpPr>
        <p:spPr>
          <a:xfrm>
            <a:off x="5715098" y="5657911"/>
            <a:ext cx="882000" cy="325106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A742B665-33BA-4162-B8BA-C33551E0E71F}"/>
              </a:ext>
            </a:extLst>
          </p:cNvPr>
          <p:cNvSpPr/>
          <p:nvPr/>
        </p:nvSpPr>
        <p:spPr>
          <a:xfrm>
            <a:off x="4773404" y="6067342"/>
            <a:ext cx="882000" cy="325106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79850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5BF39EE-8ABB-4CD2-B6A2-3E99ABF26F7E}"/>
              </a:ext>
            </a:extLst>
          </p:cNvPr>
          <p:cNvGrpSpPr/>
          <p:nvPr/>
        </p:nvGrpSpPr>
        <p:grpSpPr>
          <a:xfrm>
            <a:off x="-24063" y="-16443"/>
            <a:ext cx="12192000" cy="7055173"/>
            <a:chOff x="-24063" y="-16443"/>
            <a:chExt cx="12192000" cy="7055173"/>
          </a:xfrm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06750A5F-1C32-4E36-96F7-9447B01A0BE6}"/>
                </a:ext>
              </a:extLst>
            </p:cNvPr>
            <p:cNvGrpSpPr/>
            <p:nvPr/>
          </p:nvGrpSpPr>
          <p:grpSpPr>
            <a:xfrm>
              <a:off x="-24063" y="0"/>
              <a:ext cx="12192000" cy="7026442"/>
              <a:chOff x="-24063" y="0"/>
              <a:chExt cx="12192000" cy="7026442"/>
            </a:xfrm>
          </p:grpSpPr>
          <p:pic>
            <p:nvPicPr>
              <p:cNvPr id="7" name="Picture 2">
                <a:extLst>
                  <a:ext uri="{FF2B5EF4-FFF2-40B4-BE49-F238E27FC236}">
                    <a16:creationId xmlns:a16="http://schemas.microsoft.com/office/drawing/2014/main" id="{059D0A46-EA95-415B-92EA-90BCA420B5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367" b="17657"/>
              <a:stretch/>
            </p:blipFill>
            <p:spPr bwMode="auto">
              <a:xfrm>
                <a:off x="-24063" y="0"/>
                <a:ext cx="12192000" cy="70264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Прямоугольник 7">
                <a:hlinkClick r:id="rId3"/>
                <a:extLst>
                  <a:ext uri="{FF2B5EF4-FFF2-40B4-BE49-F238E27FC236}">
                    <a16:creationId xmlns:a16="http://schemas.microsoft.com/office/drawing/2014/main" id="{6857B5E0-0D2D-4787-AA5F-3C64DAE93F39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2F6AA7F2-3603-45F4-93E7-94C473C9835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07852" y="-16443"/>
              <a:ext cx="11976296" cy="70551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Рисунок 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486778DD-6F26-4150-9901-81093F0B35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70" t="66054" r="5929" b="20723"/>
          <a:stretch/>
        </p:blipFill>
        <p:spPr>
          <a:xfrm rot="10800000">
            <a:off x="458362" y="292857"/>
            <a:ext cx="3030426" cy="2266831"/>
          </a:xfrm>
          <a:prstGeom prst="rect">
            <a:avLst/>
          </a:prstGeom>
          <a:ln w="28575">
            <a:solidFill>
              <a:srgbClr val="D13A1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6A2B8907-E235-48F6-9608-7E7DC9A639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2" t="65790" r="34844" b="20720"/>
          <a:stretch/>
        </p:blipFill>
        <p:spPr>
          <a:xfrm rot="10800000">
            <a:off x="4262119" y="292858"/>
            <a:ext cx="2989989" cy="2266829"/>
          </a:xfrm>
          <a:prstGeom prst="rect">
            <a:avLst/>
          </a:prstGeom>
          <a:ln w="28575">
            <a:solidFill>
              <a:srgbClr val="D13A1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0B970BB-2756-42C6-BF0A-FB936E805A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0" t="69514" r="63402" b="10086"/>
          <a:stretch/>
        </p:blipFill>
        <p:spPr>
          <a:xfrm rot="10800000">
            <a:off x="8065696" y="292857"/>
            <a:ext cx="2059920" cy="2266833"/>
          </a:xfrm>
          <a:prstGeom prst="rect">
            <a:avLst/>
          </a:prstGeom>
          <a:ln w="28575">
            <a:solidFill>
              <a:srgbClr val="D13A1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2BBA209-3FB5-4721-BE2D-0F1B58B9E1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925" y="2261230"/>
            <a:ext cx="3581400" cy="1852613"/>
          </a:xfrm>
          <a:prstGeom prst="rect">
            <a:avLst/>
          </a:prstGeom>
          <a:ln w="28575">
            <a:solidFill>
              <a:srgbClr val="D13A1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4483E75B-170B-4B30-A87E-3E31B64F97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1568" y="2261230"/>
            <a:ext cx="3352474" cy="1466708"/>
          </a:xfrm>
          <a:prstGeom prst="rect">
            <a:avLst/>
          </a:prstGeom>
          <a:ln w="28575">
            <a:solidFill>
              <a:srgbClr val="D13A1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DE4C7213-5BAC-46C7-801C-1DE19957A9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14548" y="2317500"/>
            <a:ext cx="3303527" cy="2286040"/>
          </a:xfrm>
          <a:prstGeom prst="rect">
            <a:avLst/>
          </a:prstGeom>
          <a:ln w="28575">
            <a:solidFill>
              <a:srgbClr val="D13A1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6830F1D7-CC70-401A-B620-3B5A14CADB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86477" y="4603540"/>
            <a:ext cx="5219046" cy="1805482"/>
          </a:xfrm>
          <a:prstGeom prst="rect">
            <a:avLst/>
          </a:prstGeom>
          <a:ln w="28575">
            <a:solidFill>
              <a:srgbClr val="D13A1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7D386A9-DDF8-4A25-A50E-6B3364F95A1D}"/>
              </a:ext>
            </a:extLst>
          </p:cNvPr>
          <p:cNvSpPr/>
          <p:nvPr/>
        </p:nvSpPr>
        <p:spPr>
          <a:xfrm>
            <a:off x="4724984" y="3727938"/>
            <a:ext cx="2742033" cy="923330"/>
          </a:xfrm>
          <a:prstGeom prst="rect">
            <a:avLst/>
          </a:prstGeom>
          <a:solidFill>
            <a:schemeClr val="bg1"/>
          </a:solidFill>
          <a:ln>
            <a:solidFill>
              <a:srgbClr val="D13A1D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Read the sentences</a:t>
            </a:r>
          </a:p>
          <a:p>
            <a:pPr algn="ctr"/>
            <a:r>
              <a:rPr lang="en-US" i="1" dirty="0">
                <a:ln w="0"/>
              </a:rPr>
              <a:t>Circle true (T) or false (F).</a:t>
            </a:r>
          </a:p>
          <a:p>
            <a:pPr algn="ctr"/>
            <a:r>
              <a:rPr lang="en-US" i="1" dirty="0">
                <a:ln w="0"/>
              </a:rPr>
              <a:t>Correct the false sentences.</a:t>
            </a: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05F63431-43A2-4542-92FF-B5E0D607E513}"/>
              </a:ext>
            </a:extLst>
          </p:cNvPr>
          <p:cNvSpPr/>
          <p:nvPr/>
        </p:nvSpPr>
        <p:spPr>
          <a:xfrm>
            <a:off x="8401490" y="5012558"/>
            <a:ext cx="274463" cy="26276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4D964F63-2179-4CC6-9E2D-49AD9D9C2C79}"/>
              </a:ext>
            </a:extLst>
          </p:cNvPr>
          <p:cNvSpPr/>
          <p:nvPr/>
        </p:nvSpPr>
        <p:spPr>
          <a:xfrm>
            <a:off x="8089864" y="5396971"/>
            <a:ext cx="274463" cy="26276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1893F110-81ED-458E-BA1A-BFC2E83B5B24}"/>
              </a:ext>
            </a:extLst>
          </p:cNvPr>
          <p:cNvSpPr/>
          <p:nvPr/>
        </p:nvSpPr>
        <p:spPr>
          <a:xfrm>
            <a:off x="8444706" y="5751813"/>
            <a:ext cx="274463" cy="26276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77B252FA-A971-4878-B213-5DE316B64A6F}"/>
              </a:ext>
            </a:extLst>
          </p:cNvPr>
          <p:cNvSpPr/>
          <p:nvPr/>
        </p:nvSpPr>
        <p:spPr>
          <a:xfrm>
            <a:off x="8117160" y="6079362"/>
            <a:ext cx="274463" cy="26276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6786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0152E8F2-2411-4DA5-8C0A-DD05A7A1D6E5}"/>
              </a:ext>
            </a:extLst>
          </p:cNvPr>
          <p:cNvGrpSpPr/>
          <p:nvPr/>
        </p:nvGrpSpPr>
        <p:grpSpPr>
          <a:xfrm>
            <a:off x="-24063" y="-16443"/>
            <a:ext cx="12192000" cy="7055173"/>
            <a:chOff x="-24063" y="-16443"/>
            <a:chExt cx="12192000" cy="7055173"/>
          </a:xfrm>
        </p:grpSpPr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C22DC0FE-1120-4FC8-AE1B-7E2EDDDDA87E}"/>
                </a:ext>
              </a:extLst>
            </p:cNvPr>
            <p:cNvGrpSpPr/>
            <p:nvPr/>
          </p:nvGrpSpPr>
          <p:grpSpPr>
            <a:xfrm>
              <a:off x="-24063" y="0"/>
              <a:ext cx="12192000" cy="7026442"/>
              <a:chOff x="-24063" y="0"/>
              <a:chExt cx="12192000" cy="7026442"/>
            </a:xfrm>
          </p:grpSpPr>
          <p:pic>
            <p:nvPicPr>
              <p:cNvPr id="9" name="Picture 2">
                <a:extLst>
                  <a:ext uri="{FF2B5EF4-FFF2-40B4-BE49-F238E27FC236}">
                    <a16:creationId xmlns:a16="http://schemas.microsoft.com/office/drawing/2014/main" id="{397BC6C2-CDFB-4D6A-9B1D-2D5C9F67A22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367" b="17657"/>
              <a:stretch/>
            </p:blipFill>
            <p:spPr bwMode="auto">
              <a:xfrm>
                <a:off x="-24063" y="0"/>
                <a:ext cx="12192000" cy="70264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Прямоугольник 9">
                <a:hlinkClick r:id="rId5"/>
                <a:extLst>
                  <a:ext uri="{FF2B5EF4-FFF2-40B4-BE49-F238E27FC236}">
                    <a16:creationId xmlns:a16="http://schemas.microsoft.com/office/drawing/2014/main" id="{D8E64215-C1AC-476F-A152-D68FC4C71395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72CFDEFF-3471-4E9D-8DC8-B2CDC4CA720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07852" y="-16443"/>
              <a:ext cx="11976296" cy="70551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6762E743-1344-40CE-8D15-89D0C7A9307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>
            <a:hlinkClick r:id="rId7"/>
            <a:extLst>
              <a:ext uri="{FF2B5EF4-FFF2-40B4-BE49-F238E27FC236}">
                <a16:creationId xmlns:a16="http://schemas.microsoft.com/office/drawing/2014/main" id="{E41B39A2-56FE-4C77-84BD-F560692A58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0627" y="849265"/>
            <a:ext cx="6605944" cy="2968385"/>
          </a:xfrm>
          <a:prstGeom prst="rect">
            <a:avLst/>
          </a:prstGeom>
          <a:ln w="28575">
            <a:solidFill>
              <a:srgbClr val="D13A1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4D6D6F56-9A2C-4F53-9A72-EBFF81F60E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46214" y="4053901"/>
            <a:ext cx="4794771" cy="1462335"/>
          </a:xfrm>
          <a:prstGeom prst="rect">
            <a:avLst/>
          </a:prstGeom>
          <a:ln w="28575">
            <a:solidFill>
              <a:srgbClr val="D13A1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1_28">
            <a:hlinkClick r:id="" action="ppaction://media"/>
            <a:extLst>
              <a:ext uri="{FF2B5EF4-FFF2-40B4-BE49-F238E27FC236}">
                <a16:creationId xmlns:a16="http://schemas.microsoft.com/office/drawing/2014/main" id="{70348FCD-5984-4B3D-AABB-2298EB653D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053774" y="4480268"/>
            <a:ext cx="609600" cy="609600"/>
          </a:xfrm>
          <a:prstGeom prst="rect">
            <a:avLst/>
          </a:prstGeom>
          <a:solidFill>
            <a:srgbClr val="D13A1D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127786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2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8BE83AEF-BD6A-44CC-BBAA-D50F4444478F}"/>
              </a:ext>
            </a:extLst>
          </p:cNvPr>
          <p:cNvGrpSpPr/>
          <p:nvPr/>
        </p:nvGrpSpPr>
        <p:grpSpPr>
          <a:xfrm>
            <a:off x="-24063" y="-16443"/>
            <a:ext cx="12192000" cy="7055173"/>
            <a:chOff x="-24063" y="-16443"/>
            <a:chExt cx="12192000" cy="7055173"/>
          </a:xfrm>
        </p:grpSpPr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A56510D3-0081-423B-8B1C-5F9A24E08382}"/>
                </a:ext>
              </a:extLst>
            </p:cNvPr>
            <p:cNvGrpSpPr/>
            <p:nvPr/>
          </p:nvGrpSpPr>
          <p:grpSpPr>
            <a:xfrm>
              <a:off x="-24063" y="0"/>
              <a:ext cx="12192000" cy="7026442"/>
              <a:chOff x="-24063" y="0"/>
              <a:chExt cx="12192000" cy="7026442"/>
            </a:xfrm>
          </p:grpSpPr>
          <p:pic>
            <p:nvPicPr>
              <p:cNvPr id="8" name="Picture 2">
                <a:extLst>
                  <a:ext uri="{FF2B5EF4-FFF2-40B4-BE49-F238E27FC236}">
                    <a16:creationId xmlns:a16="http://schemas.microsoft.com/office/drawing/2014/main" id="{E398D780-42AD-4DDA-8403-AEBC79B3B48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367" b="17657"/>
              <a:stretch/>
            </p:blipFill>
            <p:spPr bwMode="auto">
              <a:xfrm>
                <a:off x="-24063" y="0"/>
                <a:ext cx="12192000" cy="70264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Прямоугольник 8">
                <a:hlinkClick r:id="rId3"/>
                <a:extLst>
                  <a:ext uri="{FF2B5EF4-FFF2-40B4-BE49-F238E27FC236}">
                    <a16:creationId xmlns:a16="http://schemas.microsoft.com/office/drawing/2014/main" id="{6C7D2A3A-D311-4E5C-90B9-9D30FB7CCDDE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84278995-33BC-47A4-A16F-8621A368EAB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07852" y="-16443"/>
              <a:ext cx="11976296" cy="70551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35035E8-5512-4364-8FD8-D5D62124C9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76" t="40990" r="10113" b="6049"/>
          <a:stretch/>
        </p:blipFill>
        <p:spPr>
          <a:xfrm>
            <a:off x="2172268" y="971156"/>
            <a:ext cx="7847463" cy="2828490"/>
          </a:xfrm>
          <a:prstGeom prst="rect">
            <a:avLst/>
          </a:prstGeom>
          <a:ln w="28575">
            <a:solidFill>
              <a:srgbClr val="D13A1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D655D3B-9079-485E-A54E-1C35AC5B68E7}"/>
              </a:ext>
            </a:extLst>
          </p:cNvPr>
          <p:cNvSpPr/>
          <p:nvPr/>
        </p:nvSpPr>
        <p:spPr>
          <a:xfrm>
            <a:off x="4127286" y="4401470"/>
            <a:ext cx="3937425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What do you usually do at these places?</a:t>
            </a:r>
          </a:p>
        </p:txBody>
      </p:sp>
    </p:spTree>
    <p:extLst>
      <p:ext uri="{BB962C8B-B14F-4D97-AF65-F5344CB8AC3E}">
        <p14:creationId xmlns:p14="http://schemas.microsoft.com/office/powerpoint/2010/main" val="12995099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22FE3C30-56A1-48A9-A5BA-DFC283A964AC}"/>
              </a:ext>
            </a:extLst>
          </p:cNvPr>
          <p:cNvGrpSpPr/>
          <p:nvPr/>
        </p:nvGrpSpPr>
        <p:grpSpPr>
          <a:xfrm>
            <a:off x="-24063" y="-16443"/>
            <a:ext cx="12192000" cy="7055173"/>
            <a:chOff x="-24063" y="-16443"/>
            <a:chExt cx="12192000" cy="7055173"/>
          </a:xfrm>
        </p:grpSpPr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E6C39E47-D736-4C69-A0D4-393C8DA5F87D}"/>
                </a:ext>
              </a:extLst>
            </p:cNvPr>
            <p:cNvGrpSpPr/>
            <p:nvPr/>
          </p:nvGrpSpPr>
          <p:grpSpPr>
            <a:xfrm>
              <a:off x="-24063" y="0"/>
              <a:ext cx="12192000" cy="7026442"/>
              <a:chOff x="-24063" y="0"/>
              <a:chExt cx="12192000" cy="7026442"/>
            </a:xfrm>
          </p:grpSpPr>
          <p:pic>
            <p:nvPicPr>
              <p:cNvPr id="8" name="Picture 2">
                <a:extLst>
                  <a:ext uri="{FF2B5EF4-FFF2-40B4-BE49-F238E27FC236}">
                    <a16:creationId xmlns:a16="http://schemas.microsoft.com/office/drawing/2014/main" id="{E2FE05CC-E8E8-4AD5-ADE5-DD535229916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367" b="17657"/>
              <a:stretch/>
            </p:blipFill>
            <p:spPr bwMode="auto">
              <a:xfrm>
                <a:off x="-24063" y="0"/>
                <a:ext cx="12192000" cy="70264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Прямоугольник 8">
                <a:hlinkClick r:id="rId3"/>
                <a:extLst>
                  <a:ext uri="{FF2B5EF4-FFF2-40B4-BE49-F238E27FC236}">
                    <a16:creationId xmlns:a16="http://schemas.microsoft.com/office/drawing/2014/main" id="{B5450873-2BFC-4835-B5BA-F9FD02721BE5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CC7E2CEE-D54B-4AC8-8B56-68703C3100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07852" y="-16443"/>
              <a:ext cx="11976296" cy="70551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Рисунок 3">
            <a:hlinkClick r:id="rId5"/>
            <a:extLst>
              <a:ext uri="{FF2B5EF4-FFF2-40B4-BE49-F238E27FC236}">
                <a16:creationId xmlns:a16="http://schemas.microsoft.com/office/drawing/2014/main" id="{846D8FC1-82C7-403B-85CC-7C0677E881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8042" y="1674643"/>
            <a:ext cx="6215916" cy="2823289"/>
          </a:xfrm>
          <a:prstGeom prst="rect">
            <a:avLst/>
          </a:prstGeom>
          <a:ln w="28575">
            <a:solidFill>
              <a:srgbClr val="D13A1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8407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6FC20D00-788D-4CB9-BC7B-CA490CCDD317}"/>
              </a:ext>
            </a:extLst>
          </p:cNvPr>
          <p:cNvGrpSpPr/>
          <p:nvPr/>
        </p:nvGrpSpPr>
        <p:grpSpPr>
          <a:xfrm>
            <a:off x="-24063" y="-16443"/>
            <a:ext cx="12192000" cy="7055173"/>
            <a:chOff x="-24063" y="-16443"/>
            <a:chExt cx="12192000" cy="7055173"/>
          </a:xfrm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407198F4-AC69-4346-957F-227F1A3A604F}"/>
                </a:ext>
              </a:extLst>
            </p:cNvPr>
            <p:cNvGrpSpPr/>
            <p:nvPr/>
          </p:nvGrpSpPr>
          <p:grpSpPr>
            <a:xfrm>
              <a:off x="-24063" y="0"/>
              <a:ext cx="12192000" cy="7026442"/>
              <a:chOff x="-24063" y="0"/>
              <a:chExt cx="12192000" cy="7026442"/>
            </a:xfrm>
          </p:grpSpPr>
          <p:pic>
            <p:nvPicPr>
              <p:cNvPr id="7" name="Picture 2">
                <a:extLst>
                  <a:ext uri="{FF2B5EF4-FFF2-40B4-BE49-F238E27FC236}">
                    <a16:creationId xmlns:a16="http://schemas.microsoft.com/office/drawing/2014/main" id="{D551BCAF-A0D2-47AF-8B2D-6C3205A095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367" b="17657"/>
              <a:stretch/>
            </p:blipFill>
            <p:spPr bwMode="auto">
              <a:xfrm>
                <a:off x="-24063" y="0"/>
                <a:ext cx="12192000" cy="70264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Прямоугольник 7">
                <a:hlinkClick r:id="rId5"/>
                <a:extLst>
                  <a:ext uri="{FF2B5EF4-FFF2-40B4-BE49-F238E27FC236}">
                    <a16:creationId xmlns:a16="http://schemas.microsoft.com/office/drawing/2014/main" id="{BD3245B5-4BC4-4E53-80AD-630B207E0C68}"/>
                  </a:ext>
                </a:extLst>
              </p:cNvPr>
              <p:cNvSpPr/>
              <p:nvPr/>
            </p:nvSpPr>
            <p:spPr>
              <a:xfrm>
                <a:off x="10536072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226314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452628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67894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90525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131570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1357884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1584198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1810512" algn="l" defTabSz="452628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000" dirty="0" err="1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/>
                    </a:gradFill>
                    <a:latin typeface="Edwardian Script ITC" panose="030303020407070D0804" pitchFamily="66" charset="0"/>
                  </a:rPr>
                  <a:t>IrinaPapakhina</a:t>
                </a:r>
                <a:endParaRPr lang="ru-RU" sz="2000" b="0" cap="none" spc="0" dirty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/>
                  </a:gradFill>
                  <a:effectLst/>
                </a:endParaRPr>
              </a:p>
            </p:txBody>
          </p:sp>
        </p:grpSp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A0AE122C-4BBB-419B-8037-BCF4106FBC9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3" t="2813" r="4213" b="21694"/>
            <a:stretch/>
          </p:blipFill>
          <p:spPr bwMode="auto">
            <a:xfrm>
              <a:off x="107852" y="-16443"/>
              <a:ext cx="11976296" cy="70551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Рисунок 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4BD5522A-E79B-49A0-80D0-9F9F06E29F6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4" t="17578" r="50596" b="50829"/>
          <a:stretch/>
        </p:blipFill>
        <p:spPr>
          <a:xfrm rot="10800000">
            <a:off x="504965" y="368490"/>
            <a:ext cx="5070457" cy="6098112"/>
          </a:xfrm>
          <a:prstGeom prst="rect">
            <a:avLst/>
          </a:prstGeom>
          <a:ln w="28575">
            <a:solidFill>
              <a:srgbClr val="D13A1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6570EDA5-FC54-4891-9667-D0EB2B10B2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1937" y="368490"/>
            <a:ext cx="4794771" cy="1462335"/>
          </a:xfrm>
          <a:prstGeom prst="rect">
            <a:avLst/>
          </a:prstGeom>
          <a:ln w="28575">
            <a:solidFill>
              <a:srgbClr val="D13A1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0857E71-ECA3-40B1-8170-8EA0761596C9}"/>
              </a:ext>
            </a:extLst>
          </p:cNvPr>
          <p:cNvSpPr/>
          <p:nvPr/>
        </p:nvSpPr>
        <p:spPr>
          <a:xfrm>
            <a:off x="6071937" y="2325782"/>
            <a:ext cx="4252319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1. Look at the pictures and write the places.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928B248-6FEC-43B3-8C8C-36A86F6235C5}"/>
              </a:ext>
            </a:extLst>
          </p:cNvPr>
          <p:cNvSpPr/>
          <p:nvPr/>
        </p:nvSpPr>
        <p:spPr>
          <a:xfrm>
            <a:off x="3908268" y="1830825"/>
            <a:ext cx="117371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at school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EA3610D-6918-4819-A295-E3E9B7321036}"/>
              </a:ext>
            </a:extLst>
          </p:cNvPr>
          <p:cNvSpPr/>
          <p:nvPr/>
        </p:nvSpPr>
        <p:spPr>
          <a:xfrm>
            <a:off x="1165874" y="3825679"/>
            <a:ext cx="134043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on holiday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F6BF364-5CF1-43E6-AD72-17D079281C66}"/>
              </a:ext>
            </a:extLst>
          </p:cNvPr>
          <p:cNvSpPr/>
          <p:nvPr/>
        </p:nvSpPr>
        <p:spPr>
          <a:xfrm>
            <a:off x="3945119" y="3852973"/>
            <a:ext cx="124104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at a party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CF4B177-972B-432A-A13D-2AF41E5E7E97}"/>
              </a:ext>
            </a:extLst>
          </p:cNvPr>
          <p:cNvSpPr/>
          <p:nvPr/>
        </p:nvSpPr>
        <p:spPr>
          <a:xfrm>
            <a:off x="1364732" y="5913789"/>
            <a:ext cx="105189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at home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4A573CD-6697-4297-B5D3-C64BD2E5360C}"/>
              </a:ext>
            </a:extLst>
          </p:cNvPr>
          <p:cNvSpPr/>
          <p:nvPr/>
        </p:nvSpPr>
        <p:spPr>
          <a:xfrm>
            <a:off x="3735103" y="5900145"/>
            <a:ext cx="163378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1" dirty="0">
                <a:ln w="0"/>
                <a:solidFill>
                  <a:schemeClr val="accent5">
                    <a:lumMod val="50000"/>
                  </a:schemeClr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in the garden</a:t>
            </a:r>
            <a:endParaRPr lang="ru-RU" sz="3200" b="0" i="1" cap="none" spc="0" dirty="0">
              <a:ln w="0"/>
              <a:solidFill>
                <a:schemeClr val="accent5">
                  <a:lumMod val="50000"/>
                </a:schemeClr>
              </a:solidFill>
              <a:cs typeface="AngsanaUPC" panose="02020603050405020304" pitchFamily="18" charset="-34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0DB2EE23-1A14-4AEB-BBBE-E0AC187D60F3}"/>
              </a:ext>
            </a:extLst>
          </p:cNvPr>
          <p:cNvSpPr/>
          <p:nvPr/>
        </p:nvSpPr>
        <p:spPr>
          <a:xfrm>
            <a:off x="6071937" y="3041809"/>
            <a:ext cx="5199692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i="1" dirty="0">
                <a:ln w="0"/>
              </a:rPr>
              <a:t>2. Listen and match conversations 1 -4 to places a – f. </a:t>
            </a:r>
          </a:p>
          <a:p>
            <a:pPr algn="ctr"/>
            <a:r>
              <a:rPr lang="en-US" i="1" dirty="0">
                <a:ln w="0"/>
              </a:rPr>
              <a:t>There are two extra places.</a:t>
            </a:r>
          </a:p>
        </p:txBody>
      </p:sp>
      <p:pic>
        <p:nvPicPr>
          <p:cNvPr id="19" name="1_29">
            <a:hlinkClick r:id="" action="ppaction://media"/>
            <a:extLst>
              <a:ext uri="{FF2B5EF4-FFF2-40B4-BE49-F238E27FC236}">
                <a16:creationId xmlns:a16="http://schemas.microsoft.com/office/drawing/2014/main" id="{98AE4EFF-1745-437E-BEA5-3D26C27D03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16719" y="4101483"/>
            <a:ext cx="609600" cy="609600"/>
          </a:xfrm>
          <a:prstGeom prst="rect">
            <a:avLst/>
          </a:prstGeom>
          <a:solidFill>
            <a:srgbClr val="D13A1D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7D3B6E1-613A-4A1E-BD5E-817C277638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71937" y="5024104"/>
            <a:ext cx="4547932" cy="484890"/>
          </a:xfrm>
          <a:prstGeom prst="rect">
            <a:avLst/>
          </a:prstGeom>
          <a:ln w="28575">
            <a:solidFill>
              <a:srgbClr val="D13A1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606F18ED-3E9F-4098-A982-5D7E564325DC}"/>
              </a:ext>
            </a:extLst>
          </p:cNvPr>
          <p:cNvSpPr/>
          <p:nvPr/>
        </p:nvSpPr>
        <p:spPr>
          <a:xfrm>
            <a:off x="7622328" y="5011816"/>
            <a:ext cx="542194" cy="474398"/>
          </a:xfrm>
          <a:prstGeom prst="round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E376366C-87CD-4973-8CD8-9586F3EFD3A3}"/>
              </a:ext>
            </a:extLst>
          </p:cNvPr>
          <p:cNvSpPr/>
          <p:nvPr/>
        </p:nvSpPr>
        <p:spPr>
          <a:xfrm>
            <a:off x="8850001" y="5008071"/>
            <a:ext cx="542194" cy="474398"/>
          </a:xfrm>
          <a:prstGeom prst="round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8190DFDB-7880-436C-A6A3-FEA631F5993A}"/>
              </a:ext>
            </a:extLst>
          </p:cNvPr>
          <p:cNvSpPr/>
          <p:nvPr/>
        </p:nvSpPr>
        <p:spPr>
          <a:xfrm>
            <a:off x="9993878" y="5008071"/>
            <a:ext cx="542194" cy="474398"/>
          </a:xfrm>
          <a:prstGeom prst="round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5005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566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22" grpId="0" animBg="1"/>
      <p:bldP spid="23" grpId="0" animBg="1"/>
      <p:bldP spid="2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157</Words>
  <Application>Microsoft Office PowerPoint</Application>
  <PresentationFormat>Широкоэкранный</PresentationFormat>
  <Paragraphs>33</Paragraphs>
  <Slides>13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Angsana New</vt:lpstr>
      <vt:lpstr>AngsanaUPC</vt:lpstr>
      <vt:lpstr>Arial</vt:lpstr>
      <vt:lpstr>Calibri</vt:lpstr>
      <vt:lpstr>Calibri Light</vt:lpstr>
      <vt:lpstr>Edwardian Script ITC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Папахина</dc:creator>
  <cp:lastModifiedBy>Папахина</cp:lastModifiedBy>
  <cp:revision>5</cp:revision>
  <dcterms:created xsi:type="dcterms:W3CDTF">2021-08-20T15:09:04Z</dcterms:created>
  <dcterms:modified xsi:type="dcterms:W3CDTF">2021-10-08T07:14:22Z</dcterms:modified>
</cp:coreProperties>
</file>