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7AE54-48DD-B03E-DE9C-E66BD632B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92F198-CFA0-BE2C-43FB-F445067E0A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96A32C-80AD-A1F5-AF94-12BDD349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9651-008C-4E6F-9510-FC1D4B735D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799C51-8D55-2EE6-8418-43E43D0AB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433102-B901-FF9A-42C4-098843B88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E854-696E-4B78-BB21-41C2CC090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09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29E04-4E37-D915-9F07-62CFB6F1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0D147E-D0DB-042B-4688-17DDF356C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345CF5-2408-6551-B5D5-30D118BA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9651-008C-4E6F-9510-FC1D4B735D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518CF6-D216-3835-FC4F-B09F7DB46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9CDD61-B126-ED09-9A7D-FEF04280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E854-696E-4B78-BB21-41C2CC090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46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7BD60A-B972-EF13-2B1F-9B49205A3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BA7A6C-F372-B65C-8532-0A0DB9006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24C018-DF82-1E30-03E8-35718DD61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9651-008C-4E6F-9510-FC1D4B735D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E00DE-3BD1-83E6-1656-1E2E3CDF3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691B86-AEC2-A139-F097-70C7F3EE1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E854-696E-4B78-BB21-41C2CC090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79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82DFF-2E8C-6AA9-7B71-EC6F68EC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B35248-72D4-7235-59C1-4C79FC9FA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F7E62-322D-2341-E5E5-C4E7A972C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9651-008C-4E6F-9510-FC1D4B735D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D2B344-2FBE-824B-D59B-C9485C82A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7D8483-44A8-3A7C-3ECC-4A03E1CB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E854-696E-4B78-BB21-41C2CC090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54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B8F80-FE4C-3F43-9EAA-763A17CD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5F4D6B-35AA-CBCF-8D7A-54DCC29BE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CA0C7E-8AC9-03E6-502B-926B2BD24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9651-008C-4E6F-9510-FC1D4B735D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653D97-B431-534D-7762-CB0D651B2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C71BA5-895E-AFDC-35C7-1808847B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E854-696E-4B78-BB21-41C2CC090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18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ABBED-2FF6-B00A-7BF8-B765B1232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1DCAFF-2715-9D8A-CE45-B76978759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E7FD1A-D43F-F804-2A5A-7B13A8945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79250E-B791-86B7-32CB-FF38465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9651-008C-4E6F-9510-FC1D4B735D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E35EF5-0D8B-6AE5-E9CB-BAB8992EC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B970EE-0C13-9F3C-0F8D-4DC167DF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E854-696E-4B78-BB21-41C2CC090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40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CEE75-73C6-AB22-5840-F5328813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E238AC-E5A9-EF44-A57A-BE3B6B09F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59F8BC-4F20-4927-44A5-8D2979D62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343381-7ED2-80C8-8D45-E89E3F5858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C58E04-BB23-079F-A828-E2EC8EF18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66F430-4A04-BFE7-BFDD-319CC60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9651-008C-4E6F-9510-FC1D4B735D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EA87DF-B3E9-5D96-059C-C0EF965E9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A91D8F-D653-1A1A-693A-C4FD4647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E854-696E-4B78-BB21-41C2CC090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99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04E222-202B-E21B-A331-8D09DD7E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331D20-ABE0-0F31-8BFB-BDC584EC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9651-008C-4E6F-9510-FC1D4B735D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120E69-3DBC-B39B-7E76-2558AD4CC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CEDABF-D537-C3AD-569E-C33882AE4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E854-696E-4B78-BB21-41C2CC090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29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053D76-CB9B-5A7F-B435-CB6D47D59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9651-008C-4E6F-9510-FC1D4B735D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0F5E3D0-0426-D4FF-A560-0299F1125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2454AF-9664-1E39-E7B1-0F9594B8C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E854-696E-4B78-BB21-41C2CC090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658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AAC3C-A4D9-5F9D-2967-D22E9911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195980-C4EE-7EC9-B149-A6C177C7C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A9FB84-6C00-F4A9-752D-D7F9DAB9D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8224C6-76F1-9D89-E4E0-15778D7BC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9651-008C-4E6F-9510-FC1D4B735D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F44C65-AD33-7D17-BE35-9922EC337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BB85BB-6083-A904-A5A8-3D1C62400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E854-696E-4B78-BB21-41C2CC090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22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FDF99-C2A1-2A3D-07CE-0312C94C2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E2FB17-68AC-A400-997A-EB7919B4B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CFBC4A-4E9E-61B5-03E6-12044747A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DFB2C-10F0-EFDA-AE98-F51EEA05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9651-008C-4E6F-9510-FC1D4B735D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AAF90B-EAE9-118E-3F4A-C9811B5C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074EC2-6561-545B-676C-A3888F394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E854-696E-4B78-BB21-41C2CC090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852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C3CB4-AD27-83A1-DBCB-92FB4EBB4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21E353-74A3-CF11-D4A2-2DC8C8F1C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EB909-9782-9338-A648-307B868B5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29651-008C-4E6F-9510-FC1D4B735DA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E3B67B-2861-BC21-ABD5-3DFE3C8F8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04C46B-54DD-9213-80C1-3085F7A5F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CE854-696E-4B78-BB21-41C2CC090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58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157C91-B972-C79E-AA80-EDFA1FA64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14" y="490905"/>
            <a:ext cx="10428571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21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C107BB-69F3-14E8-2AF4-5DD2E093A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586143"/>
            <a:ext cx="10495238" cy="5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206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D85E26-E9BB-D795-6A84-CA13200A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514714"/>
            <a:ext cx="10523809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138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ABFA31-B3B3-D56D-23F4-8A9F2DEF3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481381"/>
            <a:ext cx="10495238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7750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A88B66-3957-A2FC-F66F-BFA2B89D7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38" y="509952"/>
            <a:ext cx="10409524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896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96C2BA-71BA-9EBF-68D2-8551EB995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28" y="643285"/>
            <a:ext cx="10457143" cy="5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855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CBBD9B-5A76-CA2A-215E-9A88874C4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557571"/>
            <a:ext cx="10523809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570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BF5FF-2A6B-04F9-59BE-C4B7076F5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52" y="557571"/>
            <a:ext cx="10438095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3B5A04-EAB2-F3E5-8596-40EDDD38D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9" y="481381"/>
            <a:ext cx="10304762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17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1EA0E0-2705-4D28-D021-14DC93660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43" y="519476"/>
            <a:ext cx="10485714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15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76FC57-045B-4A0B-DD85-11C2CB9B7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0" y="462333"/>
            <a:ext cx="10447619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59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78F5F5-F1E6-0F41-F3B5-785539850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71" y="552809"/>
            <a:ext cx="10142857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03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F7D96D-14C7-255C-FCD7-B6A4B8C0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62" y="524238"/>
            <a:ext cx="10190476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76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88DA25-3587-3DC2-6BEF-32B4CAF52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43" y="495666"/>
            <a:ext cx="10285714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11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6A0CFC-E751-23E5-0A48-7F58EB0B8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514714"/>
            <a:ext cx="10342857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50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0A5231-953A-872E-8348-1AC5C37FD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62" y="500428"/>
            <a:ext cx="10390476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77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3879D5-AB50-35D1-83E4-A5CE677BE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95" y="514714"/>
            <a:ext cx="10323809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39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533E11-AA5E-D64D-20B5-0CD29EA0D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33" y="490905"/>
            <a:ext cx="10333333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76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7F9523-DD14-7233-6ED2-A13EE04AC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33" y="538524"/>
            <a:ext cx="10333333" cy="5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59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DD2385-7EEB-5C1A-4CA0-227759A9C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57" y="490905"/>
            <a:ext cx="10314286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6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49F8FA-E18D-71E6-8134-CA6AF77A7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43" y="519476"/>
            <a:ext cx="10485714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92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9B259B-344E-1392-01E6-50F02908D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76" y="552809"/>
            <a:ext cx="10419048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27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9029CA-A313-8672-218F-232BB48A6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0" y="486143"/>
            <a:ext cx="10447619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4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3C4AB6-7FFF-5F74-B8C3-E4A266D4F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76" y="524238"/>
            <a:ext cx="10419048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05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8E8E13-4052-3415-5243-ADDE57A23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519476"/>
            <a:ext cx="10380952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14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D7A064-6015-FFCE-353F-77E5166ED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38" y="481381"/>
            <a:ext cx="10409524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75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0F2D6B-01A1-6134-8690-0D54987CF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81" y="562333"/>
            <a:ext cx="10295238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70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DA5AB4-71FE-0493-490E-9A9123D4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552809"/>
            <a:ext cx="10380952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88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7D8422-DB23-06FD-2938-63AA4B39E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6" y="495666"/>
            <a:ext cx="10466667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48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54519F-394C-4806-C9C3-A3EC836E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76" y="505190"/>
            <a:ext cx="10419048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5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77437B-4312-83FF-F422-6538EA9B5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86" y="562333"/>
            <a:ext cx="10371428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84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A62132-39A7-35F1-AECF-CCB6C4FEA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86" y="519476"/>
            <a:ext cx="10371428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20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4CA8D9-B84E-BEE3-59D8-F22DCCAD1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81381"/>
            <a:ext cx="10571428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55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5886BE-06C6-76C7-15B8-738E919B8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495666"/>
            <a:ext cx="10476190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98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2FE9C3-1766-DBF8-BB4D-6873E0A48A7C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https://view.genial.ly/64abb7602cc96c0018cc1d57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953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02ED3C-C5B7-76B6-F521-B8184D121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543285"/>
            <a:ext cx="10495238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40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E82C95-7877-236D-30CC-372DA2A00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486143"/>
            <a:ext cx="10514286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94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5ED736-35DF-DF85-00C6-1DF3D1AB4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86" y="524238"/>
            <a:ext cx="10171428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96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912B5B-4414-7E7B-657F-92CEE6034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76" y="476619"/>
            <a:ext cx="10419048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5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35DD03-82D2-2A45-95D5-0080EA3CD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14" y="567095"/>
            <a:ext cx="10428571" cy="5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7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0F0A42-449A-168F-C5C8-153EE0308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495666"/>
            <a:ext cx="10619048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2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1B897D-D936-6039-F182-242485EF2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519476"/>
            <a:ext cx="10495238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82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6155AB-F621-4258-42FA-C0F40980A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47" y="495666"/>
            <a:ext cx="10361905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89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224D2C-4E0C-DF21-64AC-4F3F2A20B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490905"/>
            <a:ext cx="10476190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7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F14CCA-6D89-56F5-9E42-0F1CF9CCA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09" y="476619"/>
            <a:ext cx="10352381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96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BCC233-832F-B64F-F3C2-50188D3E1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438524"/>
            <a:ext cx="10514286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36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A30CA0-02DF-B89C-3CD5-A2BAEEDB7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490905"/>
            <a:ext cx="10514286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715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64E0BE-FB3D-F33D-9FD3-6ED069EC9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52" y="481381"/>
            <a:ext cx="10438095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68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064BCF-EF9A-A398-F952-E1B7E1D7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33" y="529000"/>
            <a:ext cx="10333333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43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3FB08E-0DBE-CB60-AE6D-832F9019C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481381"/>
            <a:ext cx="10380952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2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E846CA-C141-274C-333E-ED44A99B1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529000"/>
            <a:ext cx="10514286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876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FB836B-7772-B9E6-07A8-41F6F11A6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43" y="509952"/>
            <a:ext cx="10485714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89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8A4096-F0D7-3034-EBB3-1999DC21A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57" y="519476"/>
            <a:ext cx="10314286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107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CB2B3D-30DF-C6D1-4D6F-38BC4C611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524238"/>
            <a:ext cx="10533333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811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B467D5-01A8-57C2-613E-F7D30CD7B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529000"/>
            <a:ext cx="10476190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318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4F11F3-D41C-D57E-4E3F-CCC39205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52" y="543285"/>
            <a:ext cx="10438095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524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66383A-BE2B-5672-D617-453EE5FCA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4" y="486143"/>
            <a:ext cx="10580952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193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E5F29-E5F9-BC62-AF75-AB84BE047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495666"/>
            <a:ext cx="10495238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862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440FBF-C34B-4781-D169-378C8F7B9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76" y="452809"/>
            <a:ext cx="10419048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830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A302A4-2904-280D-BEB9-4B2908A4D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500428"/>
            <a:ext cx="10380952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121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E8F1D2-719F-882A-F61B-2085FFC01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28" y="543285"/>
            <a:ext cx="10457143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60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E25126-FAFE-75B8-F020-983C8AB67433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https://view.genial.ly/64abb7602cc96c0018cc1d57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3822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C2304F-12F3-551A-847C-113BAB22E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05" y="557571"/>
            <a:ext cx="10276190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560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D703EB-8ADD-84F7-3A56-7B57817BE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0" y="519476"/>
            <a:ext cx="10447619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228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E4F69E-D39E-027B-95DE-84C4898AB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14" y="505190"/>
            <a:ext cx="10428571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540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FD5409-1155-2C68-AA61-1C58473E4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47" y="519476"/>
            <a:ext cx="10361905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987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2359B4-BCE3-C8C1-33AB-E0061F4803F1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https://www.starfall.com/h/ltr-sv-u/match-sv/?sn=ltr-classic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4960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339F50-E4E0-5667-8395-FCC40849E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76" y="557571"/>
            <a:ext cx="10419048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957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65AE8E-F3DD-35BD-F7CC-81632BB44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62" y="505190"/>
            <a:ext cx="10390476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7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466EC9-00E6-F25D-0971-5A604D381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529000"/>
            <a:ext cx="10380952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812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256254-F615-BF1A-29ED-E3CBF63F7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86" y="495666"/>
            <a:ext cx="10371428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866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8C486B-61F4-9016-C3DC-2F93CC54A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6" y="519476"/>
            <a:ext cx="10466667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79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ABE0E7-8B24-3C75-00DC-892A1DDF5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28" y="476619"/>
            <a:ext cx="10257143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655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25378A-B6E1-7F1A-05B1-858F67735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14" y="552809"/>
            <a:ext cx="10428571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825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AA3438-0F40-5B6D-D660-45652416B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0" y="495666"/>
            <a:ext cx="10447619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203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B1D43E-2344-8CB6-4CFA-CF066FD1DD34}"/>
              </a:ext>
            </a:extLst>
          </p:cNvPr>
          <p:cNvSpPr txBox="1"/>
          <p:nvPr/>
        </p:nvSpPr>
        <p:spPr>
          <a:xfrm>
            <a:off x="3046771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https://view.genial.ly/64abb7602cc96c0018cc1d57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7967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8151DB-9714-3E5A-387B-C77EAE9CE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529000"/>
            <a:ext cx="10342857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358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E00F4-F2FA-D230-4C3F-40140E6CB310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https://view.genial.ly/64abb7602cc96c0018cc1d57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6366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1B2521-3C4F-D52D-4866-27476B9AF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09" y="543285"/>
            <a:ext cx="10352381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281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EF50A0-AC35-2B0B-14C3-3A90E23C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495666"/>
            <a:ext cx="10400000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528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798183-3360-9BA4-150F-E32B0A4362EF}"/>
              </a:ext>
            </a:extLst>
          </p:cNvPr>
          <p:cNvSpPr txBox="1"/>
          <p:nvPr/>
        </p:nvSpPr>
        <p:spPr>
          <a:xfrm>
            <a:off x="3049229" y="2967335"/>
            <a:ext cx="6098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https://en.islcollective.com/english-esl-video-lessons/grammar-practice/general-grammar-practice/zootopia-arriving-there-isthere-aresome/506827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31871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B0F6B4-948C-23DF-107F-CA4AF9AD0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47" y="562333"/>
            <a:ext cx="10361905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425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42AD24-F4B6-5ABE-C559-E9C553881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52" y="562333"/>
            <a:ext cx="10438095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80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DF2473-9EEA-B179-910F-D21CB624E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00" y="495666"/>
            <a:ext cx="10200000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82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5644FA-C8A4-DD2F-0580-CCA5C77A8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43" y="533762"/>
            <a:ext cx="10285714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931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C50E47-72C9-B5AB-E109-42CE98FD6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57" y="548047"/>
            <a:ext cx="10314286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503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94567F-5907-CA64-A3EB-F6601512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76" y="529000"/>
            <a:ext cx="10419048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497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A1E919-93A2-DFC9-C530-9D2143085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05" y="524238"/>
            <a:ext cx="10276190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707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0E726B-E7B1-E1F0-E9C0-FF774B080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571857"/>
            <a:ext cx="10342857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763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E48E3F-A431-B27D-3866-0BF108E94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481381"/>
            <a:ext cx="10495238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867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C5D847-C28E-526F-69F0-F92DFE370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86" y="590905"/>
            <a:ext cx="10371428" cy="5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367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519D7C-C103-374E-F302-83D495FA6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86" y="600428"/>
            <a:ext cx="10371428" cy="5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228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992454-A202-614F-59E6-88368007B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09" y="524238"/>
            <a:ext cx="10352381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824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81120-FCF7-8630-383B-769AD0758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47" y="571857"/>
            <a:ext cx="10361905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05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58CD8D-4531-7BC6-66F1-DE303F17E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43" y="562333"/>
            <a:ext cx="10485714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822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12C034-2221-F7F3-3D24-7656D04A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562333"/>
            <a:ext cx="10400000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133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7D4D1C-6D08-F551-4CE0-0E867EDE2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0" y="524238"/>
            <a:ext cx="10447619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173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42060E-BE17-0B90-8E85-98D6AECC1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95" y="614714"/>
            <a:ext cx="10323809" cy="5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471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25624D-C439-A2D9-AF93-DB8B8159C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9" y="657571"/>
            <a:ext cx="10304762" cy="5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524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6BF296-B5A5-FC01-F844-4B237F6DF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81" y="762333"/>
            <a:ext cx="10095238" cy="5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815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3FF4FB-2E84-CA82-48B3-1C7B41C13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581381"/>
            <a:ext cx="10514286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537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85AE7E-022F-9187-B3AF-41B8BE1C3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533762"/>
            <a:ext cx="10342857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348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7F1934-26C3-6315-D438-5052C477C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0" y="543285"/>
            <a:ext cx="10447619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312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EB6060-82C6-9FB6-B254-4B7255089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614714"/>
            <a:ext cx="10400000" cy="5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524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CED70F-1E7E-837E-81EF-158A392ED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95666"/>
            <a:ext cx="10571428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273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70</Words>
  <Application>Microsoft Office PowerPoint</Application>
  <PresentationFormat>Широкоэкранный</PresentationFormat>
  <Paragraphs>6</Paragraphs>
  <Slides>105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105</vt:i4>
      </vt:variant>
    </vt:vector>
  </HeadingPairs>
  <TitlesOfParts>
    <vt:vector size="10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27</cp:revision>
  <dcterms:created xsi:type="dcterms:W3CDTF">2024-02-05T10:25:02Z</dcterms:created>
  <dcterms:modified xsi:type="dcterms:W3CDTF">2024-02-06T05:51:50Z</dcterms:modified>
</cp:coreProperties>
</file>