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6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28" autoAdjust="0"/>
    <p:restoredTop sz="94660"/>
  </p:normalViewPr>
  <p:slideViewPr>
    <p:cSldViewPr>
      <p:cViewPr>
        <p:scale>
          <a:sx n="30" d="100"/>
          <a:sy n="30" d="100"/>
        </p:scale>
        <p:origin x="-1944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before Tuesday?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i.pinimg.com/originals/b6/a2/ff/b6a2ff0505a33ac56885d6ba5b60e4f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857364"/>
            <a:ext cx="7153143" cy="4023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after Friday?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media1.tenor.com/images/b13ab8a569420f6fc98ce6c31f3bb5cc/tenor.gif?itemid=1563326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928802"/>
            <a:ext cx="4743450" cy="3152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after Monday?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s://i.gifer.com/embedded/download/qZ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181224"/>
            <a:ext cx="7620000" cy="4676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after Saturday?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s://thumbs.gfycat.com/HeftyPolishedIchthyostega-max-1mb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571612"/>
            <a:ext cx="6416689" cy="4782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after Tuesday?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s://thumbs.gfycat.com/ImpossibleCarefreeInchworm-size_restricte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643050"/>
            <a:ext cx="6916755" cy="4677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after Thursday?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s://media1.tenor.com/images/9652e901b1db902f0ad7b3e8e131b52d/tenor.gif?itemid=1569454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14550"/>
            <a:ext cx="4743450" cy="4743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before Friday?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www.seekpng.com/png/full/203-2030988_thursday-p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928802"/>
            <a:ext cx="7131069" cy="3005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before Wednesday?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4.bp.blogspot.com/-G9VtmjYvlfU/Vdzd7zIJEnI/AAAAAAABUhE/6fiHX-N4UpE/s1600/tuesda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57430"/>
            <a:ext cx="8988425" cy="2241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before Monday?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qui-quo.ru/image/18019?15816036825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43050"/>
            <a:ext cx="6559565" cy="354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before Thursday?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https://fpcinsider.files.wordpress.com/2015/03/1411405180473_image_galleryimage_cytw5k_wednesday_day_of_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428868"/>
            <a:ext cx="6038850" cy="1733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before Saturday?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cdn.dribbble.com/users/626031/screenshots/2866798/fridaycats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714488"/>
            <a:ext cx="5619736" cy="4214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before Sunday?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1.bp.blogspot.com/-g0madm23WVY/XM2uku8UCZI/AAAAAAAAAeM/h_czf48Vs54H4dvz8MRICnFSHnspqJDggCLcBGAs/s1600/AdobeStock_589176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1613672"/>
            <a:ext cx="10488655" cy="5244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after Sunday?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cdn.dribbble.com/users/1732460/screenshots/4332938/monday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000240"/>
            <a:ext cx="5405422" cy="4054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day goes after Wednesday?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thumbs.gfycat.com/ThisAgreeableArchaeocete-size_restricte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000240"/>
            <a:ext cx="7345383" cy="4014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PresentationFormat>Экран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What day goes before Tuesday? </vt:lpstr>
      <vt:lpstr>What day goes before Friday?</vt:lpstr>
      <vt:lpstr>What day goes before Wednesday?</vt:lpstr>
      <vt:lpstr>What day goes before Monday? </vt:lpstr>
      <vt:lpstr>What day goes before Thursday? </vt:lpstr>
      <vt:lpstr>What day goes before Saturday?</vt:lpstr>
      <vt:lpstr>What day goes before Sunday? </vt:lpstr>
      <vt:lpstr>What day goes after Sunday?</vt:lpstr>
      <vt:lpstr>What day goes after Wednesday?</vt:lpstr>
      <vt:lpstr>What day goes after Friday?</vt:lpstr>
      <vt:lpstr>What day goes after Monday?</vt:lpstr>
      <vt:lpstr>What day goes after Saturday? </vt:lpstr>
      <vt:lpstr>What day goes after Tuesday? </vt:lpstr>
      <vt:lpstr>What day goes after Thursday?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day goes before Tuesday? </dc:title>
  <dc:creator>Семья Кокины</dc:creator>
  <cp:lastModifiedBy>Семья Кокины</cp:lastModifiedBy>
  <cp:revision>1</cp:revision>
  <dcterms:created xsi:type="dcterms:W3CDTF">2021-09-27T21:03:57Z</dcterms:created>
  <dcterms:modified xsi:type="dcterms:W3CDTF">2021-09-27T21:21:38Z</dcterms:modified>
</cp:coreProperties>
</file>