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9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8A696-4964-6B6F-A135-2E88B43F5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03D2F7-EEB4-D24A-AAFC-17EDD436D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4B8BB-9042-1F9D-AB00-08D80774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F78-7F49-A046-9CC5-22F3472E836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FEB1F8-2B81-7D25-E849-2E502C4F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8BCA4-01F9-BA27-ED1D-582FA7D9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97D5-7733-A04A-AB93-5C9C8CD8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4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1BD58-496D-5B9B-9329-9A9DC5F36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5D09AE-3CD1-40FD-ADA2-19E74DC1D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70E3C-6C69-043D-4D52-638E45B6A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F78-7F49-A046-9CC5-22F3472E836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2A65CC-7DDA-F503-19B9-0D61F965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9919F3-1E90-1AF7-A691-73E147E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97D5-7733-A04A-AB93-5C9C8CD8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22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00041B-AC1F-52AF-4A3B-61203818B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73B2E5-027C-D992-61D1-19AF399DF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A15C6-E413-2AC6-2FE0-954B1C5A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F78-7F49-A046-9CC5-22F3472E836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B18909-B4AD-2EAC-C623-E6C51ACF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1BAA6E-401C-BAEC-9970-5747C93E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97D5-7733-A04A-AB93-5C9C8CD8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0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40F16-318B-8474-2CC0-866C5B31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43A030-80F2-19A6-614E-DC7F2CF61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3041B3-B6BE-65BD-8EE1-7CA77F59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F78-7F49-A046-9CC5-22F3472E836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6ED2BC-5E21-3A3C-5A72-5BF81D619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32CD1E-F07A-C486-A6D4-DA82173BB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97D5-7733-A04A-AB93-5C9C8CD8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1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FA1B7-3B06-1303-E408-24CD8E6A7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58851F-216F-5147-4561-FE3307B35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67BBAA-31F6-3F3F-F54C-AC0B53B30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F78-7F49-A046-9CC5-22F3472E836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9D0774-0CB5-E9E9-4CAA-5B16E809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664A1C-C0AF-5F42-C2A7-F1E4648A8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97D5-7733-A04A-AB93-5C9C8CD8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35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19D49-D2F8-0AE4-F11E-3EDBA61F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275F8A-6E5B-E888-C6EB-1722C0BDD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075BA9-3ECE-83A5-2406-8E49CC418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612376-8D2E-2C61-4A8A-159E8556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F78-7F49-A046-9CC5-22F3472E836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A4FEC0-751E-A45E-BC06-063DC24C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F7841F-E201-B68F-CF01-F28BE6256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97D5-7733-A04A-AB93-5C9C8CD8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00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20200-CF9D-27CD-98B1-5FA6092AC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C4379-7A5C-1E31-FC89-ACB035B67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ECB90C-838E-039E-808B-4F9696D5A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3D6DA8-4280-E528-FDFD-1CC6E7B6A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DE1094-9F5C-1684-DC9A-38ACE203F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1ADEF0-C7B3-620E-FFDD-C15C79417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F78-7F49-A046-9CC5-22F3472E836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6592D9-FFF7-B2AD-5B90-8513FC418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F084E7-5A90-1BC1-8C7E-DAF3E5E7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97D5-7733-A04A-AB93-5C9C8CD8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5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5C1EF-0187-EAEB-FF47-83ED82EAA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1B2228-EC8C-93F4-ECE9-0CF663B11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F78-7F49-A046-9CC5-22F3472E836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E147BB-BE1F-8F51-5C8D-EC486EB0C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8E7513-A900-BC57-92B1-D185EB08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97D5-7733-A04A-AB93-5C9C8CD8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2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DDB6AC-1CB1-6806-5CC5-00368353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F78-7F49-A046-9CC5-22F3472E836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9AD528-4EAB-7D7F-2ADF-5041DC0F2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610167-9709-F97D-6F44-5293C80D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97D5-7733-A04A-AB93-5C9C8CD8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7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0F264-42D0-6860-8327-D775C2780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10E65-166C-B30F-68F8-ED2A6D546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A4A1EE-B856-D944-365B-E3F4DA3EC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483D54-5307-1367-3625-1EC6EB2A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F78-7F49-A046-9CC5-22F3472E836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7852EB-BFA6-9E27-CE3A-B8F19F4C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C3330D-364A-B14C-E258-89950234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97D5-7733-A04A-AB93-5C9C8CD8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2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F9F2C-2205-9489-210B-0E04A4AF5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E0AEF2-013F-F031-2891-06D4B23AD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7EEDE0-B52F-E0CD-75FF-D158F78DE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38CAD0-05C6-DD03-8CF7-0BED54CA7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F78-7F49-A046-9CC5-22F3472E836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AB1A3A-8C42-8741-E65D-9CD06B22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7D7EC7-562B-17D4-B79A-0DDDA840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97D5-7733-A04A-AB93-5C9C8CD8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8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4321E-1337-38F1-4107-4A969DAF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CD1306-601D-A0FB-7058-5ADDD7FC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4C9F79-D8DE-F61B-FFC9-60488C9CC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5F78-7F49-A046-9CC5-22F3472E836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9076B9-F1DE-2709-0542-B0A27BAA2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746FD9-4ED3-DB35-BD0B-28192A927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997D5-7733-A04A-AB93-5C9C8CD8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72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685B1-7E6E-81A5-F52C-F2E80C4D6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 ________ wear a swimming costume.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F36561A-055A-AA1E-F490-83530962D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0985" y="2284266"/>
            <a:ext cx="3296115" cy="267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47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2624D-ACD1-4C07-F38C-9718C422C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dad _____ bring a towel.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C6BF124-C9B8-7B50-D81A-3CB030E9B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2474" y="2542478"/>
            <a:ext cx="4059356" cy="268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7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F5336-3288-2FAF-A2B2-337282B26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 ________ wear a swimming cap.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4DBE942-43E6-E17C-2917-497DADC3B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4507" y="2222674"/>
            <a:ext cx="4025591" cy="301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1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53281-23B8-BB61-8494-F6F53565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______ wear flip flops.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2CE1260-1116-C3FA-2252-055857E59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8481" y="2561237"/>
            <a:ext cx="3832767" cy="327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6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1894C-68B7-4794-DF60-BE9B893C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Liza ______ wear a tracksuit.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0324C42-5399-A81E-077E-1C21A4D40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6810" y="2172915"/>
            <a:ext cx="3695390" cy="287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4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4045A-8FFF-E8D8-A1E5-8D75F9DA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______ wear goggles.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86F2AF6-CDD8-E1EF-26F2-E925F7C2F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180" y="2045031"/>
            <a:ext cx="3924920" cy="293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7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12A77-B3D7-A306-E91E-72190BCCA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_______ wear a helmet.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25C6313-7C76-F279-783C-711F3B3C1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9473" y="2360695"/>
            <a:ext cx="3858322" cy="284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9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CF4B4-A859-2A2D-DE2F-7200DA13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 _____ bring a bat.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F73525D-A488-0F09-A9DD-6F30F39FE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7171" y="2372831"/>
            <a:ext cx="3902927" cy="282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6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81F8A-8BC2-25AC-B4B9-D3D6D1E5B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Kate _____ bring a glove.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2CC7474-EFBC-FC58-0448-D804A6F78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6809" y="2262115"/>
            <a:ext cx="4189505" cy="31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94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33438-3DD5-7EC7-E707-34E18070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children ______ wear trainers.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94B64E7-00E1-184C-205C-032C16538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3254" y="2698304"/>
            <a:ext cx="2943457" cy="232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05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63</Words>
  <Application>Microsoft Macintosh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 I ________ wear a swimming costume.</vt:lpstr>
      <vt:lpstr>Sam ________ wear a swimming cap.</vt:lpstr>
      <vt:lpstr>We ______ wear flip flops.</vt:lpstr>
      <vt:lpstr>Liza ______ wear a tracksuit.</vt:lpstr>
      <vt:lpstr>They ______ wear goggles.</vt:lpstr>
      <vt:lpstr>You _______ wear a helmet.</vt:lpstr>
      <vt:lpstr>Tom _____ bring a bat.</vt:lpstr>
      <vt:lpstr>Kate _____ bring a glove.</vt:lpstr>
      <vt:lpstr>The children ______ wear trainers.</vt:lpstr>
      <vt:lpstr>My dad _____ bring a towel.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 ________ wear a swimming costume.</dc:title>
  <dc:creator>Microsoft Office User</dc:creator>
  <cp:lastModifiedBy>Microsoft Office User</cp:lastModifiedBy>
  <cp:revision>1</cp:revision>
  <dcterms:created xsi:type="dcterms:W3CDTF">2022-05-02T08:47:28Z</dcterms:created>
  <dcterms:modified xsi:type="dcterms:W3CDTF">2022-05-02T08:54:36Z</dcterms:modified>
</cp:coreProperties>
</file>