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3BCD"/>
    <a:srgbClr val="C477A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9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86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37D6B-08D9-4D28-83BE-636CC4F1A8A7}" type="datetimeFigureOut">
              <a:rPr lang="en-US" smtClean="0"/>
              <a:pPr/>
              <a:t>8/20/2021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67BA-E9AF-4E09-A978-B607A327649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41641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37D6B-08D9-4D28-83BE-636CC4F1A8A7}" type="datetimeFigureOut">
              <a:rPr lang="en-US" smtClean="0"/>
              <a:pPr/>
              <a:t>8/20/2021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67BA-E9AF-4E09-A978-B607A32764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97373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37D6B-08D9-4D28-83BE-636CC4F1A8A7}" type="datetimeFigureOut">
              <a:rPr lang="en-US" smtClean="0"/>
              <a:pPr/>
              <a:t>8/20/2021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67BA-E9AF-4E09-A978-B607A32764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1457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37D6B-08D9-4D28-83BE-636CC4F1A8A7}" type="datetimeFigureOut">
              <a:rPr lang="en-US" smtClean="0"/>
              <a:pPr/>
              <a:t>8/20/2021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67BA-E9AF-4E09-A978-B607A32764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8393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37D6B-08D9-4D28-83BE-636CC4F1A8A7}" type="datetimeFigureOut">
              <a:rPr lang="en-US" smtClean="0"/>
              <a:pPr/>
              <a:t>8/20/2021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67BA-E9AF-4E09-A978-B607A32764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9714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37D6B-08D9-4D28-83BE-636CC4F1A8A7}" type="datetimeFigureOut">
              <a:rPr lang="en-US" smtClean="0"/>
              <a:pPr/>
              <a:t>8/20/2021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67BA-E9AF-4E09-A978-B607A32764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4060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37D6B-08D9-4D28-83BE-636CC4F1A8A7}" type="datetimeFigureOut">
              <a:rPr lang="en-US" smtClean="0"/>
              <a:pPr/>
              <a:t>8/20/2021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67BA-E9AF-4E09-A978-B607A32764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94922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37D6B-08D9-4D28-83BE-636CC4F1A8A7}" type="datetimeFigureOut">
              <a:rPr lang="en-US" smtClean="0"/>
              <a:pPr/>
              <a:t>8/20/2021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67BA-E9AF-4E09-A978-B607A32764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88712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37D6B-08D9-4D28-83BE-636CC4F1A8A7}" type="datetimeFigureOut">
              <a:rPr lang="en-US" smtClean="0"/>
              <a:pPr/>
              <a:t>8/20/2021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67BA-E9AF-4E09-A978-B607A32764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16850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37D6B-08D9-4D28-83BE-636CC4F1A8A7}" type="datetimeFigureOut">
              <a:rPr lang="en-US" smtClean="0"/>
              <a:pPr/>
              <a:t>8/20/2021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67BA-E9AF-4E09-A978-B607A32764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12644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37D6B-08D9-4D28-83BE-636CC4F1A8A7}" type="datetimeFigureOut">
              <a:rPr lang="en-US" smtClean="0"/>
              <a:pPr/>
              <a:t>8/20/2021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67BA-E9AF-4E09-A978-B607A32764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5572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37D6B-08D9-4D28-83BE-636CC4F1A8A7}" type="datetimeFigureOut">
              <a:rPr lang="en-US" smtClean="0"/>
              <a:pPr/>
              <a:t>8/20/2021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567BA-E9AF-4E09-A978-B607A327649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90890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35595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+mn-lt"/>
              </a:rPr>
              <a:t>I __________ for my classroom now. </a:t>
            </a:r>
            <a:endParaRPr lang="en-US" sz="4000" b="1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6495" y="1986779"/>
            <a:ext cx="14668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80577" y="1933303"/>
            <a:ext cx="204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29437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5 0.04097 C -0.01576 0.04398 -0.03061 0.04907 -0.04572 0.05231 C -0.06408 0.0618 -0.08466 0.06041 -0.10355 0.06574 C -0.1197 0.06551 -0.22469 0.06088 -0.26546 0.06574 C -0.27289 0.06666 -0.28396 0.07245 -0.29113 0.07523 C -0.30884 0.08194 -0.3289 0.08796 -0.34479 0.1037 C -0.35612 0.11481 -0.36576 0.12453 -0.37905 0.12847 C -0.3853 0.13588 -0.37905 0.12916 -0.38765 0.13611 C -0.39051 0.13842 -0.39624 0.14375 -0.39624 0.14375 C -0.39937 0.14953 -0.40145 0.15139 -0.40588 0.15324 C -0.40888 0.15879 -0.41253 0.16435 -0.41657 0.16666 C -0.41852 0.17014 -0.42099 0.17268 -0.42295 0.17616 C -0.42725 0.18379 -0.4305 0.19328 -0.4348 0.20092 C -0.43636 0.20926 -0.4378 0.21736 -0.4391 0.22569 C -0.43975 0.23009 -0.44118 0.23912 -0.44118 0.23912 " pathEditMode="relative" ptsTypes="ffffffffffffffA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35595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+mn-lt"/>
              </a:rPr>
              <a:t>He __________ in the pool now. </a:t>
            </a:r>
            <a:endParaRPr lang="en-US" sz="4000" b="1" dirty="0">
              <a:latin typeface="+mn-lt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01970" y="2001066"/>
            <a:ext cx="18764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0819" y="1951128"/>
            <a:ext cx="208597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29437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0.04097 C -0.02475 0.04792 -0.04742 0.0669 -0.07151 0.07153 C -0.09118 0.08287 -0.11294 0.08657 -0.13365 0.09051 C -0.1485 0.10046 -0.16504 0.10393 -0.1808 0.10764 C -0.20881 0.11412 -0.23499 0.12106 -0.26339 0.12292 C -0.26847 0.125 -0.2712 0.13032 -0.27628 0.13241 C -0.28006 0.13565 -0.2824 0.13981 -0.28592 0.14375 C -0.28827 0.15231 -0.29165 0.16018 -0.29439 0.16852 C -0.29569 0.17245 -0.29725 0.17616 -0.29869 0.18009 C -0.29934 0.18194 -0.3009 0.18565 -0.3009 0.18565 C -0.30155 0.18958 -0.3022 0.19352 -0.30298 0.19722 C -0.30338 0.19907 -0.30377 0.20093 -0.30416 0.20278 C -0.30494 0.20671 -0.30624 0.21435 -0.30624 0.21435 C -0.30741 0.22917 -0.31054 0.24143 -0.31054 0.25625 " pathEditMode="relative" ptsTypes="fffffffffffffA">
                                      <p:cBhvr>
                                        <p:cTn id="6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35595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+mn-lt"/>
              </a:rPr>
              <a:t>They __________ swimming on Friday. </a:t>
            </a:r>
            <a:endParaRPr lang="en-US" sz="4000" b="1" dirty="0">
              <a:latin typeface="+mn-lt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5649" y="1871527"/>
            <a:ext cx="11620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45668" y="1824038"/>
            <a:ext cx="17240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29437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0.04097 C 0.00039 0.0412 0.00756 0.04213 0.0099 0.04467 C 0.01081 0.0456 0.01121 0.04768 0.01212 0.04861 C 0.02319 0.05856 0.01407 0.04421 0.0271 0.05995 C 0.03713 0.07199 0.04651 0.08495 0.05601 0.09815 C 0.06292 0.10787 0.06787 0.11967 0.07529 0.12847 C 0.0792 0.13866 0.0766 0.13264 0.08389 0.1456 C 0.08467 0.14699 0.0861 0.14954 0.0861 0.14954 C 0.08754 0.15972 0.08832 0.17268 0.09249 0.18009 C 0.09457 0.19514 0.09965 0.20787 0.10317 0.22199 C 0.10382 0.22454 0.10695 0.2419 0.10747 0.24467 C 0.10799 0.24722 0.10851 0.25231 0.10851 0.25231 " pathEditMode="relative" ptsTypes="fffffffffffA">
                                      <p:cBhvr>
                                        <p:cTn id="6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35595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+mn-lt"/>
              </a:rPr>
              <a:t>Liza __________ soup after school. </a:t>
            </a:r>
            <a:endParaRPr lang="en-US" sz="4000" b="1" dirty="0">
              <a:latin typeface="+mn-lt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1616" y="1995079"/>
            <a:ext cx="18097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71979" y="1954666"/>
            <a:ext cx="17335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29437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86 0.03703 C -0.00078 0.04097 0.00143 0.04467 0.00352 0.04861 C 0.00443 0.05023 0.00456 0.05301 0.0056 0.05416 C 0.00677 0.05555 0.00847 0.05532 0.0099 0.05602 C 0.01954 0.06736 0.02827 0.08055 0.03778 0.09236 C 0.04207 0.1037 0.03752 0.09421 0.04312 0.1 C 0.04611 0.10301 0.05406 0.11736 0.05601 0.12083 C 0.05784 0.12407 0.05953 0.12708 0.06135 0.13032 C 0.0624 0.13217 0.06461 0.13611 0.06461 0.13611 C 0.06708 0.14514 0.06917 0.14537 0.07216 0.15324 C 0.07438 0.16551 0.07164 0.15208 0.07633 0.16666 C 0.07842 0.17291 0.07946 0.17963 0.0818 0.18564 C 0.08363 0.19583 0.08415 0.20625 0.0861 0.2162 C 0.08832 0.24398 0.08819 0.23379 0.08819 0.24652 " pathEditMode="relative" ptsTypes="fffffffffffffA">
                                      <p:cBhvr>
                                        <p:cTn id="6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35595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+mn-lt"/>
              </a:rPr>
              <a:t>You __________  now. </a:t>
            </a:r>
            <a:endParaRPr lang="en-US" sz="4000" b="1" dirty="0">
              <a:latin typeface="+mn-lt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05917" y="1951129"/>
            <a:ext cx="158115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4218" y="1955890"/>
            <a:ext cx="20669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29437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8 0.03449 C -0.00547 0.03843 -0.01133 0.04213 -0.0181 0.04398 C -0.0452 0.0625 -0.07437 0.07083 -0.10277 0.08009 C -0.11944 0.08542 -0.13494 0.09907 -0.15097 0.10694 C -0.15878 0.11597 -0.16933 0.13241 -0.1778 0.13727 C -0.17845 0.13912 -0.1791 0.1412 -0.17988 0.14306 C -0.18054 0.14444 -0.18145 0.14537 -0.1821 0.14676 C -0.18366 0.15046 -0.1864 0.15833 -0.1864 0.15856 C -0.18809 0.17083 -0.19252 0.18333 -0.19278 0.1963 C -0.19304 0.21227 -0.19278 0.22801 -0.19278 0.24398 " pathEditMode="relative" rAng="0" ptsTypes="fffffffffA">
                                      <p:cBhvr>
                                        <p:cTn id="6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" y="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35595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+mn-lt"/>
              </a:rPr>
              <a:t>It __________ now. </a:t>
            </a:r>
            <a:endParaRPr lang="en-US" sz="4000" b="1" dirty="0">
              <a:latin typeface="+mn-lt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59245" y="1982016"/>
            <a:ext cx="18573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32729" y="1959428"/>
            <a:ext cx="1819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29437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5 0.03727 C -0.00482 0.04421 -0.0112 0.04676 -0.0168 0.04861 C -0.02983 0.05787 -0.0237 0.05533 -0.03504 0.0581 C -0.05132 0.06806 -0.07047 0.0669 -0.08753 0.06968 C -0.09717 0.07315 -0.10681 0.07755 -0.11645 0.08102 C -0.12088 0.08611 -0.12413 0.08866 -0.12934 0.09051 C -0.13377 0.09583 -0.14146 0.10347 -0.14654 0.10579 C -0.15618 0.11875 -0.15162 0.11551 -0.1593 0.11921 C -0.1649 0.1257 -0.16751 0.12847 -0.17116 0.1382 C -0.17155 0.14074 -0.17155 0.14352 -0.1722 0.14583 C -0.17337 0.15 -0.1765 0.15718 -0.1765 0.15718 C -0.17936 0.17801 -0.17507 0.15208 -0.1808 0.1706 C -0.18692 0.19051 -0.17949 0.17593 -0.1851 0.18588 C -0.18809 0.20764 -0.18939 0.23033 -0.18939 0.25255 " pathEditMode="relative" ptsTypes="fffffffffffffA">
                                      <p:cBhvr>
                                        <p:cTn id="6" dur="2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35595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+mn-lt"/>
              </a:rPr>
              <a:t>You __________ shopping after work. </a:t>
            </a:r>
            <a:endParaRPr lang="en-US" sz="4000" b="1" dirty="0">
              <a:latin typeface="+mn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70105" y="1892891"/>
            <a:ext cx="11906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78672" y="1888127"/>
            <a:ext cx="16859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29437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8 0.04491 C 0.00743 0.05463 0.01446 0.06806 0.02397 0.07338 C 0.02788 0.08403 0.04051 0.09283 0.0465 0.10209 C 0.05484 0.11505 0.06318 0.12778 0.07112 0.1419 C 0.07568 0.15 0.07933 0.16042 0.08402 0.16875 C 0.08519 0.175 0.08662 0.17755 0.08936 0.18195 C 0.09053 0.18866 0.0917 0.19422 0.0947 0.19908 C 0.09717 0.21297 0.10069 0.22523 0.1033 0.23912 C 0.10551 0.25116 0.10317 0.25047 0.10642 0.25047 " pathEditMode="relative" ptsTypes="ffffffffA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35595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+mn-lt"/>
              </a:rPr>
              <a:t>My mum __________ the furniture now. </a:t>
            </a:r>
            <a:endParaRPr lang="en-US" sz="4000" b="1" dirty="0">
              <a:latin typeface="+mn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7176" y="1897652"/>
            <a:ext cx="18573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0955" y="1838325"/>
            <a:ext cx="18478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29437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87 0.03542 C 0.00182 0.03797 0.00521 0.04283 0.01003 0.04491 C 0.01459 0.05023 0.0198 0.05324 0.02501 0.05625 C 0.03087 0.06343 0.04299 0.06945 0.04754 0.07732 C 0.05262 0.08588 0.0594 0.0926 0.06578 0.09815 C 0.07008 0.10579 0.07555 0.11111 0.08076 0.11713 C 0.08232 0.11898 0.08376 0.12084 0.08506 0.12292 C 0.08623 0.12477 0.08701 0.12709 0.08832 0.12871 C 0.09574 0.1375 0.08688 0.12222 0.0947 0.13426 C 0.10108 0.14422 0.10629 0.15602 0.11398 0.16297 C 0.11697 0.17084 0.1214 0.17824 0.12583 0.1838 C 0.127 0.19028 0.12844 0.1926 0.13117 0.19722 C 0.13417 0.21366 0.13 0.19375 0.13443 0.20672 C 0.13677 0.21366 0.1382 0.2301 0.13977 0.23912 C 0.14016 0.24144 0.14133 0.25625 0.14407 0.25625 " pathEditMode="relative" ptsTypes="ffffffffffffffA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2331" y="1835595"/>
            <a:ext cx="11090366" cy="2109388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+mn-lt"/>
              </a:rPr>
              <a:t>My dad __________ the dishes after dinner. </a:t>
            </a:r>
            <a:endParaRPr lang="en-US" sz="4000" b="1" dirty="0">
              <a:latin typeface="+mn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7737" y="1915478"/>
            <a:ext cx="15240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669" y="1876290"/>
            <a:ext cx="15430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29437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1 0.03703 C -0.00157 0.04004 0.0013 0.04143 0.00351 0.04467 C 0.01263 0.0581 -0.00274 0.04305 0.01003 0.05416 C 0.01445 0.06226 0.0181 0.06736 0.02396 0.07129 C 0.03321 0.08472 0.04246 0.09814 0.05171 0.11134 C 0.06604 0.13194 0.04871 0.11041 0.06252 0.12847 C 0.06812 0.13564 0.07411 0.14213 0.07958 0.14953 C 0.08492 0.15648 0.0887 0.16527 0.09469 0.17037 C 0.09795 0.17662 0.10238 0.18078 0.10538 0.1875 C 0.10798 0.19328 0.10798 0.20162 0.11072 0.20648 " pathEditMode="relative" ptsTypes="fffffffffA">
                                      <p:cBhvr>
                                        <p:cTn id="6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35595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+mn-lt"/>
              </a:rPr>
              <a:t>We __________ in </a:t>
            </a:r>
            <a:r>
              <a:rPr lang="en-US" sz="4000" b="1" dirty="0" err="1" smtClean="0">
                <a:latin typeface="+mn-lt"/>
              </a:rPr>
              <a:t>maths</a:t>
            </a:r>
            <a:r>
              <a:rPr lang="en-US" sz="4000" b="1" dirty="0" smtClean="0">
                <a:latin typeface="+mn-lt"/>
              </a:rPr>
              <a:t> class now. </a:t>
            </a:r>
            <a:endParaRPr lang="en-US" sz="4000" b="1" dirty="0">
              <a:latin typeface="+mn-lt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03727" y="1851388"/>
            <a:ext cx="16287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29747" y="1847850"/>
            <a:ext cx="20955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29437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0.03704 C -0.01876 0.04884 -0.03595 0.06968 -0.05536 0.08102 C -0.08988 0.10139 -0.12622 0.10995 -0.16256 0.11528 C -0.17963 0.12014 -0.15592 0.11389 -0.19252 0.11898 C -0.20294 0.12037 -0.2148 0.12593 -0.2247 0.13241 C -0.23043 0.13611 -0.23889 0.14097 -0.24397 0.1456 C -0.25374 0.1544 -0.26208 0.16481 -0.27289 0.16852 C -0.27875 0.17569 -0.2854 0.18171 -0.29217 0.18565 C -0.30051 0.19583 -0.29061 0.18449 -0.29868 0.19144 C -0.30259 0.19491 -0.30507 0.20046 -0.30936 0.20278 C -0.31132 0.20509 -0.31392 0.20602 -0.31588 0.20856 C -0.32044 0.21458 -0.32369 0.22407 -0.3276 0.23148 C -0.32799 0.23333 -0.32812 0.23519 -0.32864 0.23704 C -0.32929 0.23912 -0.33034 0.24074 -0.33086 0.24282 C -0.33372 0.25417 -0.33333 0.26065 -0.33828 0.26944 " pathEditMode="relative" ptsTypes="ffffffffffffffA">
                                      <p:cBhvr>
                                        <p:cTn id="6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35595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+mn-lt"/>
              </a:rPr>
              <a:t>They __________ the poem by heart now. </a:t>
            </a:r>
            <a:endParaRPr lang="en-US" sz="4000" b="1" dirty="0">
              <a:latin typeface="+mn-lt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94079" y="1932215"/>
            <a:ext cx="15525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3129" y="1894114"/>
            <a:ext cx="1990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29437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40589E-6 0.03241 C -0.00691 0.04537 0.00104 0.03241 -0.00743 0.04005 C -0.00834 0.04097 -0.00873 0.04306 -0.00964 0.04398 C -0.01798 0.05139 -0.02866 0.0537 -0.03752 0.05532 C -0.04989 0.06088 -0.06461 0.05995 -0.07712 0.06111 C -0.11346 0.06898 -0.13769 0.06759 -0.18106 0.06852 C -0.18575 0.06921 -0.19031 0.07014 -0.195 0.0706 C -0.20256 0.0713 -0.20998 0.07153 -0.21754 0.07245 C -0.22613 0.07361 -0.2346 0.0794 -0.2432 0.08195 C -0.24958 0.08657 -0.25622 0.08889 -0.2626 0.09329 C -0.26482 0.09491 -0.26677 0.09745 -0.26899 0.09907 C -0.27003 0.1 -0.2712 0.10023 -0.27224 0.10093 C -0.2798 0.11042 -0.28957 0.11435 -0.29791 0.12199 C -0.30364 0.13542 -0.31289 0.14213 -0.31823 0.15625 C -0.32096 0.1632 -0.32786 0.17523 -0.32786 0.17546 C -0.32956 0.1838 -0.33268 0.19051 -0.33542 0.19815 C -0.33698 0.20903 -0.33881 0.21968 -0.34076 0.23056 C -0.34376 0.24722 -0.34297 0.21991 -0.34297 0.24005 " pathEditMode="relative" rAng="0" ptsTypes="fffffffffffffffffA">
                                      <p:cBhvr>
                                        <p:cTn id="6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" y="1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35595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+mn-lt"/>
              </a:rPr>
              <a:t>It __________ in summer every day. </a:t>
            </a:r>
            <a:endParaRPr lang="en-US" sz="4000" b="1" dirty="0">
              <a:latin typeface="+mn-lt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8690" y="1871526"/>
            <a:ext cx="1704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62145" y="1768249"/>
            <a:ext cx="16478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29437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5429E-7 0.04005 C 0.0013 0.0493 0.00378 0.05625 0.00756 0.06296 C 0.00873 0.06921 0.0129 0.08009 0.0129 0.08032 C 0.0168 0.10139 0.01055 0.06921 0.01615 0.09143 C 0.02162 0.11319 0.02371 0.1375 0.02788 0.15995 C 0.02827 0.18217 0.02827 0.2044 0.02892 0.22662 C 0.02931 0.23796 0.03113 0.2493 0.03113 0.26111 " pathEditMode="relative" rAng="0" ptsTypes="ffffffA">
                                      <p:cBhvr>
                                        <p:cTn id="6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" y="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5577" y="1835595"/>
            <a:ext cx="10920549" cy="2017948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+mn-lt"/>
              </a:rPr>
              <a:t>I __________ my homework at the weekend. </a:t>
            </a:r>
            <a:endParaRPr lang="en-US" sz="4000" b="1" dirty="0">
              <a:latin typeface="+mn-lt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35159" y="1942828"/>
            <a:ext cx="12001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4110" y="1840639"/>
            <a:ext cx="178117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29437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1 0.04097 C -0.00756 0.04699 -0.01212 0.04791 -0.01681 0.05046 C -0.02254 0.06065 -0.02684 0.07014 -0.03178 0.08102 C -0.03426 0.08634 -0.0383 0.09815 -0.0383 0.09815 C -0.03999 0.10764 -0.04168 0.11713 -0.04364 0.12662 C -0.04442 0.13032 -0.04572 0.13796 -0.04572 0.13796 C -0.04846 0.18426 -0.04794 0.16342 -0.04794 0.20092 " pathEditMode="relative" ptsTypes="ffffffA">
                                      <p:cBhvr>
                                        <p:cTn id="6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35595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+mn-lt"/>
              </a:rPr>
              <a:t>We __________ pictures in art classes. </a:t>
            </a:r>
            <a:endParaRPr lang="en-US" sz="4000" b="1" dirty="0">
              <a:latin typeface="+mn-lt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96528" y="2006918"/>
            <a:ext cx="14954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1692" y="2009367"/>
            <a:ext cx="20002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29437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8 0.03519 C 0.00808 0.0456 0.01186 0.05949 0.01642 0.07153 C 0.01785 0.07917 0.02006 0.08403 0.0228 0.09051 C 0.02423 0.09838 0.02736 0.10185 0.02931 0.10949 C 0.03504 0.13241 0.04325 0.15347 0.04963 0.17616 C 0.05198 0.18449 0.0538 0.19259 0.05601 0.20093 C 0.05745 0.20625 0.05927 0.21806 0.05927 0.21806 C 0.06044 0.23704 0.06031 0.2294 0.06031 0.24097 " pathEditMode="relative" ptsTypes="fffffffA">
                                      <p:cBhvr>
                                        <p:cTn id="6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1148</TotalTime>
  <Words>92</Words>
  <Application>Microsoft Office PowerPoint</Application>
  <PresentationFormat>Произвольный</PresentationFormat>
  <Paragraphs>14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I __________ for my classroom now. </vt:lpstr>
      <vt:lpstr>You __________ shopping after work. </vt:lpstr>
      <vt:lpstr>My mum __________ the furniture now. </vt:lpstr>
      <vt:lpstr>My dad __________ the dishes after dinner. </vt:lpstr>
      <vt:lpstr>We __________ in maths class now. </vt:lpstr>
      <vt:lpstr>They __________ the poem by heart now. </vt:lpstr>
      <vt:lpstr>It __________ in summer every day. </vt:lpstr>
      <vt:lpstr>I __________ my homework at the weekend. </vt:lpstr>
      <vt:lpstr>We __________ pictures in art classes. </vt:lpstr>
      <vt:lpstr>He __________ in the pool now. </vt:lpstr>
      <vt:lpstr>They __________ swimming on Friday. </vt:lpstr>
      <vt:lpstr>Liza __________ soup after school. </vt:lpstr>
      <vt:lpstr>You __________  now. </vt:lpstr>
      <vt:lpstr>It __________ now.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User</dc:creator>
  <cp:lastModifiedBy>Семья Кокины</cp:lastModifiedBy>
  <cp:revision>9</cp:revision>
  <dcterms:created xsi:type="dcterms:W3CDTF">2020-01-15T13:43:09Z</dcterms:created>
  <dcterms:modified xsi:type="dcterms:W3CDTF">2021-08-20T08:11:45Z</dcterms:modified>
</cp:coreProperties>
</file>