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1091" r:id="rId2"/>
    <p:sldId id="1083" r:id="rId3"/>
    <p:sldId id="1084" r:id="rId4"/>
    <p:sldId id="1085" r:id="rId5"/>
    <p:sldId id="1086" r:id="rId6"/>
    <p:sldId id="1087" r:id="rId7"/>
    <p:sldId id="1088" r:id="rId8"/>
    <p:sldId id="1090" r:id="rId9"/>
    <p:sldId id="1089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3.4" id="{A4403D0A-8CE9-4AE7-96D1-F4F49CDF802D}">
          <p14:sldIdLst>
            <p14:sldId id="1091"/>
            <p14:sldId id="1083"/>
            <p14:sldId id="1084"/>
            <p14:sldId id="1085"/>
            <p14:sldId id="1086"/>
            <p14:sldId id="1087"/>
            <p14:sldId id="1088"/>
            <p14:sldId id="1090"/>
            <p14:sldId id="10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B4D0"/>
    <a:srgbClr val="F4B183"/>
    <a:srgbClr val="D380D0"/>
    <a:srgbClr val="A8AC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8C565-DEDD-4E20-8F07-70481418EB0A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3D456-6FD4-43FC-9CEF-3CFDDEF39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051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3D456-6FD4-43FC-9CEF-3CFDDEF39C0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716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C1ED5E-95A5-43BF-89F9-9ACBBC79D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BB4B398-A135-4D5E-92CA-9915878AD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F5A2E3-7DE3-420C-BFB8-6BFEBEB0E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C833-587F-48B0-BA56-8573274BD6B8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46F390-35AC-4DBC-AFF8-2C748CD15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45145D-EE9E-4FFE-91E8-5C5E0E7F2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1A8E3-0DC4-4E0B-A00A-83AFF46AC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046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933116-979F-4FCD-8AAB-F364D211C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B510D52-86A4-4F3C-931D-83BF1691B5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9FA4BA-BFB9-4601-9A86-494C1B7CB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C833-587F-48B0-BA56-8573274BD6B8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E49B81-834D-4C1E-A16F-CB72CEF3A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A61977-5DFA-476C-BE9B-2D8E213A4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1A8E3-0DC4-4E0B-A00A-83AFF46AC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673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834EE0-AB80-4CE2-B128-4AF0712785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14ABAB-FF11-44FC-93C9-45F541B252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1C8B78-60BB-429C-8073-A42075232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C833-587F-48B0-BA56-8573274BD6B8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D8E431-B79D-4BCE-B345-D34988EDA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7377A5-434C-414D-9C8B-12F58ADA6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1A8E3-0DC4-4E0B-A00A-83AFF46AC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898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EB020-DA7D-4F27-90F0-4FEEDD10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3D2DE7-8929-490B-9E6C-E9DFA2EEEF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93D3F1-AC6F-446E-9E48-CA42A615A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C833-587F-48B0-BA56-8573274BD6B8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1CB45F-12A4-4649-8432-9032B9589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5510B3-F219-4ACF-90FC-CBF2A2FCA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1A8E3-0DC4-4E0B-A00A-83AFF46AC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328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E1BEA4-6B04-43D9-BC15-7E08842A0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65B879-2486-4315-983A-BEE05B55C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DA4B10-BCDF-4D43-8D94-8A869FE8D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C833-587F-48B0-BA56-8573274BD6B8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DE9E88-E2B6-4F16-AA8A-154AC9D7F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287E50-5B82-4450-8238-C823CABF4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1A8E3-0DC4-4E0B-A00A-83AFF46AC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526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EC0FD-6FF7-4F2B-8103-A71C5EB35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4054BD-2509-4879-9128-A85DE3F7CC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29F068-C5D4-4D8A-A5CE-FF7540C5A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0AD947-AED2-4DAB-A446-EF19BE385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C833-587F-48B0-BA56-8573274BD6B8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0A33C9-F151-40D4-A0FD-78968265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1098AE-CA62-4A5C-AD97-CBFC1C08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1A8E3-0DC4-4E0B-A00A-83AFF46AC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772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6BE716-AB2D-49E6-81CC-7925E88F5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0A47BE-3254-4A6B-833C-0260970A0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F62FBB-9BA4-464A-9509-D7E21E1E5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4C39B64-790C-4820-AF35-EF18F7763E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AD76273-77A7-48A4-8317-08620A54A7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3FF7B60-29FD-4D38-9BF6-4E8DBDEB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C833-587F-48B0-BA56-8573274BD6B8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AD82499-3E03-4EF7-B562-016F94FA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1E3D6E0-E815-4C66-AA8F-BC9A68006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1A8E3-0DC4-4E0B-A00A-83AFF46AC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585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15DAEA-C08F-46F4-97AD-84CB9778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113FD7D-C816-487F-8076-D87F5CC5B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C833-587F-48B0-BA56-8573274BD6B8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6495F0-E1F8-4196-8D5D-D4F1CBAA1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F6B9776-B3A1-423B-9D99-7142D3894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1A8E3-0DC4-4E0B-A00A-83AFF46AC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210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B2F2055-C606-4284-908A-B9E423B5C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C833-587F-48B0-BA56-8573274BD6B8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72E3FEF-DFFE-4619-AD6C-C011DD3CD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8F8B74-06CF-4641-9423-2717DC606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1A8E3-0DC4-4E0B-A00A-83AFF46AC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815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541A4B-C885-4127-9FAA-3F07A2285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4211F9-B1EC-4CE5-9792-F24385D85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AE7B3C-FFBD-4C52-AE42-2A952C3F16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F57D87-FF48-42BC-991F-1D831F45F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C833-587F-48B0-BA56-8573274BD6B8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B19CB3-7168-436D-9E80-68D913A0E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E06C28-ED4F-4ED5-AFF1-0FA97FD1E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1A8E3-0DC4-4E0B-A00A-83AFF46AC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29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A2BE5-60C7-4740-B183-6F247FD81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B1BB743-60C0-4DB4-9DDA-21BBC9FC15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4F8EEB-0B08-44A8-B1F7-4F40D7F70B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DBEA6E-9FB9-4728-BA7B-B177A337A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C833-587F-48B0-BA56-8573274BD6B8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F1B776-B84C-4A18-AA0E-CB0276EE0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183911-08DA-456A-B74F-66FD7C766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1A8E3-0DC4-4E0B-A00A-83AFF46AC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321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0613A-D47C-4C37-A403-DE5BEE492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953BE0-E8D6-4F1E-BE55-B0A5DEDDD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9600E1-718C-4674-B7AE-EE8F6D521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EC833-587F-48B0-BA56-8573274BD6B8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859FC7-EEFE-41E0-BD79-526CF7998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BCAC10-35B2-4A58-9B47-8C3B90338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1A8E3-0DC4-4E0B-A00A-83AFF46AC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256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hyperlink" Target="https://vk.com/englishtutorforteens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hyperlink" Target="https://vk.com/englishtutorforteens" TargetMode="Externa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hyperlink" Target="https://vk.com/englishtutorforteens" TargetMode="External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quizlet.com/_a2lwbv?x=1jqt&amp;i=1bxx6d" TargetMode="External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openxmlformats.org/officeDocument/2006/relationships/hyperlink" Target="https://student.vznaniya.ru/home/lesson/209224/Flashcard?slug=c6XFZ4pT&amp;onlypreview=true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hyperlink" Target="https://wordwall.net/resource/21343325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2B77E9F-9588-4521-9D65-93075A44DFC5}"/>
              </a:ext>
            </a:extLst>
          </p:cNvPr>
          <p:cNvGrpSpPr/>
          <p:nvPr/>
        </p:nvGrpSpPr>
        <p:grpSpPr>
          <a:xfrm>
            <a:off x="-3336" y="0"/>
            <a:ext cx="12200025" cy="6858000"/>
            <a:chOff x="-3336" y="0"/>
            <a:chExt cx="12200025" cy="6858000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F2116558-B9E3-41D4-8002-B8B9FCC38B4B}"/>
                </a:ext>
              </a:extLst>
            </p:cNvPr>
            <p:cNvGrpSpPr/>
            <p:nvPr/>
          </p:nvGrpSpPr>
          <p:grpSpPr>
            <a:xfrm>
              <a:off x="-3336" y="0"/>
              <a:ext cx="12200025" cy="6858000"/>
              <a:chOff x="-3336" y="0"/>
              <a:chExt cx="12200025" cy="6858000"/>
            </a:xfrm>
          </p:grpSpPr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259F1A3A-28EA-4ED5-829F-66ABAEC628DB}"/>
                  </a:ext>
                </a:extLst>
              </p:cNvPr>
              <p:cNvSpPr/>
              <p:nvPr/>
            </p:nvSpPr>
            <p:spPr>
              <a:xfrm>
                <a:off x="-1" y="0"/>
                <a:ext cx="12196690" cy="6858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" name="Picture 2">
                <a:extLst>
                  <a:ext uri="{FF2B5EF4-FFF2-40B4-BE49-F238E27FC236}">
                    <a16:creationId xmlns:a16="http://schemas.microsoft.com/office/drawing/2014/main" id="{FAC89F27-0660-461A-841E-611B128A12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336" y="0"/>
                <a:ext cx="725424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3"/>
                <a:extLst>
                  <a:ext uri="{FF2B5EF4-FFF2-40B4-BE49-F238E27FC236}">
                    <a16:creationId xmlns:a16="http://schemas.microsoft.com/office/drawing/2014/main" id="{7305AE8D-EB82-4276-BA0C-02B381E42B67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00872542-C44F-43AE-88FB-7C3AFDB867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036" b="11335"/>
            <a:stretch/>
          </p:blipFill>
          <p:spPr bwMode="auto">
            <a:xfrm>
              <a:off x="6646954" y="3577425"/>
              <a:ext cx="5545046" cy="3280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6F10C3-AB3C-4F7C-99A2-7EDBCFF16E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991" y="789425"/>
            <a:ext cx="1096254" cy="739048"/>
          </a:xfrm>
          <a:prstGeom prst="rect">
            <a:avLst/>
          </a:prstGeom>
          <a:ln>
            <a:solidFill>
              <a:srgbClr val="5CB4D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38B6B1-4DA3-4EE5-A378-2E4AE44BE2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1737" y="1683207"/>
            <a:ext cx="4870765" cy="543542"/>
          </a:xfrm>
          <a:prstGeom prst="rect">
            <a:avLst/>
          </a:prstGeom>
          <a:ln>
            <a:solidFill>
              <a:srgbClr val="5CB4D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9DDF03-6CCF-4E4D-8D11-5E40CA0F08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4315" y="2503890"/>
            <a:ext cx="2525607" cy="430057"/>
          </a:xfrm>
          <a:prstGeom prst="rect">
            <a:avLst/>
          </a:prstGeom>
          <a:ln>
            <a:solidFill>
              <a:srgbClr val="5CB4D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27A077-6862-4073-925A-61EAF01887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3065546"/>
            <a:ext cx="2808410" cy="430058"/>
          </a:xfrm>
          <a:prstGeom prst="rect">
            <a:avLst/>
          </a:prstGeom>
          <a:ln>
            <a:solidFill>
              <a:srgbClr val="5CB4D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72983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F4F54A4-6E5C-482A-8D01-E136869FDD44}"/>
              </a:ext>
            </a:extLst>
          </p:cNvPr>
          <p:cNvGrpSpPr/>
          <p:nvPr/>
        </p:nvGrpSpPr>
        <p:grpSpPr>
          <a:xfrm>
            <a:off x="-3336" y="-1"/>
            <a:ext cx="12200025" cy="6977575"/>
            <a:chOff x="-3336" y="-1"/>
            <a:chExt cx="12200025" cy="6977575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6042DD27-52EE-4AB5-AA5D-225E222AE8AF}"/>
                </a:ext>
              </a:extLst>
            </p:cNvPr>
            <p:cNvGrpSpPr/>
            <p:nvPr/>
          </p:nvGrpSpPr>
          <p:grpSpPr>
            <a:xfrm>
              <a:off x="-3336" y="-1"/>
              <a:ext cx="12200025" cy="6977575"/>
              <a:chOff x="-3336" y="-14068"/>
              <a:chExt cx="12200025" cy="6872068"/>
            </a:xfrm>
          </p:grpSpPr>
          <p:grpSp>
            <p:nvGrpSpPr>
              <p:cNvPr id="8" name="Группа 7">
                <a:extLst>
                  <a:ext uri="{FF2B5EF4-FFF2-40B4-BE49-F238E27FC236}">
                    <a16:creationId xmlns:a16="http://schemas.microsoft.com/office/drawing/2014/main" id="{73053FE8-C2AA-4B89-ADD7-3B6994EEFAA6}"/>
                  </a:ext>
                </a:extLst>
              </p:cNvPr>
              <p:cNvGrpSpPr/>
              <p:nvPr/>
            </p:nvGrpSpPr>
            <p:grpSpPr>
              <a:xfrm>
                <a:off x="-3336" y="-14068"/>
                <a:ext cx="12200025" cy="6872068"/>
                <a:chOff x="-3336" y="-14068"/>
                <a:chExt cx="12200025" cy="6872068"/>
              </a:xfrm>
            </p:grpSpPr>
            <p:sp>
              <p:nvSpPr>
                <p:cNvPr id="10" name="Прямоугольник 9">
                  <a:extLst>
                    <a:ext uri="{FF2B5EF4-FFF2-40B4-BE49-F238E27FC236}">
                      <a16:creationId xmlns:a16="http://schemas.microsoft.com/office/drawing/2014/main" id="{90B5BF0B-E5B3-434F-B06E-13B0525AB344}"/>
                    </a:ext>
                  </a:extLst>
                </p:cNvPr>
                <p:cNvSpPr/>
                <p:nvPr/>
              </p:nvSpPr>
              <p:spPr>
                <a:xfrm>
                  <a:off x="-1" y="-14068"/>
                  <a:ext cx="12196690" cy="6858000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1" name="Picture 2">
                  <a:extLst>
                    <a:ext uri="{FF2B5EF4-FFF2-40B4-BE49-F238E27FC236}">
                      <a16:creationId xmlns:a16="http://schemas.microsoft.com/office/drawing/2014/main" id="{FEB7B678-7410-454E-A96D-8E7938BA339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3336" y="0"/>
                  <a:ext cx="725424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" name="Прямоугольник 11">
                  <a:hlinkClick r:id="rId5"/>
                  <a:extLst>
                    <a:ext uri="{FF2B5EF4-FFF2-40B4-BE49-F238E27FC236}">
                      <a16:creationId xmlns:a16="http://schemas.microsoft.com/office/drawing/2014/main" id="{6DCD05C8-7C87-414E-8019-CFD59D271A00}"/>
                    </a:ext>
                  </a:extLst>
                </p:cNvPr>
                <p:cNvSpPr/>
                <p:nvPr/>
              </p:nvSpPr>
              <p:spPr>
                <a:xfrm>
                  <a:off x="10536072" y="6398858"/>
                  <a:ext cx="1548076" cy="40011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226314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452628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678942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905256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1131570" algn="l" defTabSz="452628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1357884" algn="l" defTabSz="452628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1584198" algn="l" defTabSz="452628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1810512" algn="l" defTabSz="452628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2000" dirty="0" err="1">
                      <a:ln w="0"/>
                      <a:gradFill>
                        <a:gsLst>
                          <a:gs pos="21000">
                            <a:srgbClr val="53575C"/>
                          </a:gs>
                          <a:gs pos="88000">
                            <a:srgbClr val="C5C7CA"/>
                          </a:gs>
                        </a:gsLst>
                        <a:lin ang="5400000"/>
                      </a:gradFill>
                      <a:latin typeface="Edwardian Script ITC" panose="030303020407070D0804" pitchFamily="66" charset="0"/>
                    </a:rPr>
                    <a:t>IrinaPapakhina</a:t>
                  </a:r>
                  <a:endParaRPr lang="ru-RU" sz="2000" b="0" cap="none" spc="0" dirty="0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effectLst/>
                  </a:endParaRPr>
                </a:p>
              </p:txBody>
            </p:sp>
          </p:grpSp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F3E97A62-B80E-484C-8B94-B88E856980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88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036" b="11335"/>
              <a:stretch/>
            </p:blipFill>
            <p:spPr bwMode="auto">
              <a:xfrm>
                <a:off x="6646954" y="3577425"/>
                <a:ext cx="5545046" cy="32805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6FC95285-DBF2-4BAD-A972-767A2A52AF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41080" y="168812"/>
              <a:ext cx="11709840" cy="6674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GG1_Unit 3.4 Wheres the bathroom_MEL">
            <a:hlinkClick r:id="" action="ppaction://media"/>
            <a:extLst>
              <a:ext uri="{FF2B5EF4-FFF2-40B4-BE49-F238E27FC236}">
                <a16:creationId xmlns:a16="http://schemas.microsoft.com/office/drawing/2014/main" id="{4D8CA74F-705E-41FC-A1C1-25E630A3B0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71781" y="3395806"/>
            <a:ext cx="4542301" cy="2555045"/>
          </a:xfrm>
          <a:prstGeom prst="rect">
            <a:avLst/>
          </a:prstGeom>
          <a:ln w="28575">
            <a:solidFill>
              <a:srgbClr val="5CB4D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6057DB-895F-4120-B748-D9A133BA5B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478" y="2783427"/>
            <a:ext cx="6072222" cy="3167424"/>
          </a:xfrm>
          <a:prstGeom prst="rect">
            <a:avLst/>
          </a:prstGeom>
          <a:ln w="28575">
            <a:solidFill>
              <a:srgbClr val="5CB4D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168DAC2-C7F8-414E-AE6A-95B2F3CE9844}"/>
              </a:ext>
            </a:extLst>
          </p:cNvPr>
          <p:cNvSpPr/>
          <p:nvPr/>
        </p:nvSpPr>
        <p:spPr>
          <a:xfrm>
            <a:off x="2155193" y="1290396"/>
            <a:ext cx="3078792" cy="1200329"/>
          </a:xfrm>
          <a:prstGeom prst="rect">
            <a:avLst/>
          </a:prstGeom>
          <a:solidFill>
            <a:schemeClr val="bg1"/>
          </a:solidFill>
          <a:ln>
            <a:solidFill>
              <a:srgbClr val="5CB4D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Who’s in the photo?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Where are they?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What is there on the plate?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GUESS: Whose house is it?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4759F3D-9F4C-498B-9266-B836CF1512BB}"/>
              </a:ext>
            </a:extLst>
          </p:cNvPr>
          <p:cNvSpPr/>
          <p:nvPr/>
        </p:nvSpPr>
        <p:spPr>
          <a:xfrm>
            <a:off x="7221480" y="2757402"/>
            <a:ext cx="4042902" cy="369332"/>
          </a:xfrm>
          <a:prstGeom prst="rect">
            <a:avLst/>
          </a:prstGeom>
          <a:solidFill>
            <a:schemeClr val="bg1"/>
          </a:solidFill>
          <a:ln>
            <a:solidFill>
              <a:srgbClr val="5CB4D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Watch the video and check your answers.</a:t>
            </a:r>
          </a:p>
        </p:txBody>
      </p:sp>
    </p:spTree>
    <p:extLst>
      <p:ext uri="{BB962C8B-B14F-4D97-AF65-F5344CB8AC3E}">
        <p14:creationId xmlns:p14="http://schemas.microsoft.com/office/powerpoint/2010/main" val="30156608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14A1ED4-2997-4F9B-BD59-37070FE57F8A}"/>
              </a:ext>
            </a:extLst>
          </p:cNvPr>
          <p:cNvGrpSpPr/>
          <p:nvPr/>
        </p:nvGrpSpPr>
        <p:grpSpPr>
          <a:xfrm>
            <a:off x="-3336" y="-1"/>
            <a:ext cx="12200025" cy="6977575"/>
            <a:chOff x="-3336" y="-1"/>
            <a:chExt cx="12200025" cy="6977575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F09ACA66-6707-4E5C-BBF2-56BC3B2EA177}"/>
                </a:ext>
              </a:extLst>
            </p:cNvPr>
            <p:cNvGrpSpPr/>
            <p:nvPr/>
          </p:nvGrpSpPr>
          <p:grpSpPr>
            <a:xfrm>
              <a:off x="-3336" y="-1"/>
              <a:ext cx="12200025" cy="6977575"/>
              <a:chOff x="-3336" y="-14068"/>
              <a:chExt cx="12200025" cy="6872068"/>
            </a:xfrm>
          </p:grpSpPr>
          <p:grpSp>
            <p:nvGrpSpPr>
              <p:cNvPr id="13" name="Группа 12">
                <a:extLst>
                  <a:ext uri="{FF2B5EF4-FFF2-40B4-BE49-F238E27FC236}">
                    <a16:creationId xmlns:a16="http://schemas.microsoft.com/office/drawing/2014/main" id="{9B4A88AF-89EA-47FB-810E-90542C700EA9}"/>
                  </a:ext>
                </a:extLst>
              </p:cNvPr>
              <p:cNvGrpSpPr/>
              <p:nvPr/>
            </p:nvGrpSpPr>
            <p:grpSpPr>
              <a:xfrm>
                <a:off x="-3336" y="-14068"/>
                <a:ext cx="12200025" cy="6872068"/>
                <a:chOff x="-3336" y="-14068"/>
                <a:chExt cx="12200025" cy="6872068"/>
              </a:xfrm>
            </p:grpSpPr>
            <p:sp>
              <p:nvSpPr>
                <p:cNvPr id="16" name="Прямоугольник 15">
                  <a:extLst>
                    <a:ext uri="{FF2B5EF4-FFF2-40B4-BE49-F238E27FC236}">
                      <a16:creationId xmlns:a16="http://schemas.microsoft.com/office/drawing/2014/main" id="{4797740E-80FE-4900-B938-C97A81052E74}"/>
                    </a:ext>
                  </a:extLst>
                </p:cNvPr>
                <p:cNvSpPr/>
                <p:nvPr/>
              </p:nvSpPr>
              <p:spPr>
                <a:xfrm>
                  <a:off x="-1" y="-14068"/>
                  <a:ext cx="12196690" cy="6858000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7" name="Picture 2">
                  <a:extLst>
                    <a:ext uri="{FF2B5EF4-FFF2-40B4-BE49-F238E27FC236}">
                      <a16:creationId xmlns:a16="http://schemas.microsoft.com/office/drawing/2014/main" id="{13B32E13-0D95-4DD1-B292-0261F77E86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3336" y="0"/>
                  <a:ext cx="725424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8" name="Прямоугольник 17">
                  <a:hlinkClick r:id="rId4"/>
                  <a:extLst>
                    <a:ext uri="{FF2B5EF4-FFF2-40B4-BE49-F238E27FC236}">
                      <a16:creationId xmlns:a16="http://schemas.microsoft.com/office/drawing/2014/main" id="{84C34ED8-2047-4EDF-8886-F6C234399739}"/>
                    </a:ext>
                  </a:extLst>
                </p:cNvPr>
                <p:cNvSpPr/>
                <p:nvPr/>
              </p:nvSpPr>
              <p:spPr>
                <a:xfrm>
                  <a:off x="10536072" y="6398858"/>
                  <a:ext cx="1548076" cy="40011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226314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452628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678942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905256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1131570" algn="l" defTabSz="452628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1357884" algn="l" defTabSz="452628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1584198" algn="l" defTabSz="452628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1810512" algn="l" defTabSz="452628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2000" dirty="0" err="1">
                      <a:ln w="0"/>
                      <a:gradFill>
                        <a:gsLst>
                          <a:gs pos="21000">
                            <a:srgbClr val="53575C"/>
                          </a:gs>
                          <a:gs pos="88000">
                            <a:srgbClr val="C5C7CA"/>
                          </a:gs>
                        </a:gsLst>
                        <a:lin ang="5400000"/>
                      </a:gradFill>
                      <a:latin typeface="Edwardian Script ITC" panose="030303020407070D0804" pitchFamily="66" charset="0"/>
                    </a:rPr>
                    <a:t>IrinaPapakhina</a:t>
                  </a:r>
                  <a:endParaRPr lang="ru-RU" sz="2000" b="0" cap="none" spc="0" dirty="0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effectLst/>
                  </a:endParaRPr>
                </a:p>
              </p:txBody>
            </p:sp>
          </p:grpSp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A4175A43-F93A-4CE6-91DC-254956A33E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036" b="11335"/>
              <a:stretch/>
            </p:blipFill>
            <p:spPr bwMode="auto">
              <a:xfrm>
                <a:off x="6646954" y="3577425"/>
                <a:ext cx="5545046" cy="32805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84419A5D-610D-4028-B513-D5EA89E8D6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41080" y="168812"/>
              <a:ext cx="11709840" cy="6674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7B15EC-94B5-416E-A551-DDEB7A8599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644"/>
          <a:stretch/>
        </p:blipFill>
        <p:spPr>
          <a:xfrm>
            <a:off x="1283303" y="1661484"/>
            <a:ext cx="9229725" cy="3929062"/>
          </a:xfrm>
          <a:prstGeom prst="rect">
            <a:avLst/>
          </a:prstGeom>
          <a:ln w="28575">
            <a:solidFill>
              <a:srgbClr val="5CB4D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8BC8EF-91ED-4953-A042-7FC6450A4F4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949" t="3768" r="649" b="1155"/>
          <a:stretch>
            <a:fillRect/>
          </a:stretch>
        </p:blipFill>
        <p:spPr>
          <a:xfrm>
            <a:off x="872196" y="4572721"/>
            <a:ext cx="3330665" cy="1114802"/>
          </a:xfrm>
          <a:custGeom>
            <a:avLst/>
            <a:gdLst>
              <a:gd name="connsiteX0" fmla="*/ 77389 w 5492466"/>
              <a:gd name="connsiteY0" fmla="*/ 0 h 1838376"/>
              <a:gd name="connsiteX1" fmla="*/ 5492466 w 5492466"/>
              <a:gd name="connsiteY1" fmla="*/ 156110 h 1838376"/>
              <a:gd name="connsiteX2" fmla="*/ 5448754 w 5492466"/>
              <a:gd name="connsiteY2" fmla="*/ 1838376 h 1838376"/>
              <a:gd name="connsiteX3" fmla="*/ 0 w 5492466"/>
              <a:gd name="connsiteY3" fmla="*/ 1656131 h 1838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92466" h="1838376">
                <a:moveTo>
                  <a:pt x="77389" y="0"/>
                </a:moveTo>
                <a:lnTo>
                  <a:pt x="5492466" y="156110"/>
                </a:lnTo>
                <a:lnTo>
                  <a:pt x="5448754" y="1838376"/>
                </a:lnTo>
                <a:lnTo>
                  <a:pt x="0" y="1656131"/>
                </a:lnTo>
                <a:close/>
              </a:path>
            </a:pathLst>
          </a:custGeom>
          <a:ln w="28575">
            <a:solidFill>
              <a:srgbClr val="5CB4D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A9D1B6-D837-42F7-B3CF-42A72F6D41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28965" y="4440867"/>
            <a:ext cx="3731822" cy="1103930"/>
          </a:xfrm>
          <a:prstGeom prst="rect">
            <a:avLst/>
          </a:prstGeom>
          <a:ln w="28575">
            <a:solidFill>
              <a:srgbClr val="5CB4D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819EB8-A79D-4409-8150-FF815633DAC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33" t="3197" r="1378" b="3807"/>
          <a:stretch>
            <a:fillRect/>
          </a:stretch>
        </p:blipFill>
        <p:spPr>
          <a:xfrm>
            <a:off x="8091338" y="4440867"/>
            <a:ext cx="2665759" cy="1142879"/>
          </a:xfrm>
          <a:custGeom>
            <a:avLst/>
            <a:gdLst>
              <a:gd name="connsiteX0" fmla="*/ 4135904 w 4194173"/>
              <a:gd name="connsiteY0" fmla="*/ 0 h 1798149"/>
              <a:gd name="connsiteX1" fmla="*/ 4194173 w 4194173"/>
              <a:gd name="connsiteY1" fmla="*/ 1624410 h 1798149"/>
              <a:gd name="connsiteX2" fmla="*/ 82658 w 4194173"/>
              <a:gd name="connsiteY2" fmla="*/ 1798149 h 1798149"/>
              <a:gd name="connsiteX3" fmla="*/ 0 w 4194173"/>
              <a:gd name="connsiteY3" fmla="*/ 171862 h 1798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4173" h="1798149">
                <a:moveTo>
                  <a:pt x="4135904" y="0"/>
                </a:moveTo>
                <a:lnTo>
                  <a:pt x="4194173" y="1624410"/>
                </a:lnTo>
                <a:lnTo>
                  <a:pt x="82658" y="1798149"/>
                </a:lnTo>
                <a:lnTo>
                  <a:pt x="0" y="171862"/>
                </a:lnTo>
                <a:close/>
              </a:path>
            </a:pathLst>
          </a:custGeom>
          <a:ln w="28575">
            <a:solidFill>
              <a:srgbClr val="5CB4D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CA2396D-86B4-4756-BE0E-A3DBAB56262F}"/>
              </a:ext>
            </a:extLst>
          </p:cNvPr>
          <p:cNvSpPr/>
          <p:nvPr/>
        </p:nvSpPr>
        <p:spPr>
          <a:xfrm>
            <a:off x="4570582" y="975919"/>
            <a:ext cx="3050836" cy="369332"/>
          </a:xfrm>
          <a:prstGeom prst="rect">
            <a:avLst/>
          </a:prstGeom>
          <a:solidFill>
            <a:schemeClr val="bg1"/>
          </a:solidFill>
          <a:ln>
            <a:solidFill>
              <a:srgbClr val="5CB4D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Can you remember the words?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057BA773-7E7F-4A2F-B79E-201AA6E1E23B}"/>
              </a:ext>
            </a:extLst>
          </p:cNvPr>
          <p:cNvSpPr/>
          <p:nvPr/>
        </p:nvSpPr>
        <p:spPr>
          <a:xfrm>
            <a:off x="3069387" y="5168379"/>
            <a:ext cx="889063" cy="163275"/>
          </a:xfrm>
          <a:prstGeom prst="roundRect">
            <a:avLst/>
          </a:pr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C9E8F4C2-700E-48C1-84E9-A4A549D60B06}"/>
              </a:ext>
            </a:extLst>
          </p:cNvPr>
          <p:cNvSpPr/>
          <p:nvPr/>
        </p:nvSpPr>
        <p:spPr>
          <a:xfrm>
            <a:off x="3137380" y="4729934"/>
            <a:ext cx="548356" cy="163275"/>
          </a:xfrm>
          <a:prstGeom prst="roundRect">
            <a:avLst/>
          </a:pr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5CA1B0EA-BAB7-462B-8DBE-19DC64035434}"/>
              </a:ext>
            </a:extLst>
          </p:cNvPr>
          <p:cNvSpPr/>
          <p:nvPr/>
        </p:nvSpPr>
        <p:spPr>
          <a:xfrm>
            <a:off x="3458594" y="5374702"/>
            <a:ext cx="548356" cy="163275"/>
          </a:xfrm>
          <a:prstGeom prst="roundRect">
            <a:avLst/>
          </a:pr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21417A8E-BCA8-44CE-83BF-F8142FBFC5CE}"/>
              </a:ext>
            </a:extLst>
          </p:cNvPr>
          <p:cNvSpPr/>
          <p:nvPr/>
        </p:nvSpPr>
        <p:spPr>
          <a:xfrm>
            <a:off x="6576320" y="4736562"/>
            <a:ext cx="548356" cy="163275"/>
          </a:xfrm>
          <a:prstGeom prst="roundRect">
            <a:avLst/>
          </a:pr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FA67FCA8-D5C3-438B-9E3B-F07D054F9CE2}"/>
              </a:ext>
            </a:extLst>
          </p:cNvPr>
          <p:cNvSpPr/>
          <p:nvPr/>
        </p:nvSpPr>
        <p:spPr>
          <a:xfrm>
            <a:off x="5330618" y="5293150"/>
            <a:ext cx="548356" cy="163275"/>
          </a:xfrm>
          <a:prstGeom prst="roundRect">
            <a:avLst/>
          </a:pr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B9ABCD71-F026-4C75-998B-100D8A982449}"/>
              </a:ext>
            </a:extLst>
          </p:cNvPr>
          <p:cNvSpPr/>
          <p:nvPr/>
        </p:nvSpPr>
        <p:spPr>
          <a:xfrm>
            <a:off x="6548085" y="5108746"/>
            <a:ext cx="773453" cy="163275"/>
          </a:xfrm>
          <a:prstGeom prst="roundRect">
            <a:avLst/>
          </a:pr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219E4603-8809-4BB6-842E-4FF4AD96063C}"/>
              </a:ext>
            </a:extLst>
          </p:cNvPr>
          <p:cNvSpPr/>
          <p:nvPr/>
        </p:nvSpPr>
        <p:spPr>
          <a:xfrm>
            <a:off x="9538184" y="4557655"/>
            <a:ext cx="548356" cy="163275"/>
          </a:xfrm>
          <a:prstGeom prst="roundRect">
            <a:avLst/>
          </a:pr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729D9D2B-05D0-4EC7-B50A-E06FD7B9A7B8}"/>
              </a:ext>
            </a:extLst>
          </p:cNvPr>
          <p:cNvSpPr/>
          <p:nvPr/>
        </p:nvSpPr>
        <p:spPr>
          <a:xfrm rot="21419885">
            <a:off x="8968340" y="5219014"/>
            <a:ext cx="878026" cy="164530"/>
          </a:xfrm>
          <a:prstGeom prst="roundRect">
            <a:avLst/>
          </a:pr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7399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3E74A3B-CB01-420D-B284-1C793EFDE0F4}"/>
              </a:ext>
            </a:extLst>
          </p:cNvPr>
          <p:cNvGrpSpPr/>
          <p:nvPr/>
        </p:nvGrpSpPr>
        <p:grpSpPr>
          <a:xfrm>
            <a:off x="-3336" y="-1"/>
            <a:ext cx="12200025" cy="6977575"/>
            <a:chOff x="-3336" y="-1"/>
            <a:chExt cx="12200025" cy="6977575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CABD6BF0-05E7-4CD3-910B-B1D94C77A5EC}"/>
                </a:ext>
              </a:extLst>
            </p:cNvPr>
            <p:cNvGrpSpPr/>
            <p:nvPr/>
          </p:nvGrpSpPr>
          <p:grpSpPr>
            <a:xfrm>
              <a:off x="-3336" y="-1"/>
              <a:ext cx="12200025" cy="6977575"/>
              <a:chOff x="-3336" y="-14068"/>
              <a:chExt cx="12200025" cy="6872068"/>
            </a:xfrm>
          </p:grpSpPr>
          <p:grpSp>
            <p:nvGrpSpPr>
              <p:cNvPr id="7" name="Группа 6">
                <a:extLst>
                  <a:ext uri="{FF2B5EF4-FFF2-40B4-BE49-F238E27FC236}">
                    <a16:creationId xmlns:a16="http://schemas.microsoft.com/office/drawing/2014/main" id="{9411D591-3A78-4C22-AEC1-33126F78E560}"/>
                  </a:ext>
                </a:extLst>
              </p:cNvPr>
              <p:cNvGrpSpPr/>
              <p:nvPr/>
            </p:nvGrpSpPr>
            <p:grpSpPr>
              <a:xfrm>
                <a:off x="-3336" y="-14068"/>
                <a:ext cx="12200025" cy="6872068"/>
                <a:chOff x="-3336" y="-14068"/>
                <a:chExt cx="12200025" cy="6872068"/>
              </a:xfrm>
            </p:grpSpPr>
            <p:sp>
              <p:nvSpPr>
                <p:cNvPr id="9" name="Прямоугольник 8">
                  <a:extLst>
                    <a:ext uri="{FF2B5EF4-FFF2-40B4-BE49-F238E27FC236}">
                      <a16:creationId xmlns:a16="http://schemas.microsoft.com/office/drawing/2014/main" id="{70B95D9D-287D-442D-A180-E5F00A7D043E}"/>
                    </a:ext>
                  </a:extLst>
                </p:cNvPr>
                <p:cNvSpPr/>
                <p:nvPr/>
              </p:nvSpPr>
              <p:spPr>
                <a:xfrm>
                  <a:off x="-1" y="-14068"/>
                  <a:ext cx="12196690" cy="6858000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0" name="Picture 2">
                  <a:extLst>
                    <a:ext uri="{FF2B5EF4-FFF2-40B4-BE49-F238E27FC236}">
                      <a16:creationId xmlns:a16="http://schemas.microsoft.com/office/drawing/2014/main" id="{2FAA3202-9E10-448A-BD57-00F161F9324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3336" y="0"/>
                  <a:ext cx="725424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Прямоугольник 10">
                  <a:hlinkClick r:id="rId5"/>
                  <a:extLst>
                    <a:ext uri="{FF2B5EF4-FFF2-40B4-BE49-F238E27FC236}">
                      <a16:creationId xmlns:a16="http://schemas.microsoft.com/office/drawing/2014/main" id="{1C569BD4-9474-4A45-92BF-969568E84FA6}"/>
                    </a:ext>
                  </a:extLst>
                </p:cNvPr>
                <p:cNvSpPr/>
                <p:nvPr/>
              </p:nvSpPr>
              <p:spPr>
                <a:xfrm>
                  <a:off x="10536072" y="6398858"/>
                  <a:ext cx="1548076" cy="40011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226314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452628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678942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905256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1131570" algn="l" defTabSz="452628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1357884" algn="l" defTabSz="452628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1584198" algn="l" defTabSz="452628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1810512" algn="l" defTabSz="452628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2000" dirty="0" err="1">
                      <a:ln w="0"/>
                      <a:gradFill>
                        <a:gsLst>
                          <a:gs pos="21000">
                            <a:srgbClr val="53575C"/>
                          </a:gs>
                          <a:gs pos="88000">
                            <a:srgbClr val="C5C7CA"/>
                          </a:gs>
                        </a:gsLst>
                        <a:lin ang="5400000"/>
                      </a:gradFill>
                      <a:latin typeface="Edwardian Script ITC" panose="030303020407070D0804" pitchFamily="66" charset="0"/>
                    </a:rPr>
                    <a:t>IrinaPapakhina</a:t>
                  </a:r>
                  <a:endParaRPr lang="ru-RU" sz="2000" b="0" cap="none" spc="0" dirty="0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effectLst/>
                  </a:endParaRPr>
                </a:p>
              </p:txBody>
            </p:sp>
          </p:grpSp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0A484DFB-8868-41DA-A1C2-4E75E8EA6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88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036" b="11335"/>
              <a:stretch/>
            </p:blipFill>
            <p:spPr bwMode="auto">
              <a:xfrm>
                <a:off x="6646954" y="3577425"/>
                <a:ext cx="5545046" cy="32805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B4D97998-09A4-4E5F-A98B-8D80DAB58B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41080" y="168812"/>
              <a:ext cx="11709840" cy="6674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72ED000-3ADE-4564-8F69-192BA84E1C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8024" y="766474"/>
            <a:ext cx="5115951" cy="3763688"/>
          </a:xfrm>
          <a:prstGeom prst="rect">
            <a:avLst/>
          </a:prstGeom>
          <a:ln w="28575">
            <a:solidFill>
              <a:srgbClr val="5CB4D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Go Getter  L1 Tk2_09">
            <a:hlinkClick r:id="" action="ppaction://media"/>
            <a:extLst>
              <a:ext uri="{FF2B5EF4-FFF2-40B4-BE49-F238E27FC236}">
                <a16:creationId xmlns:a16="http://schemas.microsoft.com/office/drawing/2014/main" id="{2B46D147-BB54-4AD7-A951-573DF1314B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04126" y="4823024"/>
            <a:ext cx="609600" cy="609600"/>
          </a:xfrm>
          <a:prstGeom prst="rect">
            <a:avLst/>
          </a:prstGeom>
          <a:solidFill>
            <a:srgbClr val="5CB4D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1845580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4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65ACA01-3D0C-4FB2-BC05-CD7C68E59EEA}"/>
              </a:ext>
            </a:extLst>
          </p:cNvPr>
          <p:cNvGrpSpPr/>
          <p:nvPr/>
        </p:nvGrpSpPr>
        <p:grpSpPr>
          <a:xfrm>
            <a:off x="-3336" y="-1"/>
            <a:ext cx="12200025" cy="6977575"/>
            <a:chOff x="-3336" y="-1"/>
            <a:chExt cx="12200025" cy="6977575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4D813C50-3A2B-43F5-92DB-B722EB611E70}"/>
                </a:ext>
              </a:extLst>
            </p:cNvPr>
            <p:cNvGrpSpPr/>
            <p:nvPr/>
          </p:nvGrpSpPr>
          <p:grpSpPr>
            <a:xfrm>
              <a:off x="-3336" y="-1"/>
              <a:ext cx="12200025" cy="6977575"/>
              <a:chOff x="-3336" y="-14068"/>
              <a:chExt cx="12200025" cy="6872068"/>
            </a:xfrm>
          </p:grpSpPr>
          <p:grpSp>
            <p:nvGrpSpPr>
              <p:cNvPr id="7" name="Группа 6">
                <a:extLst>
                  <a:ext uri="{FF2B5EF4-FFF2-40B4-BE49-F238E27FC236}">
                    <a16:creationId xmlns:a16="http://schemas.microsoft.com/office/drawing/2014/main" id="{83E4DA07-D1CF-4634-8002-F4FF43A58619}"/>
                  </a:ext>
                </a:extLst>
              </p:cNvPr>
              <p:cNvGrpSpPr/>
              <p:nvPr/>
            </p:nvGrpSpPr>
            <p:grpSpPr>
              <a:xfrm>
                <a:off x="-3336" y="-14068"/>
                <a:ext cx="12200025" cy="6872068"/>
                <a:chOff x="-3336" y="-14068"/>
                <a:chExt cx="12200025" cy="6872068"/>
              </a:xfrm>
            </p:grpSpPr>
            <p:sp>
              <p:nvSpPr>
                <p:cNvPr id="9" name="Прямоугольник 8">
                  <a:extLst>
                    <a:ext uri="{FF2B5EF4-FFF2-40B4-BE49-F238E27FC236}">
                      <a16:creationId xmlns:a16="http://schemas.microsoft.com/office/drawing/2014/main" id="{3C1D338E-14AE-47E4-B078-BA9B9C5372EE}"/>
                    </a:ext>
                  </a:extLst>
                </p:cNvPr>
                <p:cNvSpPr/>
                <p:nvPr/>
              </p:nvSpPr>
              <p:spPr>
                <a:xfrm>
                  <a:off x="-1" y="-14068"/>
                  <a:ext cx="12196690" cy="6858000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0" name="Picture 2">
                  <a:extLst>
                    <a:ext uri="{FF2B5EF4-FFF2-40B4-BE49-F238E27FC236}">
                      <a16:creationId xmlns:a16="http://schemas.microsoft.com/office/drawing/2014/main" id="{42CAC144-DE9F-431E-A090-820B3271DBD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3336" y="0"/>
                  <a:ext cx="725424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Прямоугольник 10">
                  <a:hlinkClick r:id="rId3"/>
                  <a:extLst>
                    <a:ext uri="{FF2B5EF4-FFF2-40B4-BE49-F238E27FC236}">
                      <a16:creationId xmlns:a16="http://schemas.microsoft.com/office/drawing/2014/main" id="{F680B9C5-BDDE-4440-B309-47FB1D73EC0C}"/>
                    </a:ext>
                  </a:extLst>
                </p:cNvPr>
                <p:cNvSpPr/>
                <p:nvPr/>
              </p:nvSpPr>
              <p:spPr>
                <a:xfrm>
                  <a:off x="10536072" y="6398858"/>
                  <a:ext cx="1548076" cy="40011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226314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452628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678942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905256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1131570" algn="l" defTabSz="452628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1357884" algn="l" defTabSz="452628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1584198" algn="l" defTabSz="452628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1810512" algn="l" defTabSz="452628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2000" dirty="0" err="1">
                      <a:ln w="0"/>
                      <a:gradFill>
                        <a:gsLst>
                          <a:gs pos="21000">
                            <a:srgbClr val="53575C"/>
                          </a:gs>
                          <a:gs pos="88000">
                            <a:srgbClr val="C5C7CA"/>
                          </a:gs>
                        </a:gsLst>
                        <a:lin ang="5400000"/>
                      </a:gradFill>
                      <a:latin typeface="Edwardian Script ITC" panose="030303020407070D0804" pitchFamily="66" charset="0"/>
                    </a:rPr>
                    <a:t>IrinaPapakhina</a:t>
                  </a:r>
                  <a:endParaRPr lang="ru-RU" sz="2000" b="0" cap="none" spc="0" dirty="0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effectLst/>
                  </a:endParaRPr>
                </a:p>
              </p:txBody>
            </p:sp>
          </p:grpSp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891D36C4-585F-4E88-AC78-A7C9FE9310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036" b="11335"/>
              <a:stretch/>
            </p:blipFill>
            <p:spPr bwMode="auto">
              <a:xfrm>
                <a:off x="6646954" y="3577425"/>
                <a:ext cx="5545046" cy="32805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AAF14793-69B3-4AC6-ACAA-32F159A444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41080" y="168812"/>
              <a:ext cx="11709840" cy="6674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E69236-8F8E-4528-81B7-E5C2924262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316" r="22481" b="38347"/>
          <a:stretch/>
        </p:blipFill>
        <p:spPr>
          <a:xfrm>
            <a:off x="929566" y="1994267"/>
            <a:ext cx="5596847" cy="1652365"/>
          </a:xfrm>
          <a:prstGeom prst="rect">
            <a:avLst/>
          </a:prstGeom>
          <a:ln w="28575">
            <a:solidFill>
              <a:srgbClr val="5CB4D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E163814-7C23-4D64-B6AB-13F7449D0DBE}"/>
              </a:ext>
            </a:extLst>
          </p:cNvPr>
          <p:cNvSpPr/>
          <p:nvPr/>
        </p:nvSpPr>
        <p:spPr>
          <a:xfrm>
            <a:off x="5050168" y="988133"/>
            <a:ext cx="2091663" cy="369332"/>
          </a:xfrm>
          <a:prstGeom prst="rect">
            <a:avLst/>
          </a:prstGeom>
          <a:solidFill>
            <a:schemeClr val="bg1"/>
          </a:solidFill>
          <a:ln>
            <a:solidFill>
              <a:srgbClr val="5CB4D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Match </a:t>
            </a:r>
            <a:r>
              <a:rPr lang="en-US" b="1" i="1" dirty="0">
                <a:ln w="0"/>
              </a:rPr>
              <a:t>1 – 3 </a:t>
            </a:r>
            <a:r>
              <a:rPr lang="en-US" i="1" dirty="0">
                <a:ln w="0"/>
              </a:rPr>
              <a:t>to </a:t>
            </a:r>
            <a:r>
              <a:rPr lang="en-US" b="1" i="1" dirty="0">
                <a:ln w="0"/>
              </a:rPr>
              <a:t>a – c</a:t>
            </a:r>
            <a:r>
              <a:rPr lang="en-US" i="1" dirty="0">
                <a:ln w="0"/>
              </a:rPr>
              <a:t>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68ACC42-C7EF-4DF1-B92B-330A7B54E8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0663" r="22481"/>
          <a:stretch/>
        </p:blipFill>
        <p:spPr>
          <a:xfrm>
            <a:off x="5038023" y="3978470"/>
            <a:ext cx="5596847" cy="1652365"/>
          </a:xfrm>
          <a:prstGeom prst="rect">
            <a:avLst/>
          </a:prstGeom>
          <a:ln w="28575">
            <a:solidFill>
              <a:srgbClr val="5CB4D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4E20BD0-996D-4959-B9F9-2C39AC1E6767}"/>
              </a:ext>
            </a:extLst>
          </p:cNvPr>
          <p:cNvSpPr/>
          <p:nvPr/>
        </p:nvSpPr>
        <p:spPr>
          <a:xfrm>
            <a:off x="1348337" y="2100283"/>
            <a:ext cx="548356" cy="374218"/>
          </a:xfrm>
          <a:prstGeom prst="roundRect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67CF892-02F6-40C8-9F79-811A69DF570F}"/>
              </a:ext>
            </a:extLst>
          </p:cNvPr>
          <p:cNvSpPr/>
          <p:nvPr/>
        </p:nvSpPr>
        <p:spPr>
          <a:xfrm>
            <a:off x="1354965" y="2583988"/>
            <a:ext cx="548356" cy="374218"/>
          </a:xfrm>
          <a:prstGeom prst="roundRect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8E66F856-F4B9-4098-9F06-6C46A132FD0A}"/>
              </a:ext>
            </a:extLst>
          </p:cNvPr>
          <p:cNvSpPr/>
          <p:nvPr/>
        </p:nvSpPr>
        <p:spPr>
          <a:xfrm>
            <a:off x="1394721" y="3074317"/>
            <a:ext cx="548356" cy="374218"/>
          </a:xfrm>
          <a:prstGeom prst="roundRect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06222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EA716CD-7FBD-4905-B79C-BF7F6ED30621}"/>
              </a:ext>
            </a:extLst>
          </p:cNvPr>
          <p:cNvGrpSpPr/>
          <p:nvPr/>
        </p:nvGrpSpPr>
        <p:grpSpPr>
          <a:xfrm>
            <a:off x="-3336" y="-1"/>
            <a:ext cx="12200025" cy="6977575"/>
            <a:chOff x="-3336" y="-1"/>
            <a:chExt cx="12200025" cy="6977575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C03CAF4C-2343-46EB-B6D5-48C4874CEE1C}"/>
                </a:ext>
              </a:extLst>
            </p:cNvPr>
            <p:cNvGrpSpPr/>
            <p:nvPr/>
          </p:nvGrpSpPr>
          <p:grpSpPr>
            <a:xfrm>
              <a:off x="-3336" y="-1"/>
              <a:ext cx="12200025" cy="6977575"/>
              <a:chOff x="-3336" y="-14068"/>
              <a:chExt cx="12200025" cy="6872068"/>
            </a:xfrm>
          </p:grpSpPr>
          <p:grpSp>
            <p:nvGrpSpPr>
              <p:cNvPr id="8" name="Группа 7">
                <a:extLst>
                  <a:ext uri="{FF2B5EF4-FFF2-40B4-BE49-F238E27FC236}">
                    <a16:creationId xmlns:a16="http://schemas.microsoft.com/office/drawing/2014/main" id="{307DAB0B-A0A5-4C39-B5C6-94AF98B71AE0}"/>
                  </a:ext>
                </a:extLst>
              </p:cNvPr>
              <p:cNvGrpSpPr/>
              <p:nvPr/>
            </p:nvGrpSpPr>
            <p:grpSpPr>
              <a:xfrm>
                <a:off x="-3336" y="-14068"/>
                <a:ext cx="12200025" cy="6872068"/>
                <a:chOff x="-3336" y="-14068"/>
                <a:chExt cx="12200025" cy="6872068"/>
              </a:xfrm>
            </p:grpSpPr>
            <p:sp>
              <p:nvSpPr>
                <p:cNvPr id="10" name="Прямоугольник 9">
                  <a:extLst>
                    <a:ext uri="{FF2B5EF4-FFF2-40B4-BE49-F238E27FC236}">
                      <a16:creationId xmlns:a16="http://schemas.microsoft.com/office/drawing/2014/main" id="{3A2283FA-3DEF-4E2F-91E9-1C44ECE562BB}"/>
                    </a:ext>
                  </a:extLst>
                </p:cNvPr>
                <p:cNvSpPr/>
                <p:nvPr/>
              </p:nvSpPr>
              <p:spPr>
                <a:xfrm>
                  <a:off x="-1" y="-14068"/>
                  <a:ext cx="12196690" cy="6858000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1" name="Picture 2">
                  <a:extLst>
                    <a:ext uri="{FF2B5EF4-FFF2-40B4-BE49-F238E27FC236}">
                      <a16:creationId xmlns:a16="http://schemas.microsoft.com/office/drawing/2014/main" id="{F843FC63-43FF-451F-B541-0742736B108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3336" y="0"/>
                  <a:ext cx="725424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" name="Прямоугольник 11">
                  <a:hlinkClick r:id="rId3"/>
                  <a:extLst>
                    <a:ext uri="{FF2B5EF4-FFF2-40B4-BE49-F238E27FC236}">
                      <a16:creationId xmlns:a16="http://schemas.microsoft.com/office/drawing/2014/main" id="{5ED9AD46-AFE8-41BC-94D4-1AA76486F121}"/>
                    </a:ext>
                  </a:extLst>
                </p:cNvPr>
                <p:cNvSpPr/>
                <p:nvPr/>
              </p:nvSpPr>
              <p:spPr>
                <a:xfrm>
                  <a:off x="10536072" y="6398858"/>
                  <a:ext cx="1548076" cy="40011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226314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452628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678942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905256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1131570" algn="l" defTabSz="452628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1357884" algn="l" defTabSz="452628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1584198" algn="l" defTabSz="452628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1810512" algn="l" defTabSz="452628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2000" dirty="0" err="1">
                      <a:ln w="0"/>
                      <a:gradFill>
                        <a:gsLst>
                          <a:gs pos="21000">
                            <a:srgbClr val="53575C"/>
                          </a:gs>
                          <a:gs pos="88000">
                            <a:srgbClr val="C5C7CA"/>
                          </a:gs>
                        </a:gsLst>
                        <a:lin ang="5400000"/>
                      </a:gradFill>
                      <a:latin typeface="Edwardian Script ITC" panose="030303020407070D0804" pitchFamily="66" charset="0"/>
                    </a:rPr>
                    <a:t>IrinaPapakhina</a:t>
                  </a:r>
                  <a:endParaRPr lang="ru-RU" sz="2000" b="0" cap="none" spc="0" dirty="0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effectLst/>
                  </a:endParaRPr>
                </a:p>
              </p:txBody>
            </p:sp>
          </p:grpSp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B7CBE2BC-5136-4A60-8ADA-861EEF2729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036" b="11335"/>
              <a:stretch/>
            </p:blipFill>
            <p:spPr bwMode="auto">
              <a:xfrm>
                <a:off x="6646954" y="3577425"/>
                <a:ext cx="5545046" cy="32805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3FDF7C85-AB6E-4C2D-B66E-D5DA673846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41080" y="168812"/>
              <a:ext cx="11709840" cy="6674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ABBAD2-C7AE-4618-8BFA-854BBE8977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958"/>
          <a:stretch/>
        </p:blipFill>
        <p:spPr>
          <a:xfrm>
            <a:off x="3524250" y="2028022"/>
            <a:ext cx="5143500" cy="3237219"/>
          </a:xfrm>
          <a:prstGeom prst="rect">
            <a:avLst/>
          </a:prstGeom>
          <a:ln w="28575">
            <a:solidFill>
              <a:srgbClr val="5CB4D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4C8B149-6B6E-423D-B9AC-2E131DA8DD59}"/>
              </a:ext>
            </a:extLst>
          </p:cNvPr>
          <p:cNvSpPr/>
          <p:nvPr/>
        </p:nvSpPr>
        <p:spPr>
          <a:xfrm>
            <a:off x="4829339" y="1116288"/>
            <a:ext cx="2533322" cy="369332"/>
          </a:xfrm>
          <a:prstGeom prst="rect">
            <a:avLst/>
          </a:prstGeom>
          <a:solidFill>
            <a:schemeClr val="bg1"/>
          </a:solidFill>
          <a:ln>
            <a:solidFill>
              <a:srgbClr val="5CB4D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Circle the correct answer.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C27DB93-3A98-4D45-AF38-5C676E318562}"/>
              </a:ext>
            </a:extLst>
          </p:cNvPr>
          <p:cNvSpPr/>
          <p:nvPr/>
        </p:nvSpPr>
        <p:spPr>
          <a:xfrm>
            <a:off x="6434229" y="2398712"/>
            <a:ext cx="274463" cy="26276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6F3BEDE1-D340-459C-99C3-4A0B4E08B07C}"/>
              </a:ext>
            </a:extLst>
          </p:cNvPr>
          <p:cNvSpPr/>
          <p:nvPr/>
        </p:nvSpPr>
        <p:spPr>
          <a:xfrm>
            <a:off x="4095219" y="3810069"/>
            <a:ext cx="274463" cy="26276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01B6854C-1449-4FAA-BD25-5B883A996441}"/>
              </a:ext>
            </a:extLst>
          </p:cNvPr>
          <p:cNvSpPr/>
          <p:nvPr/>
        </p:nvSpPr>
        <p:spPr>
          <a:xfrm>
            <a:off x="6440855" y="4485928"/>
            <a:ext cx="274463" cy="26276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64423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A51E061-BB11-4319-8977-5084AEF68CD5}"/>
              </a:ext>
            </a:extLst>
          </p:cNvPr>
          <p:cNvGrpSpPr/>
          <p:nvPr/>
        </p:nvGrpSpPr>
        <p:grpSpPr>
          <a:xfrm>
            <a:off x="-3336" y="-1"/>
            <a:ext cx="12200025" cy="6977575"/>
            <a:chOff x="-3336" y="-1"/>
            <a:chExt cx="12200025" cy="6977575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CE8A88F6-099A-415F-9387-4E19CD4DFFEC}"/>
                </a:ext>
              </a:extLst>
            </p:cNvPr>
            <p:cNvGrpSpPr/>
            <p:nvPr/>
          </p:nvGrpSpPr>
          <p:grpSpPr>
            <a:xfrm>
              <a:off x="-3336" y="-1"/>
              <a:ext cx="12200025" cy="6977575"/>
              <a:chOff x="-3336" y="-14068"/>
              <a:chExt cx="12200025" cy="6872068"/>
            </a:xfrm>
          </p:grpSpPr>
          <p:grpSp>
            <p:nvGrpSpPr>
              <p:cNvPr id="8" name="Группа 7">
                <a:extLst>
                  <a:ext uri="{FF2B5EF4-FFF2-40B4-BE49-F238E27FC236}">
                    <a16:creationId xmlns:a16="http://schemas.microsoft.com/office/drawing/2014/main" id="{82FBBE8C-2F10-44A5-8595-0AD50F77DDB4}"/>
                  </a:ext>
                </a:extLst>
              </p:cNvPr>
              <p:cNvGrpSpPr/>
              <p:nvPr/>
            </p:nvGrpSpPr>
            <p:grpSpPr>
              <a:xfrm>
                <a:off x="-3336" y="-14068"/>
                <a:ext cx="12200025" cy="6872068"/>
                <a:chOff x="-3336" y="-14068"/>
                <a:chExt cx="12200025" cy="6872068"/>
              </a:xfrm>
            </p:grpSpPr>
            <p:sp>
              <p:nvSpPr>
                <p:cNvPr id="10" name="Прямоугольник 9">
                  <a:extLst>
                    <a:ext uri="{FF2B5EF4-FFF2-40B4-BE49-F238E27FC236}">
                      <a16:creationId xmlns:a16="http://schemas.microsoft.com/office/drawing/2014/main" id="{9409AB5E-9407-48FF-B6D6-B0E946E9E852}"/>
                    </a:ext>
                  </a:extLst>
                </p:cNvPr>
                <p:cNvSpPr/>
                <p:nvPr/>
              </p:nvSpPr>
              <p:spPr>
                <a:xfrm>
                  <a:off x="-1" y="-14068"/>
                  <a:ext cx="12196690" cy="6858000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1" name="Picture 2">
                  <a:extLst>
                    <a:ext uri="{FF2B5EF4-FFF2-40B4-BE49-F238E27FC236}">
                      <a16:creationId xmlns:a16="http://schemas.microsoft.com/office/drawing/2014/main" id="{C821DEAD-C354-46F2-8E7B-A0CF937017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3336" y="0"/>
                  <a:ext cx="725424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" name="Прямоугольник 11">
                  <a:hlinkClick r:id="rId3"/>
                  <a:extLst>
                    <a:ext uri="{FF2B5EF4-FFF2-40B4-BE49-F238E27FC236}">
                      <a16:creationId xmlns:a16="http://schemas.microsoft.com/office/drawing/2014/main" id="{1174288D-3343-40CB-B21A-00B649B6C7A7}"/>
                    </a:ext>
                  </a:extLst>
                </p:cNvPr>
                <p:cNvSpPr/>
                <p:nvPr/>
              </p:nvSpPr>
              <p:spPr>
                <a:xfrm>
                  <a:off x="10536072" y="6398858"/>
                  <a:ext cx="1548076" cy="40011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226314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452628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678942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905256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1131570" algn="l" defTabSz="452628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1357884" algn="l" defTabSz="452628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1584198" algn="l" defTabSz="452628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1810512" algn="l" defTabSz="452628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2000" dirty="0" err="1">
                      <a:ln w="0"/>
                      <a:gradFill>
                        <a:gsLst>
                          <a:gs pos="21000">
                            <a:srgbClr val="53575C"/>
                          </a:gs>
                          <a:gs pos="88000">
                            <a:srgbClr val="C5C7CA"/>
                          </a:gs>
                        </a:gsLst>
                        <a:lin ang="5400000"/>
                      </a:gradFill>
                      <a:latin typeface="Edwardian Script ITC" panose="030303020407070D0804" pitchFamily="66" charset="0"/>
                    </a:rPr>
                    <a:t>IrinaPapakhina</a:t>
                  </a:r>
                  <a:endParaRPr lang="ru-RU" sz="2000" b="0" cap="none" spc="0" dirty="0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effectLst/>
                  </a:endParaRPr>
                </a:p>
              </p:txBody>
            </p:sp>
          </p:grpSp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D8C9484D-2B5A-4680-8CC3-C2635ECBF1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036" b="11335"/>
              <a:stretch/>
            </p:blipFill>
            <p:spPr bwMode="auto">
              <a:xfrm>
                <a:off x="6646954" y="3577425"/>
                <a:ext cx="5545046" cy="32805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84DB8990-647A-47FC-81C9-CDB30EECF8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41080" y="168812"/>
              <a:ext cx="11709840" cy="6674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8A3214-1F78-47BB-AA11-68FF66B46F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9873"/>
          <a:stretch/>
        </p:blipFill>
        <p:spPr>
          <a:xfrm>
            <a:off x="809640" y="4202978"/>
            <a:ext cx="6164725" cy="1199928"/>
          </a:xfrm>
          <a:prstGeom prst="rect">
            <a:avLst/>
          </a:prstGeom>
          <a:ln w="28575">
            <a:solidFill>
              <a:srgbClr val="5CB4D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B2BE80-96DE-43CB-BC59-0F959D8B6B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7152" y="3651255"/>
            <a:ext cx="4041806" cy="2197307"/>
          </a:xfrm>
          <a:prstGeom prst="rect">
            <a:avLst/>
          </a:prstGeom>
          <a:ln w="28575">
            <a:solidFill>
              <a:srgbClr val="5CB4D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779173E-8CFF-4472-A89D-01FEE6E0C6CF}"/>
              </a:ext>
            </a:extLst>
          </p:cNvPr>
          <p:cNvSpPr/>
          <p:nvPr/>
        </p:nvSpPr>
        <p:spPr>
          <a:xfrm>
            <a:off x="5057734" y="1269318"/>
            <a:ext cx="2076531" cy="369332"/>
          </a:xfrm>
          <a:prstGeom prst="rect">
            <a:avLst/>
          </a:prstGeom>
          <a:solidFill>
            <a:schemeClr val="bg1"/>
          </a:solidFill>
          <a:ln>
            <a:solidFill>
              <a:srgbClr val="5CB4D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Make the dialogues.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4E8F897-A4A8-4249-A91B-0F36CB5095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041" b="48331"/>
          <a:stretch/>
        </p:blipFill>
        <p:spPr>
          <a:xfrm>
            <a:off x="2959014" y="2115758"/>
            <a:ext cx="6273972" cy="819234"/>
          </a:xfrm>
          <a:prstGeom prst="rect">
            <a:avLst/>
          </a:prstGeom>
          <a:ln w="28575">
            <a:solidFill>
              <a:srgbClr val="5CB4D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217A23CF-B35C-42C2-BB20-00CD6DBB6DC9}"/>
              </a:ext>
            </a:extLst>
          </p:cNvPr>
          <p:cNvSpPr/>
          <p:nvPr/>
        </p:nvSpPr>
        <p:spPr>
          <a:xfrm>
            <a:off x="7859384" y="3951646"/>
            <a:ext cx="3557506" cy="317592"/>
          </a:xfrm>
          <a:prstGeom prst="roundRect">
            <a:avLst/>
          </a:prstGeom>
          <a:solidFill>
            <a:srgbClr val="D380D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360659E3-D733-46DE-B695-5F9A1BC3618D}"/>
              </a:ext>
            </a:extLst>
          </p:cNvPr>
          <p:cNvSpPr/>
          <p:nvPr/>
        </p:nvSpPr>
        <p:spPr>
          <a:xfrm>
            <a:off x="7859384" y="4276321"/>
            <a:ext cx="1735189" cy="317593"/>
          </a:xfrm>
          <a:prstGeom prst="roundRect">
            <a:avLst/>
          </a:prstGeom>
          <a:solidFill>
            <a:srgbClr val="F4B1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A217D172-E476-4256-AFD1-2BC963D27693}"/>
              </a:ext>
            </a:extLst>
          </p:cNvPr>
          <p:cNvSpPr/>
          <p:nvPr/>
        </p:nvSpPr>
        <p:spPr>
          <a:xfrm>
            <a:off x="7859384" y="4594377"/>
            <a:ext cx="3557506" cy="317592"/>
          </a:xfrm>
          <a:prstGeom prst="roundRect">
            <a:avLst/>
          </a:prstGeom>
          <a:solidFill>
            <a:srgbClr val="D380D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03A15A3-A46E-4C3D-A85D-0262D4B5FBB9}"/>
              </a:ext>
            </a:extLst>
          </p:cNvPr>
          <p:cNvSpPr/>
          <p:nvPr/>
        </p:nvSpPr>
        <p:spPr>
          <a:xfrm>
            <a:off x="7859384" y="5217228"/>
            <a:ext cx="3557506" cy="317592"/>
          </a:xfrm>
          <a:prstGeom prst="roundRect">
            <a:avLst/>
          </a:prstGeom>
          <a:solidFill>
            <a:srgbClr val="D380D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9EB4958A-0CA0-4814-8D4B-2989BCF39AF1}"/>
              </a:ext>
            </a:extLst>
          </p:cNvPr>
          <p:cNvSpPr/>
          <p:nvPr/>
        </p:nvSpPr>
        <p:spPr>
          <a:xfrm>
            <a:off x="7859384" y="4892546"/>
            <a:ext cx="1735189" cy="317593"/>
          </a:xfrm>
          <a:prstGeom prst="roundRect">
            <a:avLst/>
          </a:prstGeom>
          <a:solidFill>
            <a:srgbClr val="F4B1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5BE49117-F972-40AE-8E13-AD9F79008D24}"/>
              </a:ext>
            </a:extLst>
          </p:cNvPr>
          <p:cNvSpPr/>
          <p:nvPr/>
        </p:nvSpPr>
        <p:spPr>
          <a:xfrm>
            <a:off x="7859384" y="5541904"/>
            <a:ext cx="3285694" cy="313187"/>
          </a:xfrm>
          <a:prstGeom prst="roundRect">
            <a:avLst/>
          </a:prstGeom>
          <a:solidFill>
            <a:srgbClr val="F4B1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29475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AEB93F6-85F5-470F-A1D8-7453841551DE}"/>
              </a:ext>
            </a:extLst>
          </p:cNvPr>
          <p:cNvGrpSpPr/>
          <p:nvPr/>
        </p:nvGrpSpPr>
        <p:grpSpPr>
          <a:xfrm>
            <a:off x="-3336" y="-1"/>
            <a:ext cx="12200025" cy="6977575"/>
            <a:chOff x="-3336" y="-1"/>
            <a:chExt cx="12200025" cy="6977575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CAA9A1C8-C8F1-4CB9-A2E1-CBFAE60D889A}"/>
                </a:ext>
              </a:extLst>
            </p:cNvPr>
            <p:cNvGrpSpPr/>
            <p:nvPr/>
          </p:nvGrpSpPr>
          <p:grpSpPr>
            <a:xfrm>
              <a:off x="-3336" y="-1"/>
              <a:ext cx="12200025" cy="6977575"/>
              <a:chOff x="-3336" y="-14068"/>
              <a:chExt cx="12200025" cy="6872068"/>
            </a:xfrm>
          </p:grpSpPr>
          <p:grpSp>
            <p:nvGrpSpPr>
              <p:cNvPr id="7" name="Группа 6">
                <a:extLst>
                  <a:ext uri="{FF2B5EF4-FFF2-40B4-BE49-F238E27FC236}">
                    <a16:creationId xmlns:a16="http://schemas.microsoft.com/office/drawing/2014/main" id="{ABC66C4D-EE3A-4794-B873-6FABDCC94BE0}"/>
                  </a:ext>
                </a:extLst>
              </p:cNvPr>
              <p:cNvGrpSpPr/>
              <p:nvPr/>
            </p:nvGrpSpPr>
            <p:grpSpPr>
              <a:xfrm>
                <a:off x="-3336" y="-14068"/>
                <a:ext cx="12200025" cy="6872068"/>
                <a:chOff x="-3336" y="-14068"/>
                <a:chExt cx="12200025" cy="6872068"/>
              </a:xfrm>
            </p:grpSpPr>
            <p:sp>
              <p:nvSpPr>
                <p:cNvPr id="9" name="Прямоугольник 8">
                  <a:extLst>
                    <a:ext uri="{FF2B5EF4-FFF2-40B4-BE49-F238E27FC236}">
                      <a16:creationId xmlns:a16="http://schemas.microsoft.com/office/drawing/2014/main" id="{4B772715-11EA-4FD8-B6E2-2F10DB44EBBE}"/>
                    </a:ext>
                  </a:extLst>
                </p:cNvPr>
                <p:cNvSpPr/>
                <p:nvPr/>
              </p:nvSpPr>
              <p:spPr>
                <a:xfrm>
                  <a:off x="-1" y="-14068"/>
                  <a:ext cx="12196690" cy="6858000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0" name="Picture 2">
                  <a:extLst>
                    <a:ext uri="{FF2B5EF4-FFF2-40B4-BE49-F238E27FC236}">
                      <a16:creationId xmlns:a16="http://schemas.microsoft.com/office/drawing/2014/main" id="{F511D63D-EDDE-4082-868B-34CB317245F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3336" y="0"/>
                  <a:ext cx="725424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Прямоугольник 10">
                  <a:hlinkClick r:id="rId3"/>
                  <a:extLst>
                    <a:ext uri="{FF2B5EF4-FFF2-40B4-BE49-F238E27FC236}">
                      <a16:creationId xmlns:a16="http://schemas.microsoft.com/office/drawing/2014/main" id="{0E72911E-ED41-40D7-94AA-D08B2F5CA313}"/>
                    </a:ext>
                  </a:extLst>
                </p:cNvPr>
                <p:cNvSpPr/>
                <p:nvPr/>
              </p:nvSpPr>
              <p:spPr>
                <a:xfrm>
                  <a:off x="10536072" y="6398858"/>
                  <a:ext cx="1548076" cy="40011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226314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452628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678942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905256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1131570" algn="l" defTabSz="452628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1357884" algn="l" defTabSz="452628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1584198" algn="l" defTabSz="452628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1810512" algn="l" defTabSz="452628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2000" dirty="0" err="1">
                      <a:ln w="0"/>
                      <a:gradFill>
                        <a:gsLst>
                          <a:gs pos="21000">
                            <a:srgbClr val="53575C"/>
                          </a:gs>
                          <a:gs pos="88000">
                            <a:srgbClr val="C5C7CA"/>
                          </a:gs>
                        </a:gsLst>
                        <a:lin ang="5400000"/>
                      </a:gradFill>
                      <a:latin typeface="Edwardian Script ITC" panose="030303020407070D0804" pitchFamily="66" charset="0"/>
                    </a:rPr>
                    <a:t>IrinaPapakhina</a:t>
                  </a:r>
                  <a:endParaRPr lang="ru-RU" sz="2000" b="0" cap="none" spc="0" dirty="0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effectLst/>
                  </a:endParaRPr>
                </a:p>
              </p:txBody>
            </p:sp>
          </p:grpSp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606E7882-C81A-4156-857E-CD5A19FC49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036" b="11335"/>
              <a:stretch/>
            </p:blipFill>
            <p:spPr bwMode="auto">
              <a:xfrm>
                <a:off x="6646954" y="3577425"/>
                <a:ext cx="5545046" cy="32805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BE4FC90C-9A45-410A-95DE-0ABD04A9B6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41080" y="168812"/>
              <a:ext cx="11709840" cy="6674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4F40EE-AAF0-4D1D-965D-4E88362121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569" y="628650"/>
            <a:ext cx="3914775" cy="5600700"/>
          </a:xfrm>
          <a:prstGeom prst="rect">
            <a:avLst/>
          </a:prstGeom>
        </p:spPr>
      </p:pic>
      <p:pic>
        <p:nvPicPr>
          <p:cNvPr id="12" name="Рисунок 11">
            <a:hlinkClick r:id="rId8"/>
            <a:extLst>
              <a:ext uri="{FF2B5EF4-FFF2-40B4-BE49-F238E27FC236}">
                <a16:creationId xmlns:a16="http://schemas.microsoft.com/office/drawing/2014/main" id="{0E19B1FE-11FD-4CED-91F3-C157CBEDCF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6954" y="1270866"/>
            <a:ext cx="1123950" cy="552450"/>
          </a:xfrm>
          <a:prstGeom prst="rect">
            <a:avLst/>
          </a:prstGeom>
        </p:spPr>
      </p:pic>
      <p:pic>
        <p:nvPicPr>
          <p:cNvPr id="14" name="Рисунок 13">
            <a:hlinkClick r:id="rId10"/>
            <a:extLst>
              <a:ext uri="{FF2B5EF4-FFF2-40B4-BE49-F238E27FC236}">
                <a16:creationId xmlns:a16="http://schemas.microsoft.com/office/drawing/2014/main" id="{E93EF887-0B3F-448C-B65C-5DFB6A5CBC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12629" y="2430174"/>
            <a:ext cx="287655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647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D20A151-AAAA-4DB3-8D09-37D410ACFCAC}"/>
              </a:ext>
            </a:extLst>
          </p:cNvPr>
          <p:cNvGrpSpPr/>
          <p:nvPr/>
        </p:nvGrpSpPr>
        <p:grpSpPr>
          <a:xfrm>
            <a:off x="-3336" y="-1"/>
            <a:ext cx="12200025" cy="6977575"/>
            <a:chOff x="-3336" y="-1"/>
            <a:chExt cx="12200025" cy="6977575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8BF9B080-9430-47F3-B5B7-A0708F821B9B}"/>
                </a:ext>
              </a:extLst>
            </p:cNvPr>
            <p:cNvGrpSpPr/>
            <p:nvPr/>
          </p:nvGrpSpPr>
          <p:grpSpPr>
            <a:xfrm>
              <a:off x="-3336" y="-1"/>
              <a:ext cx="12200025" cy="6977575"/>
              <a:chOff x="-3336" y="-14068"/>
              <a:chExt cx="12200025" cy="6872068"/>
            </a:xfrm>
          </p:grpSpPr>
          <p:grpSp>
            <p:nvGrpSpPr>
              <p:cNvPr id="8" name="Группа 7">
                <a:extLst>
                  <a:ext uri="{FF2B5EF4-FFF2-40B4-BE49-F238E27FC236}">
                    <a16:creationId xmlns:a16="http://schemas.microsoft.com/office/drawing/2014/main" id="{11D23562-BF3C-4E62-ADF7-E6379A25F903}"/>
                  </a:ext>
                </a:extLst>
              </p:cNvPr>
              <p:cNvGrpSpPr/>
              <p:nvPr/>
            </p:nvGrpSpPr>
            <p:grpSpPr>
              <a:xfrm>
                <a:off x="-3336" y="-14068"/>
                <a:ext cx="12200025" cy="6872068"/>
                <a:chOff x="-3336" y="-14068"/>
                <a:chExt cx="12200025" cy="6872068"/>
              </a:xfrm>
            </p:grpSpPr>
            <p:sp>
              <p:nvSpPr>
                <p:cNvPr id="10" name="Прямоугольник 9">
                  <a:extLst>
                    <a:ext uri="{FF2B5EF4-FFF2-40B4-BE49-F238E27FC236}">
                      <a16:creationId xmlns:a16="http://schemas.microsoft.com/office/drawing/2014/main" id="{1E24BE84-672D-402D-BD22-861BEB620131}"/>
                    </a:ext>
                  </a:extLst>
                </p:cNvPr>
                <p:cNvSpPr/>
                <p:nvPr/>
              </p:nvSpPr>
              <p:spPr>
                <a:xfrm>
                  <a:off x="-1" y="-14068"/>
                  <a:ext cx="12196690" cy="6858000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1" name="Picture 2">
                  <a:extLst>
                    <a:ext uri="{FF2B5EF4-FFF2-40B4-BE49-F238E27FC236}">
                      <a16:creationId xmlns:a16="http://schemas.microsoft.com/office/drawing/2014/main" id="{D36ADF36-1E77-48DA-B80C-4BBC205DB5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3336" y="0"/>
                  <a:ext cx="725424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" name="Прямоугольник 11">
                  <a:hlinkClick r:id="rId3"/>
                  <a:extLst>
                    <a:ext uri="{FF2B5EF4-FFF2-40B4-BE49-F238E27FC236}">
                      <a16:creationId xmlns:a16="http://schemas.microsoft.com/office/drawing/2014/main" id="{23F9128A-F036-4444-B237-D22867D9DBA2}"/>
                    </a:ext>
                  </a:extLst>
                </p:cNvPr>
                <p:cNvSpPr/>
                <p:nvPr/>
              </p:nvSpPr>
              <p:spPr>
                <a:xfrm>
                  <a:off x="10536072" y="6398858"/>
                  <a:ext cx="1548076" cy="40011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226314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452628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678942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905256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1131570" algn="l" defTabSz="452628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1357884" algn="l" defTabSz="452628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1584198" algn="l" defTabSz="452628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1810512" algn="l" defTabSz="452628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2000" dirty="0" err="1">
                      <a:ln w="0"/>
                      <a:gradFill>
                        <a:gsLst>
                          <a:gs pos="21000">
                            <a:srgbClr val="53575C"/>
                          </a:gs>
                          <a:gs pos="88000">
                            <a:srgbClr val="C5C7CA"/>
                          </a:gs>
                        </a:gsLst>
                        <a:lin ang="5400000"/>
                      </a:gradFill>
                      <a:latin typeface="Edwardian Script ITC" panose="030303020407070D0804" pitchFamily="66" charset="0"/>
                    </a:rPr>
                    <a:t>IrinaPapakhina</a:t>
                  </a:r>
                  <a:endParaRPr lang="ru-RU" sz="2000" b="0" cap="none" spc="0" dirty="0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effectLst/>
                  </a:endParaRPr>
                </a:p>
              </p:txBody>
            </p:sp>
          </p:grpSp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9A88B113-7A9A-410D-A7A4-18A08385F5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036" b="11335"/>
              <a:stretch/>
            </p:blipFill>
            <p:spPr bwMode="auto">
              <a:xfrm>
                <a:off x="6646954" y="3577425"/>
                <a:ext cx="5545046" cy="32805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55796977-AC6E-43F9-9200-4038741672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41080" y="168812"/>
              <a:ext cx="11709840" cy="6674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Рисунок 12">
            <a:hlinkClick r:id="rId7"/>
            <a:extLst>
              <a:ext uri="{FF2B5EF4-FFF2-40B4-BE49-F238E27FC236}">
                <a16:creationId xmlns:a16="http://schemas.microsoft.com/office/drawing/2014/main" id="{06BF6DB7-5E46-440D-87B6-282F0FC78A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3125" y="1747837"/>
            <a:ext cx="7905750" cy="3362325"/>
          </a:xfrm>
          <a:prstGeom prst="rect">
            <a:avLst/>
          </a:prstGeom>
          <a:ln w="28575">
            <a:solidFill>
              <a:srgbClr val="5CB4D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86594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65</Words>
  <Application>Microsoft Office PowerPoint</Application>
  <PresentationFormat>Широкоэкранный</PresentationFormat>
  <Paragraphs>19</Paragraphs>
  <Slides>9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9</cp:revision>
  <dcterms:created xsi:type="dcterms:W3CDTF">2021-09-07T07:45:47Z</dcterms:created>
  <dcterms:modified xsi:type="dcterms:W3CDTF">2021-09-08T07:24:54Z</dcterms:modified>
</cp:coreProperties>
</file>