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3FB-3A32-4F15-AD97-B23157299B4A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8395-2E04-441D-A12C-31F53E05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countries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980728"/>
            <a:ext cx="9139087" cy="532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42402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Acquest Script" pitchFamily="2" charset="0"/>
              </a:rPr>
              <a:t>Countries</a:t>
            </a:r>
            <a:endParaRPr lang="ru-RU" b="1" dirty="0">
              <a:latin typeface="Acquest Scrip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7452" y="4725144"/>
            <a:ext cx="58865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Acquest Script" pitchFamily="2" charset="0"/>
              </a:rPr>
              <a:t>Nationalities</a:t>
            </a:r>
            <a:endParaRPr lang="ru-RU" b="1" dirty="0">
              <a:latin typeface="Acquest Scrip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420888"/>
            <a:ext cx="8274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Acquest Script" pitchFamily="2" charset="0"/>
              </a:rPr>
              <a:t>&amp;</a:t>
            </a:r>
            <a:endParaRPr lang="ru-RU" b="1" dirty="0"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4689" t="5809" r="9397" b="6328"/>
          <a:stretch>
            <a:fillRect/>
          </a:stretch>
        </p:blipFill>
        <p:spPr bwMode="auto">
          <a:xfrm>
            <a:off x="1979712" y="0"/>
            <a:ext cx="5184576" cy="6885765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new zealand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000" cy="1800000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new zealand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6046" t="26752" r="66649" b="2620"/>
          <a:stretch>
            <a:fillRect/>
          </a:stretch>
        </p:blipFill>
        <p:spPr bwMode="auto">
          <a:xfrm>
            <a:off x="0" y="1772816"/>
            <a:ext cx="1979712" cy="5085184"/>
          </a:xfrm>
          <a:prstGeom prst="rect">
            <a:avLst/>
          </a:prstGeom>
          <a:noFill/>
        </p:spPr>
      </p:pic>
      <p:pic>
        <p:nvPicPr>
          <p:cNvPr id="20492" name="Picture 12" descr="Картинки по запросу new zealand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54330" r="26437" b="-157"/>
          <a:stretch>
            <a:fillRect/>
          </a:stretch>
        </p:blipFill>
        <p:spPr bwMode="auto">
          <a:xfrm>
            <a:off x="7164288" y="0"/>
            <a:ext cx="1979712" cy="687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1844824"/>
            <a:ext cx="680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New Zealand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countries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836712"/>
            <a:ext cx="9139087" cy="532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856357"/>
            <a:ext cx="383791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Russia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Ukraine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the UK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the USA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Canada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Australia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New Zealand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France</a:t>
            </a: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Japan</a:t>
            </a:r>
            <a:endParaRPr lang="en-US" sz="48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307968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Countries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countries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836712"/>
            <a:ext cx="9139087" cy="532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haroni" pitchFamily="2" charset="-79"/>
                <a:cs typeface="Aharoni" pitchFamily="2" charset="-79"/>
              </a:rPr>
              <a:t>a country =&gt; countr</a:t>
            </a:r>
            <a:r>
              <a:rPr lang="en-US" sz="6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6600" b="1" dirty="0" smtClean="0">
                <a:latin typeface="Aharoni" pitchFamily="2" charset="-79"/>
                <a:cs typeface="Aharoni" pitchFamily="2" charset="-79"/>
              </a:rPr>
              <a:t>es</a:t>
            </a:r>
            <a:endParaRPr lang="ru-RU" sz="2800" b="1" dirty="0">
              <a:latin typeface="Acquest Script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nationalities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b="7752"/>
          <a:stretch>
            <a:fillRect/>
          </a:stretch>
        </p:blipFill>
        <p:spPr bwMode="auto">
          <a:xfrm>
            <a:off x="2278409" y="0"/>
            <a:ext cx="6865591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836712"/>
            <a:ext cx="3837910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Russia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Ukraine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the UK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the USA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Canada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Australia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New Zealand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France</a:t>
            </a:r>
          </a:p>
          <a:p>
            <a:pPr algn="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Japan</a:t>
            </a:r>
          </a:p>
          <a:p>
            <a:endParaRPr lang="en-US" sz="48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307968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Countries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0"/>
            <a:ext cx="406072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Nationalities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836712"/>
            <a:ext cx="4392549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Russian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Ukrainian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British 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American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Canadian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Australian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New </a:t>
            </a: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Zealander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French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Japanese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endParaRPr lang="en-US" sz="48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russia"/>
          <p:cNvPicPr>
            <a:picLocks noChangeAspect="1" noChangeArrowheads="1"/>
          </p:cNvPicPr>
          <p:nvPr/>
        </p:nvPicPr>
        <p:blipFill>
          <a:blip r:embed="rId2" cstate="print"/>
          <a:srcRect l="12030" r="5022"/>
          <a:stretch>
            <a:fillRect/>
          </a:stretch>
        </p:blipFill>
        <p:spPr bwMode="auto">
          <a:xfrm>
            <a:off x="0" y="0"/>
            <a:ext cx="9161192" cy="651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3212976"/>
            <a:ext cx="3554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Russia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124" name="Picture 4" descr="Картинки по запросу 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8000"/>
            <a:ext cx="3199999" cy="1800000"/>
          </a:xfrm>
          <a:prstGeom prst="rect">
            <a:avLst/>
          </a:prstGeom>
          <a:noFill/>
        </p:spPr>
      </p:pic>
      <p:pic>
        <p:nvPicPr>
          <p:cNvPr id="5126" name="Picture 6" descr="Картинки по запросу russian vill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00" y="5058000"/>
            <a:ext cx="2400000" cy="1800000"/>
          </a:xfrm>
          <a:prstGeom prst="rect">
            <a:avLst/>
          </a:prstGeom>
          <a:noFill/>
        </p:spPr>
      </p:pic>
      <p:sp>
        <p:nvSpPr>
          <p:cNvPr id="5130" name="AutoShape 10" descr="Картинки по запросу russi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Картинки по запросу russi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Картинки по запросу russi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Картинки по запросу russian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98651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ukra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ukraine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0675" cy="1800000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ukra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0053"/>
            <a:ext cx="3851920" cy="2567947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ukra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8000"/>
            <a:ext cx="3201231" cy="18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2060848"/>
            <a:ext cx="415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Ukraine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japa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ja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8000"/>
            <a:ext cx="2518656" cy="180000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geis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108" y="0"/>
            <a:ext cx="2697892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2204864"/>
            <a:ext cx="325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Japan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the 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8000"/>
            <a:ext cx="6112000" cy="6876000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the 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000" cy="1800000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the 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549" y="0"/>
            <a:ext cx="3100451" cy="2062800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the 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8000"/>
            <a:ext cx="3055814" cy="18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844824"/>
            <a:ext cx="6687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 Black" pitchFamily="34" charset="0"/>
              </a:rPr>
              <a:t>the UK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(the United Kingdom)</a:t>
            </a:r>
            <a:endParaRPr lang="ru-RU" sz="1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Картинки по запросу the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the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91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7621" t="14485" r="9345" b="69273"/>
          <a:stretch>
            <a:fillRect/>
          </a:stretch>
        </p:blipFill>
        <p:spPr bwMode="auto">
          <a:xfrm>
            <a:off x="0" y="4878000"/>
            <a:ext cx="3509998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8752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Arial Black" pitchFamily="34" charset="0"/>
              </a:rPr>
              <a:t>the USA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(the United States of America)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 b="1241"/>
          <a:stretch>
            <a:fillRect/>
          </a:stretch>
        </p:blipFill>
        <p:spPr bwMode="auto">
          <a:xfrm>
            <a:off x="1403648" y="0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и по запросу 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0000" cy="1800000"/>
          </a:xfrm>
          <a:prstGeom prst="rect">
            <a:avLst/>
          </a:prstGeom>
          <a:noFill/>
        </p:spPr>
      </p:pic>
      <p:pic>
        <p:nvPicPr>
          <p:cNvPr id="1031" name="Picture 7" descr="Картинки по запросу fr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4000" y="4698000"/>
            <a:ext cx="3000000" cy="2160000"/>
          </a:xfrm>
          <a:prstGeom prst="rect">
            <a:avLst/>
          </a:prstGeom>
          <a:noFill/>
        </p:spPr>
      </p:pic>
      <p:pic>
        <p:nvPicPr>
          <p:cNvPr id="1033" name="Picture 9" descr="Картинки по запросу fr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8000"/>
            <a:ext cx="2701055" cy="1800000"/>
          </a:xfrm>
          <a:prstGeom prst="rect">
            <a:avLst/>
          </a:prstGeom>
          <a:noFill/>
        </p:spPr>
      </p:pic>
      <p:sp>
        <p:nvSpPr>
          <p:cNvPr id="1035" name="AutoShape 11" descr="Картинки по запросу f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Картинки по запросу fra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9650" y="0"/>
            <a:ext cx="4564350" cy="165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1988840"/>
            <a:ext cx="3657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France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ca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42571" cy="6876000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ca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000" cy="1800000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ca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000" y="0"/>
            <a:ext cx="2880000" cy="1800000"/>
          </a:xfrm>
          <a:prstGeom prst="rect">
            <a:avLst/>
          </a:prstGeom>
          <a:noFill/>
        </p:spPr>
      </p:pic>
      <p:pic>
        <p:nvPicPr>
          <p:cNvPr id="22536" name="Picture 8" descr="Картинки по запросу ca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8000"/>
            <a:ext cx="2699290" cy="18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916832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Canada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7978" cy="6858000"/>
          </a:xfrm>
          <a:prstGeom prst="rect">
            <a:avLst/>
          </a:prstGeom>
          <a:noFill/>
        </p:spPr>
      </p:pic>
      <p:sp>
        <p:nvSpPr>
          <p:cNvPr id="21508" name="AutoShape 4" descr="Картинки по запросу austr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артинки по запросу austr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Картинки по запросу austr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Картинки по запросу australia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600000" cy="1800000"/>
          </a:xfrm>
          <a:prstGeom prst="rect">
            <a:avLst/>
          </a:prstGeom>
          <a:noFill/>
        </p:spPr>
      </p:pic>
      <p:pic>
        <p:nvPicPr>
          <p:cNvPr id="21516" name="Picture 12" descr="Картинки по запросу 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941168"/>
            <a:ext cx="2401334" cy="1800000"/>
          </a:xfrm>
          <a:prstGeom prst="rect">
            <a:avLst/>
          </a:prstGeom>
          <a:noFill/>
        </p:spPr>
      </p:pic>
      <p:pic>
        <p:nvPicPr>
          <p:cNvPr id="21518" name="Picture 14" descr="Картинки по запросу australian kangar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41168"/>
            <a:ext cx="2710245" cy="18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260648"/>
            <a:ext cx="475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Australia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71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2019-10-17T15:08:39Z</dcterms:created>
  <dcterms:modified xsi:type="dcterms:W3CDTF">2019-10-20T06:49:11Z</dcterms:modified>
</cp:coreProperties>
</file>