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9"/>
  </p:normalViewPr>
  <p:slideViewPr>
    <p:cSldViewPr snapToGrid="0" snapToObjects="1">
      <p:cViewPr varScale="1">
        <p:scale>
          <a:sx n="114" d="100"/>
          <a:sy n="114" d="100"/>
        </p:scale>
        <p:origin x="4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5D0273-9609-314C-B029-6474838DA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DF4C788-030F-664C-A802-671B403503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D797C4-F5F7-4849-B2C4-3396B3FF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5AFA-CE15-9645-88A4-8E088AA499FD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B2F12F-FC84-7645-8CB3-240C7A648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A8FDAE-6991-1340-92F7-74D27177B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FDFB5-FDEB-3F4C-9F3C-7B8D0AD6F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210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6944FF-CF60-8E4F-A1ED-E207A3299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CD4E11-96E8-884F-BFA7-21BE8978AD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DC02E5-64F4-004F-A03A-424DE921D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5AFA-CE15-9645-88A4-8E088AA499FD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F340E-7387-A648-9511-F1C6FA078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0C745F-B771-F64A-893F-8FBB03C25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FDFB5-FDEB-3F4C-9F3C-7B8D0AD6F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87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14073F2-07C8-9B41-A206-756CF9B63B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C6F118-51D0-124B-A399-0B27677B58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B5015C-7AFD-3741-8501-5F657297A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5AFA-CE15-9645-88A4-8E088AA499FD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9F21C9-E4C1-534C-9DBE-3594605F5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F98B95-1518-4048-AD99-EE34280F8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FDFB5-FDEB-3F4C-9F3C-7B8D0AD6F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362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BCE06F-F389-4B43-8BDA-C51B165C6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3F2EFE-75E1-FB43-B5B9-0D3B15C85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6688D7-95E5-C844-A939-2E81EB8F6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5AFA-CE15-9645-88A4-8E088AA499FD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A29E09-5E6D-0841-9284-6B4F194C3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36E950-E7AE-7346-A29A-72B6F9050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FDFB5-FDEB-3F4C-9F3C-7B8D0AD6F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510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2928FB-C854-8E40-833B-DD3882C81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5240DA-52B3-0147-B718-549A95E17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8B8C76-2E11-3742-9127-64A2237BE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5AFA-CE15-9645-88A4-8E088AA499FD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E8400A-A76F-F341-B33D-549A22185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AE18C6-10D4-9947-9B8C-8FE4FBFAB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FDFB5-FDEB-3F4C-9F3C-7B8D0AD6F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328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8B1E34-84B2-0243-B2C9-499A01184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9CAE98-CD3B-CF48-BD8D-62B30DE5E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5CF5A99-B5FC-4849-9747-8B09953913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E2E4CB-9CF8-6E4D-8A6F-9311050E6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5AFA-CE15-9645-88A4-8E088AA499FD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090D9F-B716-E742-9B09-946F5BD08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4EAAC6-E392-3F4C-B916-21736CE59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FDFB5-FDEB-3F4C-9F3C-7B8D0AD6F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056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AB967B-F2F0-0049-BB3C-14D69BC02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5CFBA6-978E-9E44-8356-C88EF43646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A032770-0435-BA40-B05D-DEF8D0486F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13FC449-ECF1-B243-BCD2-6AA4222716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58F42D3-125B-0941-A95F-5677D7361A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016B032-B8E3-554E-BC72-A4D600BFE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5AFA-CE15-9645-88A4-8E088AA499FD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4944668-C303-2343-A2CA-C61ABA4EE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FAD9E03-C1C5-024B-A62F-4D51EBC1D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FDFB5-FDEB-3F4C-9F3C-7B8D0AD6F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44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336202-3C03-974E-9A56-79BEAEFC9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B633BA4-4FC6-284C-8F71-F29A33C93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5AFA-CE15-9645-88A4-8E088AA499FD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BA426C3-A767-A94A-939E-2C1804DA5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66599E7-6B7E-DA40-9729-AC8EAC0FA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FDFB5-FDEB-3F4C-9F3C-7B8D0AD6F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355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DCFF993-6020-3742-8C3C-168405321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5AFA-CE15-9645-88A4-8E088AA499FD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118AF79-ACEC-0140-9BDB-592D8A407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DB377FD-99F6-344D-BE70-47035F9B5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FDFB5-FDEB-3F4C-9F3C-7B8D0AD6F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347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573759-AFAE-7048-9172-B4E31412E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F3CCC9-71D0-E94B-BB9E-0F0014862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285E069-1439-FC4F-B0F9-D5C67D9C4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C2A662-7602-5C4C-BB1B-58C3164E1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5AFA-CE15-9645-88A4-8E088AA499FD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3805965-E931-A24C-B77A-B49D32137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55503C-13E9-5640-B760-4FF87E37F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FDFB5-FDEB-3F4C-9F3C-7B8D0AD6F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2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0539B1-6277-5B48-A1DE-7B528E394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BB1144B-94BE-624F-B6DB-5F3303948F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C31D2AB-5732-0349-A534-4837BA771D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7741CB-39F8-2E42-9EA8-75CB217AD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5AFA-CE15-9645-88A4-8E088AA499FD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6FBDD4-2209-9342-B9FD-7FB929ACC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FB2D9A-4ECE-A746-BFE7-22DEA604D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FDFB5-FDEB-3F4C-9F3C-7B8D0AD6F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009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5080D3-2796-9347-A5C6-59F948207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675E33-7692-5E46-A641-CFEB8F37E5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31A915-BF73-1F46-B947-2B31854BFA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D5AFA-CE15-9645-88A4-8E088AA499FD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0A9672-BAE7-3D42-A60B-959A1961B3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6D02F4-A75D-6F43-8981-B7BF568204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FDFB5-FDEB-3F4C-9F3C-7B8D0AD6F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226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7522EA-3E07-7644-9455-F9CA3177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_____ </a:t>
            </a:r>
            <a:r>
              <a:rPr lang="en-US" dirty="0"/>
              <a:t>did you ___ (eat)? </a:t>
            </a:r>
            <a:br>
              <a:rPr lang="en-US" dirty="0"/>
            </a:br>
            <a:r>
              <a:rPr lang="en-US" dirty="0"/>
              <a:t>I ____ (eat) an apple.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1543E3-CB63-5240-9FF9-0F9CA9B8FE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DF8B7C0-C6DA-0F45-A1FB-8BAB0ED2B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522" y="1864854"/>
            <a:ext cx="3260570" cy="499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563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71EF4D-7843-9D4B-B451-C1538C2EB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 did you __ (come) home with?</a:t>
            </a:r>
            <a:br>
              <a:rPr lang="en-US" dirty="0"/>
            </a:br>
            <a:r>
              <a:rPr lang="en-US" dirty="0"/>
              <a:t>I ___ (come) home with my sister.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F53358-408F-2742-B872-05B39A43A1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CA08C04-1502-DB43-95BE-27A5FD418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036" y="1825625"/>
            <a:ext cx="4351339" cy="435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686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61A29D-B66D-1A44-B18C-EC5260D11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 did you __ (drink) tea with?</a:t>
            </a:r>
            <a:br>
              <a:rPr lang="en-US" dirty="0"/>
            </a:br>
            <a:r>
              <a:rPr lang="en-US" dirty="0"/>
              <a:t>I ___ (drink) tea with my friend Kate.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2AB495-5C12-F249-94FE-DE027006BD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3075A34B-D02F-C340-9227-C9173410A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834" y="1924734"/>
            <a:ext cx="6972804" cy="493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299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132F7B-E25D-004F-9E08-7233F2977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___ did you ___ (go) to school with?</a:t>
            </a:r>
            <a:br>
              <a:rPr lang="en-US" dirty="0"/>
            </a:br>
            <a:r>
              <a:rPr lang="en-US" dirty="0"/>
              <a:t>I ___ (go) to school with Linda.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1195BB-32CD-6F4B-9042-2CD9A0194F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CE418190-80FE-8A44-B596-15224F112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9737"/>
            <a:ext cx="12192000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664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015334-E788-8B49-97C9-54515738B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 did you __ (have) dinner with?</a:t>
            </a:r>
            <a:br>
              <a:rPr lang="en-US" dirty="0"/>
            </a:br>
            <a:r>
              <a:rPr lang="en-US" dirty="0"/>
              <a:t>I __ (have) dinner with my family.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74F69D-AFD7-8D42-9937-6F031617B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E6C61B71-538D-DC48-974B-515DAE501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161" y="1828286"/>
            <a:ext cx="5909914" cy="502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614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E4A3A-E868-6746-89FB-E44321747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 did you __ (make) a cake with?</a:t>
            </a:r>
            <a:br>
              <a:rPr lang="en-US" dirty="0"/>
            </a:br>
            <a:r>
              <a:rPr lang="en-US" dirty="0"/>
              <a:t>I ___ (make) a cake with my friend.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E0FBA2-886F-824E-A434-8F4CDC8AEB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5E753B9C-4546-0D45-ADEC-81D284DB5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092" y="2352446"/>
            <a:ext cx="6658207" cy="450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398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5E062A-4322-714F-8DBB-BD120010A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 did you __ (read) a book with?</a:t>
            </a:r>
            <a:br>
              <a:rPr lang="en-US" dirty="0"/>
            </a:br>
            <a:r>
              <a:rPr lang="en-US" dirty="0"/>
              <a:t>I ___ (read) a book with my dad.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F4A713-9603-B54C-A49B-AE8A6DE59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9EDF5276-A7A6-C74D-9813-B6A149FA1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753" y="2506660"/>
            <a:ext cx="3927285" cy="435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60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919ADB-F575-E040-B6BB-89C361C82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 did you __ (see) a castle with?</a:t>
            </a:r>
            <a:br>
              <a:rPr lang="en-US" dirty="0"/>
            </a:br>
            <a:r>
              <a:rPr lang="en-US" dirty="0"/>
              <a:t>I ___ (see) a castle with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1DBDC5-C591-D64C-B280-BE797415B3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9C83D49A-7AF8-D742-8E37-0774EB0C2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347" y="1690688"/>
            <a:ext cx="5561980" cy="507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9E4E9315-4F77-8041-94FC-B6BAE23C3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15" y="3610443"/>
            <a:ext cx="4651259" cy="270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739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C24EA7-4744-454E-A0D7-F132CBE6F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__ did you __ (stand) on the mountain with?</a:t>
            </a:r>
            <a:br>
              <a:rPr lang="en-US" dirty="0"/>
            </a:br>
            <a:r>
              <a:rPr lang="en-US" dirty="0"/>
              <a:t>I ___ (stand) on the mountain with my friends.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AA4CD1-E9C5-604C-A5CF-7843B748D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2A1902E0-C4B0-9643-933C-D68AFB4E2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010" y="2506661"/>
            <a:ext cx="6151058" cy="488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763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9CD4A3-E443-314A-ADDA-B8083E3B5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__ did you ___ (think) about your homework with?</a:t>
            </a:r>
            <a:br>
              <a:rPr lang="en-US" dirty="0"/>
            </a:br>
            <a:r>
              <a:rPr lang="en-US" dirty="0"/>
              <a:t>I ___ (think) about my homework with my friend.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DF3A4B-EA87-124A-B091-9DE123361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DBA1A9BD-121B-734E-9763-9D1F44A7A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640" y="2141034"/>
            <a:ext cx="5949710" cy="471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1309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E414C-B7F5-E744-B50D-3FBC65201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___ did you __ (wear) your costumes?</a:t>
            </a:r>
            <a:br>
              <a:rPr lang="en-US" dirty="0"/>
            </a:br>
            <a:r>
              <a:rPr lang="en-US" dirty="0"/>
              <a:t>We ___ (wear) our costumes yesterday.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604FE2-86F0-714D-9D2E-3915C8EF6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70A98263-C5CE-DD46-B1D6-86BE1915B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897" y="2001806"/>
            <a:ext cx="7099107" cy="399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931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B83AD4-00A0-0141-96BC-83D76F86C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___ did you ___ (drink)?</a:t>
            </a:r>
            <a:br>
              <a:rPr lang="en-US" dirty="0"/>
            </a:br>
            <a:r>
              <a:rPr lang="en-US" dirty="0"/>
              <a:t>I ____ (drink) some coffee.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0DF0D2-B049-AD43-B2C8-5B91957CB8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0F0F127-F224-D549-8527-C0DE82188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48936"/>
            <a:ext cx="3962710" cy="483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0268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7B4ECA-8C73-2448-B595-4E4615B09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 did you __ (come) home late?</a:t>
            </a:r>
            <a:br>
              <a:rPr lang="en-US" dirty="0"/>
            </a:br>
            <a:r>
              <a:rPr lang="en-US" dirty="0"/>
              <a:t>I __ (come) home late last night.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1A88C4-A402-3040-B170-A9D75F4BE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38EA432F-37F0-0C45-AEC3-B0E08E2D7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346" y="2191640"/>
            <a:ext cx="7594717" cy="466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4880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2D2F13-0DF5-0F46-A335-5F86A773E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 did you __ (drink) milk?</a:t>
            </a:r>
            <a:br>
              <a:rPr lang="en-US" dirty="0"/>
            </a:br>
            <a:r>
              <a:rPr lang="en-US" dirty="0"/>
              <a:t>We ___ (drink) milk last Friday.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10D6E0-592B-BD45-B9F7-BB922C91E4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AA6A760D-AE15-514E-A08B-6238E9F3C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184" y="2324480"/>
            <a:ext cx="6737815" cy="448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95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532583-8342-4D43-A0FC-B5C1B5DAF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 did you __ (eat) a hotdog?</a:t>
            </a:r>
            <a:br>
              <a:rPr lang="en-US" dirty="0"/>
            </a:br>
            <a:r>
              <a:rPr lang="en-US" dirty="0"/>
              <a:t>I __ (eat) a hotdog last Saturday.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2D7C03-A4A4-0A4C-AA51-1948176A2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046BB488-E50E-3843-8D01-3E1D02D2A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659" y="2364058"/>
            <a:ext cx="4672866" cy="449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632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379673-2428-BD48-8AC3-DBBF6BC19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 did you __ (go) to the party?</a:t>
            </a:r>
            <a:br>
              <a:rPr lang="en-US" dirty="0"/>
            </a:br>
            <a:r>
              <a:rPr lang="en-US" dirty="0"/>
              <a:t>We __ (go) to the party last Saturday.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51E229-67B9-6147-B2A3-BC02115695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5349E47F-9C41-1C4C-8344-9437547D4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927" y="1783624"/>
            <a:ext cx="6763486" cy="507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242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59DB6-BB9B-9049-922A-4D85524D1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 did you __ (have) a shower?</a:t>
            </a:r>
            <a:br>
              <a:rPr lang="en-US" dirty="0"/>
            </a:br>
            <a:r>
              <a:rPr lang="en-US" dirty="0"/>
              <a:t>I ___ (have) a shower yesterday.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82E163-72EE-1E47-A466-1CD184C43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5D79CDA1-D10F-6546-9826-6A7F8334A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244" y="2230244"/>
            <a:ext cx="4627756" cy="462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3852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78118-7AD5-B448-88E2-B6D8C65E6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 did you __ (make) a cake?</a:t>
            </a:r>
            <a:br>
              <a:rPr lang="en-US" dirty="0"/>
            </a:br>
            <a:r>
              <a:rPr lang="en-US" dirty="0"/>
              <a:t>I __ (make) a cake last Sunday.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50D76B-B5D6-B141-8B37-131A7DD3B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0CE9A975-B839-814C-9514-FE86250FC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438" y="2259749"/>
            <a:ext cx="8177561" cy="459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6889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EFBCCF-8C56-ED40-B72C-76F8888D3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 did you __ (read) this book?</a:t>
            </a:r>
            <a:br>
              <a:rPr lang="en-US" dirty="0"/>
            </a:br>
            <a:r>
              <a:rPr lang="en-US" dirty="0"/>
              <a:t>I ___ (read) this book last weekend.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7DC890-D205-2649-B0CA-87A375490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BBC1CAC3-39DD-4547-B347-333B1E64E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346" y="2209334"/>
            <a:ext cx="7675679" cy="464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5358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464046-EF62-5D4A-98A4-70BFCCFE5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__ did you __ (say) good morning to your teacher?</a:t>
            </a:r>
            <a:br>
              <a:rPr lang="en-US" dirty="0"/>
            </a:br>
            <a:r>
              <a:rPr lang="en-US" dirty="0"/>
              <a:t>I ___ (say) good morning to my teacher 5 minutes ago.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6B1BC2-BEEE-4B4B-9F87-8EA31C5D4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1477CFBE-2DBD-9640-B19F-6C2479DA2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635" y="2330605"/>
            <a:ext cx="4571778" cy="493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7710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143DB5-C769-A44D-9A87-82883F0D5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 did you __ (see) a wolf in the forest?</a:t>
            </a:r>
            <a:br>
              <a:rPr lang="en-US" dirty="0"/>
            </a:br>
            <a:r>
              <a:rPr lang="en-US" dirty="0"/>
              <a:t>I ___ (see) a wolf in the forest last night.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994CFB-EB09-2F41-A132-D66EEACA8B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>
            <a:extLst>
              <a:ext uri="{FF2B5EF4-FFF2-40B4-BE49-F238E27FC236}">
                <a16:creationId xmlns:a16="http://schemas.microsoft.com/office/drawing/2014/main" id="{F651F21E-3FC2-6844-830C-815E680F9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522" y="1690688"/>
            <a:ext cx="5149850" cy="557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9676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EFDF00-35E2-844D-A70C-C8DA97912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 did you __ (stand) on the mountain?</a:t>
            </a:r>
            <a:br>
              <a:rPr lang="en-US" dirty="0"/>
            </a:br>
            <a:r>
              <a:rPr lang="en-US" dirty="0"/>
              <a:t>I ___ (stand) on the mountain last year.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A83319-89D4-0248-AE1C-040AAAC610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>
            <a:extLst>
              <a:ext uri="{FF2B5EF4-FFF2-40B4-BE49-F238E27FC236}">
                <a16:creationId xmlns:a16="http://schemas.microsoft.com/office/drawing/2014/main" id="{ACCE857E-4EDB-EB45-8EF9-EAB9CC745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093" y="2040007"/>
            <a:ext cx="4820076" cy="520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540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D2BFF1-9BB0-5E4D-8B66-03F55DB09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___ did you ___ (have) for breakfast?</a:t>
            </a:r>
            <a:br>
              <a:rPr lang="en-US" dirty="0"/>
            </a:br>
            <a:r>
              <a:rPr lang="en-US" dirty="0"/>
              <a:t>I ___ (have) eggs, bread and bacon.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CB9113-26FF-FA44-A4BB-1318FDFDA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C71602D-C273-5644-8607-57E9CB82B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459" y="3110418"/>
            <a:ext cx="6243366" cy="374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4367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18E219-8B50-744C-96E2-4E6CFA08A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__ did you __ (think) about your homework?</a:t>
            </a:r>
            <a:br>
              <a:rPr lang="en-US" dirty="0"/>
            </a:br>
            <a:r>
              <a:rPr lang="en-US" dirty="0"/>
              <a:t>I __ (think) about my homework yesterday afternoon.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75EF1D-F68C-604B-9E05-01B142BF2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id="{B2F76276-F848-E24C-AFA1-43ED36091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814" y="2038814"/>
            <a:ext cx="4819185" cy="481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1467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7CBB4E-D1F2-3C4B-A9D5-60C099BA8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 did you __ come late yesterday?</a:t>
            </a:r>
            <a:br>
              <a:rPr lang="en-US" dirty="0"/>
            </a:br>
            <a:r>
              <a:rPr lang="en-US" dirty="0"/>
              <a:t>I __ (come) home late yesterday.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EF3ACC-9F22-2342-9A3D-D50A60113A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>
            <a:extLst>
              <a:ext uri="{FF2B5EF4-FFF2-40B4-BE49-F238E27FC236}">
                <a16:creationId xmlns:a16="http://schemas.microsoft.com/office/drawing/2014/main" id="{F890100B-EB14-6543-9174-F293B58C2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010" y="1949736"/>
            <a:ext cx="6275078" cy="490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1942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439C89-6BE4-374A-A1EC-F6D4A74DF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 did you ___ (drink) water yesterday?</a:t>
            </a:r>
            <a:br>
              <a:rPr lang="en-US" dirty="0"/>
            </a:br>
            <a:r>
              <a:rPr lang="en-US" dirty="0"/>
              <a:t>I __ (drink) water in the kitchen yesterday.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78E5A6-065B-F84C-BF6C-C623C5F8AA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>
            <a:extLst>
              <a:ext uri="{FF2B5EF4-FFF2-40B4-BE49-F238E27FC236}">
                <a16:creationId xmlns:a16="http://schemas.microsoft.com/office/drawing/2014/main" id="{28B9543C-7519-554B-A654-A788420E4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556" y="1984414"/>
            <a:ext cx="6495857" cy="487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6543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1AFC1-C7E5-BD41-8BA4-0C81C5D7F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 did you __ (eat) a sandwich yesterday?</a:t>
            </a:r>
            <a:br>
              <a:rPr lang="en-US" dirty="0"/>
            </a:br>
            <a:r>
              <a:rPr lang="en-US" dirty="0"/>
              <a:t>I __ (eat) a sandwich on a picnic yesterday.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189898-0191-0947-8AE0-CA672396A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CF78522D-7C54-1F43-A453-D9AFB2CAA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079" y="2176241"/>
            <a:ext cx="6641442" cy="518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8977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7D85D5-5262-BB45-B2B5-53427D77E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 did you __ (go) yesterday?</a:t>
            </a:r>
            <a:br>
              <a:rPr lang="en-US" dirty="0"/>
            </a:br>
            <a:r>
              <a:rPr lang="en-US" dirty="0"/>
              <a:t>I __ (go) to the party yesterday.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0D362A-7282-D340-9890-21FD92AFAB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>
            <a:extLst>
              <a:ext uri="{FF2B5EF4-FFF2-40B4-BE49-F238E27FC236}">
                <a16:creationId xmlns:a16="http://schemas.microsoft.com/office/drawing/2014/main" id="{2F95F666-4F54-C54B-8101-4D0B90A22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034" y="1760034"/>
            <a:ext cx="5097966" cy="509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2974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0CD30C-5134-444C-AE6B-464B8F817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 did you __ (have) a party yesterday?</a:t>
            </a:r>
            <a:br>
              <a:rPr lang="en-US" dirty="0"/>
            </a:br>
            <a:r>
              <a:rPr lang="en-US" dirty="0"/>
              <a:t>I __ (have) a party in a café yesterday.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4E96D4-0970-7840-9943-54D7E149F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>
            <a:extLst>
              <a:ext uri="{FF2B5EF4-FFF2-40B4-BE49-F238E27FC236}">
                <a16:creationId xmlns:a16="http://schemas.microsoft.com/office/drawing/2014/main" id="{06740D1C-AE65-D24F-8A5A-F7227D047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698" y="2122783"/>
            <a:ext cx="6643687" cy="541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1912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FFEF84-B48B-6D44-88BC-EE01FADAC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 did you __ (make) a cake yesterday?</a:t>
            </a:r>
            <a:br>
              <a:rPr lang="en-US" dirty="0"/>
            </a:br>
            <a:r>
              <a:rPr lang="en-US" dirty="0"/>
              <a:t>I __ (make) a cake in the kitchen yesterday.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917F43-B8DB-4B4A-BB0B-745E082EA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>
            <a:extLst>
              <a:ext uri="{FF2B5EF4-FFF2-40B4-BE49-F238E27FC236}">
                <a16:creationId xmlns:a16="http://schemas.microsoft.com/office/drawing/2014/main" id="{974C4174-1ABB-524B-956E-600CC7473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738" y="2118732"/>
            <a:ext cx="6765525" cy="473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4055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83E579-697F-DF4D-B535-8CE217FDC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 did you __ (read) this book yesterday?</a:t>
            </a:r>
            <a:br>
              <a:rPr lang="en-US" dirty="0"/>
            </a:br>
            <a:r>
              <a:rPr lang="en-US" dirty="0"/>
              <a:t>I __ (read) this book in the library yesterday.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409F48-5BE2-6041-AF9D-954EDF2B64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>
            <a:extLst>
              <a:ext uri="{FF2B5EF4-FFF2-40B4-BE49-F238E27FC236}">
                <a16:creationId xmlns:a16="http://schemas.microsoft.com/office/drawing/2014/main" id="{00B6D218-686E-224F-87D9-1D3747B83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131" y="2260789"/>
            <a:ext cx="5099322" cy="499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7358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AB5ACF-8436-7C45-8EDD-F47C5DEEE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__ did you __ (say) goodbye to your teacher?</a:t>
            </a:r>
            <a:br>
              <a:rPr lang="en-US" dirty="0"/>
            </a:br>
            <a:r>
              <a:rPr lang="en-US" dirty="0"/>
              <a:t>I ___ (say) goodbye to my teacher in the classroom.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79A488-C9B9-C249-9674-2C254243C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>
            <a:extLst>
              <a:ext uri="{FF2B5EF4-FFF2-40B4-BE49-F238E27FC236}">
                <a16:creationId xmlns:a16="http://schemas.microsoft.com/office/drawing/2014/main" id="{4783E5FC-A918-9A4D-A2D5-5FB7A396E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347" y="1900752"/>
            <a:ext cx="6607369" cy="495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0294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E10BB-413E-2547-8258-874FCA92E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 did you __ (see) the giraffe yesterday?</a:t>
            </a:r>
            <a:br>
              <a:rPr lang="en-US" dirty="0"/>
            </a:br>
            <a:r>
              <a:rPr lang="en-US" dirty="0"/>
              <a:t>I __ (see) the giraffe in the zoo yesterday.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F657CE-3F53-4043-961D-594202FD8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>
            <a:extLst>
              <a:ext uri="{FF2B5EF4-FFF2-40B4-BE49-F238E27FC236}">
                <a16:creationId xmlns:a16="http://schemas.microsoft.com/office/drawing/2014/main" id="{F32C28B5-ABC7-2B42-81A5-6DDD14664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90688"/>
            <a:ext cx="5167312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093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3862F4-586C-FA4B-804D-386DB2563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___ did they ___ (read)?</a:t>
            </a:r>
            <a:br>
              <a:rPr lang="en-US" dirty="0"/>
            </a:br>
            <a:r>
              <a:rPr lang="en-US" dirty="0"/>
              <a:t>They ___ (read) a funny story.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C69164-4922-214D-8BCF-06978F75D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12B6552-5FB3-F14B-A22B-83DC15C25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141" y="2305990"/>
            <a:ext cx="4637359" cy="455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8073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02527F-92BC-EB40-B79C-0D1918728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 did you __ (stand) yesterday?</a:t>
            </a:r>
            <a:br>
              <a:rPr lang="en-US" dirty="0"/>
            </a:br>
            <a:r>
              <a:rPr lang="en-US" dirty="0"/>
              <a:t>I __ (stand) on the chair yesterday.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F215BE-BC7D-A945-B44D-16C91D78A9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>
            <a:extLst>
              <a:ext uri="{FF2B5EF4-FFF2-40B4-BE49-F238E27FC236}">
                <a16:creationId xmlns:a16="http://schemas.microsoft.com/office/drawing/2014/main" id="{BB5C834E-ECC7-934A-ACE3-1BF07879A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652" y="1825625"/>
            <a:ext cx="4319455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9989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2CF1FA-160E-1249-B644-7347CD909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 did you __ (say) goodbye to your friends ?</a:t>
            </a:r>
            <a:br>
              <a:rPr lang="en-US" dirty="0"/>
            </a:br>
            <a:r>
              <a:rPr lang="en-US" dirty="0"/>
              <a:t>I __ (say) goodbye to my friends sadly.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7E01EB-2B8F-9C4A-B752-C78BA1420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>
            <a:extLst>
              <a:ext uri="{FF2B5EF4-FFF2-40B4-BE49-F238E27FC236}">
                <a16:creationId xmlns:a16="http://schemas.microsoft.com/office/drawing/2014/main" id="{CDF776C6-3B7C-654B-BBD1-19C4C7B22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428" y="1831856"/>
            <a:ext cx="5358471" cy="499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0412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4D67F2-935D-9A4B-90D7-23C9DA745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 did you __ (read) the book yesterday?</a:t>
            </a:r>
            <a:br>
              <a:rPr lang="en-US" dirty="0"/>
            </a:br>
            <a:r>
              <a:rPr lang="en-US" dirty="0"/>
              <a:t>I ___ (read) the book quickly.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F199B0-419C-F64D-94B4-769FB107F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3010" name="Picture 2">
            <a:extLst>
              <a:ext uri="{FF2B5EF4-FFF2-40B4-BE49-F238E27FC236}">
                <a16:creationId xmlns:a16="http://schemas.microsoft.com/office/drawing/2014/main" id="{BF85DAB1-69B0-D249-84AC-715272B37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930400"/>
            <a:ext cx="3810000" cy="29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9281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C3D367-E036-3844-A2FC-FBB1DBC32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 did you __ (talk) to your friend?</a:t>
            </a:r>
            <a:br>
              <a:rPr lang="en-US" dirty="0"/>
            </a:br>
            <a:r>
              <a:rPr lang="en-US" dirty="0"/>
              <a:t>I ___ (talk) to my friend angrily.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3BB3D3-DF9C-B444-BEE0-1E6DC717EC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>
            <a:extLst>
              <a:ext uri="{FF2B5EF4-FFF2-40B4-BE49-F238E27FC236}">
                <a16:creationId xmlns:a16="http://schemas.microsoft.com/office/drawing/2014/main" id="{DC1AD008-0F58-B64E-96B3-578C20CD9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580" y="1726580"/>
            <a:ext cx="4864720" cy="486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8004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47426D-652B-CE49-9277-8F2813CFF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 did you __ (look) at your friend?</a:t>
            </a:r>
            <a:br>
              <a:rPr lang="en-US" dirty="0"/>
            </a:br>
            <a:r>
              <a:rPr lang="en-US" dirty="0"/>
              <a:t>I __ (look) at my friend happily.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34F652-ABE4-474A-B65C-17DE144A0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>
            <a:extLst>
              <a:ext uri="{FF2B5EF4-FFF2-40B4-BE49-F238E27FC236}">
                <a16:creationId xmlns:a16="http://schemas.microsoft.com/office/drawing/2014/main" id="{DDC56397-B4EE-B547-B637-49AB71378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112" y="1877740"/>
            <a:ext cx="6136888" cy="409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2234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8E4B36-F048-B140-B6E7-79239579B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 did you __ (talk) to your friend?</a:t>
            </a:r>
            <a:br>
              <a:rPr lang="en-US" dirty="0"/>
            </a:br>
            <a:r>
              <a:rPr lang="en-US" dirty="0"/>
              <a:t>I ___ (talk) to my friend kindly.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973D2A-2541-0D47-81B0-682C936210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>
            <a:extLst>
              <a:ext uri="{FF2B5EF4-FFF2-40B4-BE49-F238E27FC236}">
                <a16:creationId xmlns:a16="http://schemas.microsoft.com/office/drawing/2014/main" id="{DAF2F0BE-6227-824F-BCC2-D0772E0B4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146" y="1981152"/>
            <a:ext cx="8323379" cy="487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8961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BA3F57-06F7-C443-B6F6-7470C4BDF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 did you __ (go) home after school?</a:t>
            </a:r>
            <a:br>
              <a:rPr lang="en-US" dirty="0"/>
            </a:br>
            <a:r>
              <a:rPr lang="en-US" dirty="0"/>
              <a:t>I __ (go) home slowly.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E383EC-7CB0-7D47-A60D-6DD2927B23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>
            <a:extLst>
              <a:ext uri="{FF2B5EF4-FFF2-40B4-BE49-F238E27FC236}">
                <a16:creationId xmlns:a16="http://schemas.microsoft.com/office/drawing/2014/main" id="{94795D04-1EC7-B84A-BFEC-368769C14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226" y="1946198"/>
            <a:ext cx="8102600" cy="474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646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17D8D6-24B7-404D-9E2E-189860948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___ did she ___ (say)?</a:t>
            </a:r>
            <a:br>
              <a:rPr lang="en-US" dirty="0"/>
            </a:br>
            <a:r>
              <a:rPr lang="en-US" dirty="0"/>
              <a:t>She ___ (say) goodbye.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9DF2A1-CD57-E64E-824F-221CAB58A4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1EE8EA2-1571-7F4F-98A9-51A6D4DE1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406" y="1302699"/>
            <a:ext cx="3516919" cy="539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813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7F2224-B7BF-7645-B726-A06DC339D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___ did you ___ (see)?</a:t>
            </a:r>
            <a:br>
              <a:rPr lang="en-US" dirty="0"/>
            </a:br>
            <a:r>
              <a:rPr lang="en-US" dirty="0"/>
              <a:t>I ___ (see) a castle.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AD4F66-241D-0E42-BCEB-A22FF7D47C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DCA70F0-F266-D54F-9DFD-5F092B4E8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363" y="0"/>
            <a:ext cx="6167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896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DD9074-9831-0940-B307-695EBCF8B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___ did she ___ (think) about?</a:t>
            </a:r>
            <a:br>
              <a:rPr lang="en-US" dirty="0"/>
            </a:br>
            <a:r>
              <a:rPr lang="en-US" dirty="0"/>
              <a:t>She ____ (think) about her homework.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1200AC-F65F-9740-9202-221433CD4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C98BF23-8396-DB47-8174-363D38212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697" y="2570003"/>
            <a:ext cx="4451581" cy="404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787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F0FF0C-AA11-9649-B644-35585957F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___ did he ___ (wear) for the party?</a:t>
            </a:r>
            <a:br>
              <a:rPr lang="en-US" dirty="0"/>
            </a:br>
            <a:r>
              <a:rPr lang="en-US" dirty="0"/>
              <a:t>He ___ (wear) a costume of a super hero.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5569E5-B72B-4444-A403-958FCFD158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044E0C8F-F270-6B40-9E7C-E290D9B87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806" y="1901320"/>
            <a:ext cx="4089103" cy="529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381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54A569-9DCD-C74E-9687-5E309800B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___ did you ___ (eat) ice cream with?</a:t>
            </a:r>
            <a:br>
              <a:rPr lang="en-US" dirty="0"/>
            </a:br>
            <a:r>
              <a:rPr lang="en-US" dirty="0"/>
              <a:t>I ___ (eat) ice cream with my friend.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732FD2-8AEC-6C4B-9B96-10869D194B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17C0220B-D82A-0D49-AFA4-A6E90F548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176" y="2139176"/>
            <a:ext cx="4718824" cy="47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2952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994</Words>
  <Application>Microsoft Macintosh PowerPoint</Application>
  <PresentationFormat>Широкоэкранный</PresentationFormat>
  <Paragraphs>46</Paragraphs>
  <Slides>46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0" baseType="lpstr">
      <vt:lpstr>Arial</vt:lpstr>
      <vt:lpstr>Calibri</vt:lpstr>
      <vt:lpstr>Calibri Light</vt:lpstr>
      <vt:lpstr>Тема Office</vt:lpstr>
      <vt:lpstr>_____ did you ___ (eat)?  I ____ (eat) an apple.</vt:lpstr>
      <vt:lpstr>___ did you ___ (drink)? I ____ (drink) some coffee.</vt:lpstr>
      <vt:lpstr>___ did you ___ (have) for breakfast? I ___ (have) eggs, bread and bacon.</vt:lpstr>
      <vt:lpstr>___ did they ___ (read)? They ___ (read) a funny story.</vt:lpstr>
      <vt:lpstr>___ did she ___ (say)? She ___ (say) goodbye.</vt:lpstr>
      <vt:lpstr>___ did you ___ (see)? I ___ (see) a castle.</vt:lpstr>
      <vt:lpstr>___ did she ___ (think) about? She ____ (think) about her homework.</vt:lpstr>
      <vt:lpstr>___ did he ___ (wear) for the party? He ___ (wear) a costume of a super hero.</vt:lpstr>
      <vt:lpstr>___ did you ___ (eat) ice cream with? I ___ (eat) ice cream with my friend.</vt:lpstr>
      <vt:lpstr>__ did you __ (come) home with? I ___ (come) home with my sister.</vt:lpstr>
      <vt:lpstr>__ did you __ (drink) tea with? I ___ (drink) tea with my friend Kate.</vt:lpstr>
      <vt:lpstr>___ did you ___ (go) to school with? I ___ (go) to school with Linda.</vt:lpstr>
      <vt:lpstr>__ did you __ (have) dinner with? I __ (have) dinner with my family.</vt:lpstr>
      <vt:lpstr>__ did you __ (make) a cake with? I ___ (make) a cake with my friend.</vt:lpstr>
      <vt:lpstr>__ did you __ (read) a book with? I ___ (read) a book with my dad.</vt:lpstr>
      <vt:lpstr>__ did you __ (see) a castle with? I ___ (see) a castle with </vt:lpstr>
      <vt:lpstr>__ did you __ (stand) on the mountain with? I ___ (stand) on the mountain with my friends.</vt:lpstr>
      <vt:lpstr>__ did you ___ (think) about your homework with? I ___ (think) about my homework with my friend. </vt:lpstr>
      <vt:lpstr>___ did you __ (wear) your costumes? We ___ (wear) our costumes yesterday.</vt:lpstr>
      <vt:lpstr>__ did you __ (come) home late? I __ (come) home late last night.</vt:lpstr>
      <vt:lpstr>__ did you __ (drink) milk? We ___ (drink) milk last Friday.</vt:lpstr>
      <vt:lpstr>__ did you __ (eat) a hotdog? I __ (eat) a hotdog last Saturday.</vt:lpstr>
      <vt:lpstr>__ did you __ (go) to the party? We __ (go) to the party last Saturday.</vt:lpstr>
      <vt:lpstr>__ did you __ (have) a shower? I ___ (have) a shower yesterday.</vt:lpstr>
      <vt:lpstr>__ did you __ (make) a cake? I __ (make) a cake last Sunday.</vt:lpstr>
      <vt:lpstr>__ did you __ (read) this book? I ___ (read) this book last weekend.</vt:lpstr>
      <vt:lpstr>__ did you __ (say) good morning to your teacher? I ___ (say) good morning to my teacher 5 minutes ago.</vt:lpstr>
      <vt:lpstr>__ did you __ (see) a wolf in the forest? I ___ (see) a wolf in the forest last night.</vt:lpstr>
      <vt:lpstr>__ did you __ (stand) on the mountain? I ___ (stand) on the mountain last year.</vt:lpstr>
      <vt:lpstr>__ did you __ (think) about your homework? I __ (think) about my homework yesterday afternoon.</vt:lpstr>
      <vt:lpstr>__ did you __ come late yesterday? I __ (come) home late yesterday.</vt:lpstr>
      <vt:lpstr>__ did you ___ (drink) water yesterday? I __ (drink) water in the kitchen yesterday.</vt:lpstr>
      <vt:lpstr>__ did you __ (eat) a sandwich yesterday? I __ (eat) a sandwich on a picnic yesterday.</vt:lpstr>
      <vt:lpstr>__ did you __ (go) yesterday? I __ (go) to the party yesterday.</vt:lpstr>
      <vt:lpstr>__ did you __ (have) a party yesterday? I __ (have) a party in a café yesterday.</vt:lpstr>
      <vt:lpstr>__ did you __ (make) a cake yesterday? I __ (make) a cake in the kitchen yesterday.</vt:lpstr>
      <vt:lpstr>__ did you __ (read) this book yesterday? I __ (read) this book in the library yesterday.</vt:lpstr>
      <vt:lpstr>__ did you __ (say) goodbye to your teacher? I ___ (say) goodbye to my teacher in the classroom.</vt:lpstr>
      <vt:lpstr>__ did you __ (see) the giraffe yesterday? I __ (see) the giraffe in the zoo yesterday.</vt:lpstr>
      <vt:lpstr>__ did you __ (stand) yesterday? I __ (stand) on the chair yesterday.</vt:lpstr>
      <vt:lpstr>__ did you __ (say) goodbye to your friends ? I __ (say) goodbye to my friends sadly.</vt:lpstr>
      <vt:lpstr>__ did you __ (read) the book yesterday? I ___ (read) the book quickly.</vt:lpstr>
      <vt:lpstr>__ did you __ (talk) to your friend? I ___ (talk) to my friend angrily.</vt:lpstr>
      <vt:lpstr>__ did you __ (look) at your friend? I __ (look) at my friend happily.</vt:lpstr>
      <vt:lpstr>__ did you __ (talk) to your friend? I ___ (talk) to my friend kindly.</vt:lpstr>
      <vt:lpstr>__ did you __ (go) home after school? I __ (go) home slowly.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_____ did you ___ (eat)?  I ____ (eat) an apple.</dc:title>
  <dc:creator>Microsoft Office User</dc:creator>
  <cp:lastModifiedBy>Microsoft Office User</cp:lastModifiedBy>
  <cp:revision>2</cp:revision>
  <dcterms:created xsi:type="dcterms:W3CDTF">2022-04-04T08:56:41Z</dcterms:created>
  <dcterms:modified xsi:type="dcterms:W3CDTF">2022-04-04T12:10:38Z</dcterms:modified>
</cp:coreProperties>
</file>