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398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1357321"/>
          </a:xfrm>
        </p:spPr>
        <p:txBody>
          <a:bodyPr/>
          <a:lstStyle/>
          <a:p>
            <a:r>
              <a:rPr lang="en-US" dirty="0" smtClean="0"/>
              <a:t>Last Monday  I ______ in the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b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2786058"/>
            <a:ext cx="4714908" cy="3416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they ____ at the</a:t>
            </a:r>
            <a:endParaRPr lang="ru-RU" dirty="0"/>
          </a:p>
        </p:txBody>
      </p:sp>
      <p:pic>
        <p:nvPicPr>
          <p:cNvPr id="4" name="Содержимое 3" descr="train statio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3948" y="2357429"/>
            <a:ext cx="4394067" cy="31386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Saturday we ____ in the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irwallpaper.com/wp-content/uploads/wall001/Forest-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500306"/>
            <a:ext cx="5056598" cy="31603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we _____ in the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catherineasquithgallery.com/uploads/posts/2021-03/1614644281_64-p-fon-parka-dlya-fotoshopa-1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571744"/>
            <a:ext cx="4344987" cy="28966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Yesterday I _____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mishbaby.ru/wp-content/uploads/2020/04/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000240"/>
            <a:ext cx="5820663" cy="3894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today I _____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s://www.getyourworthon.com/wp-content/uploads/2018/07/ThinkstockPhotos-877935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071678"/>
            <a:ext cx="5957814" cy="397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Yesterday he _____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s://www.clipartmax.com/png/full/208-2089236_more-of-luna-loud-looks-like-im-officially-a-cartoon-loud-hous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785926"/>
            <a:ext cx="3176782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today he ____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s://i.vdoc.vn/data/image/2020/11/07/tieng-anh-lop-3-unit-6-chat-luong-cao-2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857364"/>
            <a:ext cx="4479974" cy="4621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Yesterday she ______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s://www.kindpng.com/picc/m/733-7336396_cartoon-yoga-practicing-teacher-teaching-transprent-yoga-carto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928802"/>
            <a:ext cx="2976882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she _____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s://i.pinimg.com/originals/6e/19/b2/6e19b24462dc464bf8fd95b725a9d27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785926"/>
            <a:ext cx="6191250" cy="4533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I ____in the</a:t>
            </a:r>
            <a:endParaRPr lang="ru-RU" dirty="0"/>
          </a:p>
        </p:txBody>
      </p:sp>
      <p:pic>
        <p:nvPicPr>
          <p:cNvPr id="4" name="Содержимое 3" descr="caf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4596" y="2143116"/>
            <a:ext cx="4610543" cy="321408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Tuesday he _____ in the </a:t>
            </a:r>
            <a:endParaRPr lang="ru-RU" dirty="0"/>
          </a:p>
        </p:txBody>
      </p:sp>
      <p:pic>
        <p:nvPicPr>
          <p:cNvPr id="4" name="Содержимое 3" descr="cinem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3" y="2260832"/>
            <a:ext cx="4927967" cy="345418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he ____ at the</a:t>
            </a:r>
            <a:endParaRPr lang="ru-RU" dirty="0"/>
          </a:p>
        </p:txBody>
      </p:sp>
      <p:pic>
        <p:nvPicPr>
          <p:cNvPr id="4" name="Содержимое 3" descr="bus stop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1928802"/>
            <a:ext cx="4849940" cy="337682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Wednesday she ____ in</a:t>
            </a:r>
            <a:endParaRPr lang="ru-RU" dirty="0"/>
          </a:p>
        </p:txBody>
      </p:sp>
      <p:pic>
        <p:nvPicPr>
          <p:cNvPr id="4" name="Содержимое 3" descr="hospita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8498" y="2285992"/>
            <a:ext cx="5029232" cy="314327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she ____ in the </a:t>
            </a:r>
            <a:endParaRPr lang="ru-RU" dirty="0"/>
          </a:p>
        </p:txBody>
      </p:sp>
      <p:pic>
        <p:nvPicPr>
          <p:cNvPr id="4" name="Содержимое 3" descr="library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2502" y="2428868"/>
            <a:ext cx="4464076" cy="284636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Thursday you _____ in the </a:t>
            </a:r>
            <a:endParaRPr lang="ru-RU" dirty="0"/>
          </a:p>
        </p:txBody>
      </p:sp>
      <p:pic>
        <p:nvPicPr>
          <p:cNvPr id="4" name="Содержимое 3" descr="shopping center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2262504"/>
            <a:ext cx="4786346" cy="306415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you _____  in the </a:t>
            </a:r>
            <a:endParaRPr lang="ru-RU" dirty="0"/>
          </a:p>
        </p:txBody>
      </p:sp>
      <p:pic>
        <p:nvPicPr>
          <p:cNvPr id="4" name="Содержимое 3" descr="supermarke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5525" y="1857364"/>
            <a:ext cx="5456876" cy="371477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Friday they _____ in the</a:t>
            </a:r>
            <a:endParaRPr lang="ru-RU" dirty="0"/>
          </a:p>
        </p:txBody>
      </p:sp>
      <p:pic>
        <p:nvPicPr>
          <p:cNvPr id="4" name="Содержимое 3" descr="swimming poo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2287821"/>
            <a:ext cx="4857784" cy="324619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85</Words>
  <PresentationFormat>Экран (4:3)</PresentationFormat>
  <Paragraphs>18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Last Monday  I ______ in the</vt:lpstr>
      <vt:lpstr>Today I ____in the</vt:lpstr>
      <vt:lpstr>Last Tuesday he _____ in the </vt:lpstr>
      <vt:lpstr>Today he ____ at the</vt:lpstr>
      <vt:lpstr>Last Wednesday she ____ in</vt:lpstr>
      <vt:lpstr>Today she ____ in the </vt:lpstr>
      <vt:lpstr>Last Thursday you _____ in the </vt:lpstr>
      <vt:lpstr>Today you _____  in the </vt:lpstr>
      <vt:lpstr>Last Friday they _____ in the</vt:lpstr>
      <vt:lpstr>Today they ____ at the</vt:lpstr>
      <vt:lpstr>Last Saturday we ____ in the </vt:lpstr>
      <vt:lpstr>Today we _____ in the </vt:lpstr>
      <vt:lpstr>Yesterday I _____</vt:lpstr>
      <vt:lpstr>But today I _____</vt:lpstr>
      <vt:lpstr>Yesterday he _____</vt:lpstr>
      <vt:lpstr>But today he ____</vt:lpstr>
      <vt:lpstr>Yesterday she ______</vt:lpstr>
      <vt:lpstr>Today she _____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Last Monday  I ______ in the</dc:title>
  <dc:creator>Семья Кокины</dc:creator>
  <cp:lastModifiedBy>Семья Кокины</cp:lastModifiedBy>
  <cp:revision>2</cp:revision>
  <dcterms:created xsi:type="dcterms:W3CDTF">2021-08-26T12:37:16Z</dcterms:created>
  <dcterms:modified xsi:type="dcterms:W3CDTF">2021-08-26T13:32:47Z</dcterms:modified>
</cp:coreProperties>
</file>