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4" r:id="rId6"/>
    <p:sldId id="260" r:id="rId7"/>
    <p:sldId id="263" r:id="rId8"/>
    <p:sldId id="257" r:id="rId9"/>
    <p:sldId id="265" r:id="rId10"/>
    <p:sldId id="262" r:id="rId11"/>
    <p:sldId id="261" r:id="rId12"/>
    <p:sldId id="266" r:id="rId13"/>
    <p:sldId id="268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9" d="100"/>
          <a:sy n="69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92C2-BBE8-4BE3-91EA-616436B8309A}" type="datetimeFigureOut">
              <a:rPr lang="es-ES" smtClean="0"/>
              <a:t>14/03/2015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20C9-B5DD-4D82-A6D6-A58AB0C38B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0930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92C2-BBE8-4BE3-91EA-616436B8309A}" type="datetimeFigureOut">
              <a:rPr lang="es-ES" smtClean="0"/>
              <a:t>14/03/2015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20C9-B5DD-4D82-A6D6-A58AB0C38B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1895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92C2-BBE8-4BE3-91EA-616436B8309A}" type="datetimeFigureOut">
              <a:rPr lang="es-ES" smtClean="0"/>
              <a:t>14/03/2015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20C9-B5DD-4D82-A6D6-A58AB0C38B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022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92C2-BBE8-4BE3-91EA-616436B8309A}" type="datetimeFigureOut">
              <a:rPr lang="es-ES" smtClean="0"/>
              <a:t>14/03/2015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20C9-B5DD-4D82-A6D6-A58AB0C38B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446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92C2-BBE8-4BE3-91EA-616436B8309A}" type="datetimeFigureOut">
              <a:rPr lang="es-ES" smtClean="0"/>
              <a:t>14/03/2015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20C9-B5DD-4D82-A6D6-A58AB0C38B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85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92C2-BBE8-4BE3-91EA-616436B8309A}" type="datetimeFigureOut">
              <a:rPr lang="es-ES" smtClean="0"/>
              <a:t>14/03/2015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20C9-B5DD-4D82-A6D6-A58AB0C38B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65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92C2-BBE8-4BE3-91EA-616436B8309A}" type="datetimeFigureOut">
              <a:rPr lang="es-ES" smtClean="0"/>
              <a:t>14/03/2015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20C9-B5DD-4D82-A6D6-A58AB0C38B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936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92C2-BBE8-4BE3-91EA-616436B8309A}" type="datetimeFigureOut">
              <a:rPr lang="es-ES" smtClean="0"/>
              <a:t>14/03/2015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20C9-B5DD-4D82-A6D6-A58AB0C38B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8008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92C2-BBE8-4BE3-91EA-616436B8309A}" type="datetimeFigureOut">
              <a:rPr lang="es-ES" smtClean="0"/>
              <a:t>14/03/2015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20C9-B5DD-4D82-A6D6-A58AB0C38B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569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92C2-BBE8-4BE3-91EA-616436B8309A}" type="datetimeFigureOut">
              <a:rPr lang="es-ES" smtClean="0"/>
              <a:t>14/03/2015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20C9-B5DD-4D82-A6D6-A58AB0C38B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256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92C2-BBE8-4BE3-91EA-616436B8309A}" type="datetimeFigureOut">
              <a:rPr lang="es-ES" smtClean="0"/>
              <a:t>14/03/2015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20C9-B5DD-4D82-A6D6-A58AB0C38B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290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D92C2-BBE8-4BE3-91EA-616436B8309A}" type="datetimeFigureOut">
              <a:rPr lang="es-ES" smtClean="0"/>
              <a:t>14/03/2015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420C9-B5DD-4D82-A6D6-A58AB0C38B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654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1.gif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openxmlformats.org/officeDocument/2006/relationships/image" Target="../media/image2.gi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image" Target="../media/image1.gif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image" Target="../media/image1.gif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image" Target="../media/image1.gif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image" Target="../media/image1.gif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image" Target="../media/image1.gif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image" Target="../media/image1.gif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image" Target="../media/image1.gif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image" Target="../media/image1.gif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image" Target="../media/image1.gif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image" Target="../media/image1.gif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image" Target="../media/image1.gif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image" Target="../media/image1.gif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m-assets3.secondlife.com/assets/3889411/original/welle5%20-%20Kopie.gif?131049459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9144000" cy="316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508518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reeform 93"/>
          <p:cNvSpPr>
            <a:spLocks/>
          </p:cNvSpPr>
          <p:nvPr/>
        </p:nvSpPr>
        <p:spPr bwMode="auto">
          <a:xfrm rot="1497997">
            <a:off x="6091227" y="2910585"/>
            <a:ext cx="2415260" cy="146354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040" name="Picture 16" descr="http://caccioppoli.com/Animated%20gifs/Waterbirds/008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47" y="2087116"/>
            <a:ext cx="2943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2 Grupo"/>
          <p:cNvGrpSpPr/>
          <p:nvPr/>
        </p:nvGrpSpPr>
        <p:grpSpPr>
          <a:xfrm>
            <a:off x="107504" y="699594"/>
            <a:ext cx="6408712" cy="5609726"/>
            <a:chOff x="971600" y="555578"/>
            <a:chExt cx="6408712" cy="5609726"/>
          </a:xfrm>
        </p:grpSpPr>
        <p:pic>
          <p:nvPicPr>
            <p:cNvPr id="1026" name="Picture 2" descr="http://www.islandjamsentertainment.com/wp-content/uploads/2014/09/Desert_Island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5" t="7656" b="11097"/>
            <a:stretch/>
          </p:blipFill>
          <p:spPr bwMode="auto">
            <a:xfrm flipH="1">
              <a:off x="971600" y="555578"/>
              <a:ext cx="6408712" cy="5609726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27166" y="3490455"/>
              <a:ext cx="1779800" cy="20882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10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639" y="611258"/>
            <a:ext cx="5796817" cy="13775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1" r="10313" b="17867"/>
          <a:stretch/>
        </p:blipFill>
        <p:spPr>
          <a:xfrm>
            <a:off x="7288708" y="6091649"/>
            <a:ext cx="1412735" cy="6497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1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341" y="4440605"/>
            <a:ext cx="1291264" cy="644579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2" name="Picture 2" descr="http://www.clker.com/cliparts/F/c/x/p/c/K/message-in-a-bottle-md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7"/>
          <a:stretch/>
        </p:blipFill>
        <p:spPr bwMode="auto">
          <a:xfrm>
            <a:off x="1691680" y="5470587"/>
            <a:ext cx="487550" cy="6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638831"/>
      </p:ext>
    </p:extLst>
  </p:cSld>
  <p:clrMapOvr>
    <a:masterClrMapping/>
  </p:clrMapOvr>
  <p:transition spd="slow">
    <p:fade/>
    <p:sndAc>
      <p:stSnd>
        <p:snd r:embed="rId2" name="seagu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m-assets3.secondlife.com/assets/3889411/original/welle5%20-%20Kopie.gif?131049459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823"/>
            <a:ext cx="9144000" cy="39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378904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islandjamsentertainment.com/wp-content/uploads/2014/09/Desert_Islan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" t="7656" b="11097"/>
          <a:stretch/>
        </p:blipFill>
        <p:spPr bwMode="auto">
          <a:xfrm flipH="1">
            <a:off x="-180530" y="-27384"/>
            <a:ext cx="5616625" cy="491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caccioppoli.com/Animated%20gifs/Waterbirds/008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51012"/>
            <a:ext cx="2943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4422181" y="4069388"/>
            <a:ext cx="4304216" cy="2578150"/>
            <a:chOff x="395536" y="4282174"/>
            <a:chExt cx="4304216" cy="25781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d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on’t</a:t>
              </a:r>
              <a:r>
                <a:rPr lang="es-ES_tradnl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have</a:t>
              </a:r>
              <a:r>
                <a:rPr lang="es-ES_tradnl" b="1" dirty="0" smtClean="0">
                  <a:solidFill>
                    <a:schemeClr val="tx1"/>
                  </a:solidFill>
                </a:rPr>
                <a:t> to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9" y="2514388"/>
            <a:ext cx="1482434" cy="173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889801" y="242645"/>
            <a:ext cx="5364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_____________ drink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alcohol, 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have a soft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drink.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698063" y="215216"/>
            <a:ext cx="2170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on’t have to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reeform 93"/>
          <p:cNvSpPr>
            <a:spLocks/>
          </p:cNvSpPr>
          <p:nvPr/>
        </p:nvSpPr>
        <p:spPr bwMode="auto">
          <a:xfrm rot="1497997">
            <a:off x="6133012" y="1921218"/>
            <a:ext cx="2415260" cy="146354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8075382" y="116632"/>
            <a:ext cx="96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9/12</a:t>
            </a:r>
            <a:endParaRPr lang="es-E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2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67" y="5157192"/>
            <a:ext cx="1584829" cy="1536065"/>
          </a:xfrm>
          <a:prstGeom prst="rect">
            <a:avLst/>
          </a:prstGeom>
        </p:spPr>
      </p:pic>
      <p:pic>
        <p:nvPicPr>
          <p:cNvPr id="3" name="Picture 2" descr="http://www.clker.com/cliparts/F/c/x/p/c/K/message-in-a-bottle-md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7"/>
          <a:stretch/>
        </p:blipFill>
        <p:spPr bwMode="auto">
          <a:xfrm>
            <a:off x="1098953" y="4069388"/>
            <a:ext cx="487550" cy="6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305009" y="4211284"/>
            <a:ext cx="4304216" cy="2578150"/>
            <a:chOff x="395536" y="4282174"/>
            <a:chExt cx="4304216" cy="2578150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20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m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ustn’t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712128"/>
      </p:ext>
    </p:extLst>
  </p:cSld>
  <p:clrMapOvr>
    <a:masterClrMapping/>
  </p:clrMapOvr>
  <p:transition spd="slow">
    <p:fade/>
    <p:sndAc>
      <p:stSnd>
        <p:snd r:embed="rId2" name="seagu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7 L 0.12205 -0.00185 C 0.14913 -0.00278 0.17708 0.01364 0.20277 0.03861 C 0.23159 0.0682 0.24774 0.09988 0.25416 0.13387 L 0.28107 0.29202 " pathEditMode="relative" rAng="-8524559" ptsTypes="FffFF">
                                      <p:cBhvr>
                                        <p:cTn id="31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93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m-assets3.secondlife.com/assets/3889411/original/welle5%20-%20Kopie.gif?131049459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823"/>
            <a:ext cx="9144000" cy="39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378904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islandjamsentertainment.com/wp-content/uploads/2014/09/Desert_Islan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" t="7656" b="11097"/>
          <a:stretch/>
        </p:blipFill>
        <p:spPr bwMode="auto">
          <a:xfrm flipH="1">
            <a:off x="-180530" y="-27384"/>
            <a:ext cx="5616625" cy="49163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caccioppoli.com/Animated%20gifs/Waterbirds/008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79004"/>
            <a:ext cx="2943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4535382" y="4235752"/>
            <a:ext cx="4304216" cy="2578150"/>
            <a:chOff x="395536" y="4282174"/>
            <a:chExt cx="4304216" cy="2578150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20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d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on’t</a:t>
              </a:r>
              <a:r>
                <a:rPr lang="es-ES_tradnl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have</a:t>
              </a:r>
              <a:r>
                <a:rPr lang="es-ES_tradnl" b="1" dirty="0" smtClean="0">
                  <a:solidFill>
                    <a:schemeClr val="tx1"/>
                  </a:solidFill>
                </a:rPr>
                <a:t> to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7605" y="2507156"/>
            <a:ext cx="1488597" cy="174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664170" y="313492"/>
            <a:ext cx="4321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Visitors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smoke.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139952" y="294328"/>
            <a:ext cx="1342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ustn’t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 93"/>
          <p:cNvSpPr>
            <a:spLocks/>
          </p:cNvSpPr>
          <p:nvPr/>
        </p:nvSpPr>
        <p:spPr bwMode="auto">
          <a:xfrm rot="1497997">
            <a:off x="6133012" y="1921218"/>
            <a:ext cx="2415260" cy="146354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" name="24 CuadroTexto"/>
          <p:cNvSpPr txBox="1"/>
          <p:nvPr/>
        </p:nvSpPr>
        <p:spPr>
          <a:xfrm>
            <a:off x="8075382" y="116632"/>
            <a:ext cx="96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10/12</a:t>
            </a:r>
            <a:endParaRPr lang="es-E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2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67" y="5157192"/>
            <a:ext cx="1584829" cy="1536065"/>
          </a:xfrm>
          <a:prstGeom prst="rect">
            <a:avLst/>
          </a:prstGeom>
        </p:spPr>
      </p:pic>
      <p:pic>
        <p:nvPicPr>
          <p:cNvPr id="23" name="Picture 2" descr="http://www.clker.com/cliparts/F/c/x/p/c/K/message-in-a-bottle-md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7"/>
          <a:stretch/>
        </p:blipFill>
        <p:spPr bwMode="auto">
          <a:xfrm>
            <a:off x="1098953" y="4069388"/>
            <a:ext cx="487550" cy="6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395536" y="4282174"/>
            <a:ext cx="4304216" cy="2578150"/>
            <a:chOff x="395536" y="4282174"/>
            <a:chExt cx="4304216" cy="25781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 smtClean="0">
                  <a:solidFill>
                    <a:schemeClr val="tx1"/>
                  </a:solidFill>
                </a:rPr>
                <a:t>mustn’t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9490470"/>
      </p:ext>
    </p:extLst>
  </p:cSld>
  <p:clrMapOvr>
    <a:masterClrMapping/>
  </p:clrMapOvr>
  <p:transition spd="slow">
    <p:fade/>
    <p:sndAc>
      <p:stSnd>
        <p:snd r:embed="rId2" name="seagu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3 L -0.07917 0.05625 C -0.09636 0.06806 -0.11216 0.09213 -0.12518 0.12038 C -0.13959 0.15348 -0.14566 0.18218 -0.14514 0.20764 L -0.14184 0.32593 " pathEditMode="relative" rAng="-3594159" ptsTypes="FffFF">
                                      <p:cBhvr>
                                        <p:cTn id="31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4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m-assets3.secondlife.com/assets/3889411/original/welle5%20-%20Kopie.gif?131049459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823"/>
            <a:ext cx="9144000" cy="39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378904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islandjamsentertainment.com/wp-content/uploads/2014/09/Desert_Islan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" t="7656" b="11097"/>
          <a:stretch/>
        </p:blipFill>
        <p:spPr bwMode="auto">
          <a:xfrm flipH="1">
            <a:off x="-180530" y="-27384"/>
            <a:ext cx="5616625" cy="491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caccioppoli.com/Animated%20gifs/Waterbirds/008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51012"/>
            <a:ext cx="2943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4422181" y="4069388"/>
            <a:ext cx="4304216" cy="2578150"/>
            <a:chOff x="395536" y="4282174"/>
            <a:chExt cx="4304216" cy="25781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 smtClean="0">
                  <a:solidFill>
                    <a:schemeClr val="tx1"/>
                  </a:solidFill>
                </a:rPr>
                <a:t>don’t</a:t>
              </a:r>
              <a:r>
                <a:rPr lang="es-ES_tradnl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have</a:t>
              </a:r>
              <a:r>
                <a:rPr lang="es-ES_tradnl" b="1" dirty="0" smtClean="0">
                  <a:solidFill>
                    <a:schemeClr val="tx1"/>
                  </a:solidFill>
                </a:rPr>
                <a:t> to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9" y="2514388"/>
            <a:ext cx="1482434" cy="173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699792" y="242645"/>
            <a:ext cx="58518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It's optional. We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go 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don't want to.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5295667" y="223481"/>
            <a:ext cx="2170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have to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reeform 93"/>
          <p:cNvSpPr>
            <a:spLocks/>
          </p:cNvSpPr>
          <p:nvPr/>
        </p:nvSpPr>
        <p:spPr bwMode="auto">
          <a:xfrm rot="1497997">
            <a:off x="6133012" y="1921218"/>
            <a:ext cx="2415260" cy="146354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8075382" y="116632"/>
            <a:ext cx="96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11/12</a:t>
            </a:r>
            <a:endParaRPr lang="es-E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2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67" y="5157192"/>
            <a:ext cx="1584829" cy="1536065"/>
          </a:xfrm>
          <a:prstGeom prst="rect">
            <a:avLst/>
          </a:prstGeom>
        </p:spPr>
      </p:pic>
      <p:pic>
        <p:nvPicPr>
          <p:cNvPr id="26" name="Picture 2" descr="http://www.clker.com/cliparts/F/c/x/p/c/K/message-in-a-bottle-md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7"/>
          <a:stretch/>
        </p:blipFill>
        <p:spPr bwMode="auto">
          <a:xfrm>
            <a:off x="1098953" y="4069388"/>
            <a:ext cx="487550" cy="6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305009" y="4211284"/>
            <a:ext cx="4304216" cy="2578150"/>
            <a:chOff x="395536" y="4282174"/>
            <a:chExt cx="4304216" cy="2578150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20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m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ustn’t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2706201"/>
      </p:ext>
    </p:extLst>
  </p:cSld>
  <p:clrMapOvr>
    <a:masterClrMapping/>
  </p:clrMapOvr>
  <p:transition spd="slow">
    <p:fade/>
    <p:sndAc>
      <p:stSnd>
        <p:snd r:embed="rId2" name="seagu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7 L 0.12205 -0.00185 C 0.14913 -0.00278 0.17708 0.01364 0.20277 0.03861 C 0.23159 0.0682 0.24774 0.09988 0.25416 0.13387 L 0.28107 0.29202 " pathEditMode="relative" rAng="-8524559" ptsTypes="FffFF">
                                      <p:cBhvr>
                                        <p:cTn id="31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93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m-assets3.secondlife.com/assets/3889411/original/welle5%20-%20Kopie.gif?131049459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823"/>
            <a:ext cx="9144000" cy="39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378904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islandjamsentertainment.com/wp-content/uploads/2014/09/Desert_Islan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" t="7656" b="11097"/>
          <a:stretch/>
        </p:blipFill>
        <p:spPr bwMode="auto">
          <a:xfrm flipH="1">
            <a:off x="-180530" y="-27384"/>
            <a:ext cx="5616625" cy="49163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caccioppoli.com/Animated%20gifs/Waterbirds/008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79004"/>
            <a:ext cx="2943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4535382" y="4235752"/>
            <a:ext cx="4304216" cy="2578150"/>
            <a:chOff x="395536" y="4282174"/>
            <a:chExt cx="4304216" cy="2578150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20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d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on’t</a:t>
              </a:r>
              <a:r>
                <a:rPr lang="es-ES_tradnl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have</a:t>
              </a:r>
              <a:r>
                <a:rPr lang="es-ES_tradnl" b="1" dirty="0" smtClean="0">
                  <a:solidFill>
                    <a:schemeClr val="tx1"/>
                  </a:solidFill>
                </a:rPr>
                <a:t> to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7605" y="2507156"/>
            <a:ext cx="1488597" cy="174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664170" y="169476"/>
            <a:ext cx="537826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very important. 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forget what I said.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3635896" y="601524"/>
            <a:ext cx="1342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ustn’t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22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842379" y="6093296"/>
            <a:ext cx="1008112" cy="584037"/>
          </a:xfrm>
          <a:prstGeom prst="actionButtonBlank">
            <a:avLst/>
          </a:prstGeom>
          <a:solidFill>
            <a:srgbClr val="00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 93"/>
          <p:cNvSpPr>
            <a:spLocks/>
          </p:cNvSpPr>
          <p:nvPr/>
        </p:nvSpPr>
        <p:spPr bwMode="auto">
          <a:xfrm rot="1497997">
            <a:off x="6133012" y="1921218"/>
            <a:ext cx="2415260" cy="146354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" name="24 CuadroTexto"/>
          <p:cNvSpPr txBox="1"/>
          <p:nvPr/>
        </p:nvSpPr>
        <p:spPr>
          <a:xfrm>
            <a:off x="8075382" y="116632"/>
            <a:ext cx="96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12/12</a:t>
            </a:r>
            <a:endParaRPr lang="es-E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2" descr="http://www.clker.com/cliparts/F/c/x/p/c/K/message-in-a-bottle-md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7"/>
          <a:stretch/>
        </p:blipFill>
        <p:spPr bwMode="auto">
          <a:xfrm>
            <a:off x="1098953" y="4069388"/>
            <a:ext cx="487550" cy="6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395536" y="4282174"/>
            <a:ext cx="4304216" cy="2578150"/>
            <a:chOff x="395536" y="4282174"/>
            <a:chExt cx="4304216" cy="25781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 smtClean="0">
                  <a:solidFill>
                    <a:schemeClr val="tx1"/>
                  </a:solidFill>
                </a:rPr>
                <a:t>mustn’t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2755431"/>
      </p:ext>
    </p:extLst>
  </p:cSld>
  <p:clrMapOvr>
    <a:masterClrMapping/>
  </p:clrMapOvr>
  <p:transition spd="slow">
    <p:fade/>
    <p:sndAc>
      <p:stSnd>
        <p:snd r:embed="rId2" name="seagu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3 L -0.07917 0.05625 C -0.09636 0.06806 -0.11216 0.09213 -0.12518 0.12038 C -0.13959 0.15348 -0.14566 0.18218 -0.14514 0.20764 L -0.14184 0.32593 " pathEditMode="relative" rAng="-3594159" ptsTypes="FffFF">
                                      <p:cBhvr>
                                        <p:cTn id="31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4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m-assets3.secondlife.com/assets/3889411/original/welle5%20-%20Kopie.gif?131049459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823"/>
            <a:ext cx="9144000" cy="39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378904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islandjamsentertainment.com/wp-content/uploads/2014/09/Desert_Islan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" t="7656" b="11097"/>
          <a:stretch/>
        </p:blipFill>
        <p:spPr bwMode="auto">
          <a:xfrm flipH="1">
            <a:off x="-180530" y="-27384"/>
            <a:ext cx="5616625" cy="49163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93"/>
          <p:cNvSpPr>
            <a:spLocks/>
          </p:cNvSpPr>
          <p:nvPr/>
        </p:nvSpPr>
        <p:spPr bwMode="auto">
          <a:xfrm rot="1497997">
            <a:off x="6115112" y="981698"/>
            <a:ext cx="2415260" cy="146354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040" name="Picture 16" descr="http://caccioppoli.com/Animated%20gifs/Waterbirds/008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79004"/>
            <a:ext cx="2943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4535382" y="4235752"/>
            <a:ext cx="4304216" cy="2578150"/>
            <a:chOff x="395536" y="4282174"/>
            <a:chExt cx="4304216" cy="2578150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20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d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on’t</a:t>
              </a:r>
              <a:r>
                <a:rPr lang="es-ES_tradnl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have</a:t>
              </a:r>
              <a:r>
                <a:rPr lang="es-ES_tradnl" b="1" dirty="0" smtClean="0">
                  <a:solidFill>
                    <a:schemeClr val="tx1"/>
                  </a:solidFill>
                </a:rPr>
                <a:t> to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7605" y="2507156"/>
            <a:ext cx="1488597" cy="174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55776" y="278740"/>
            <a:ext cx="5634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 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play with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254058" y="278740"/>
            <a:ext cx="1342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ustn’t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Llamada ovalada"/>
          <p:cNvSpPr/>
          <p:nvPr/>
        </p:nvSpPr>
        <p:spPr>
          <a:xfrm>
            <a:off x="4212285" y="2187232"/>
            <a:ext cx="3413603" cy="1152129"/>
          </a:xfrm>
          <a:prstGeom prst="wedgeEllipseCallout">
            <a:avLst>
              <a:gd name="adj1" fmla="val -56921"/>
              <a:gd name="adj2" fmla="val 1809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 smtClean="0">
                <a:solidFill>
                  <a:schemeClr val="tx1"/>
                </a:solidFill>
              </a:rPr>
              <a:t>Click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right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raft</a:t>
            </a:r>
            <a:r>
              <a:rPr lang="es-ES_tradnl" dirty="0" smtClean="0">
                <a:solidFill>
                  <a:schemeClr val="tx1"/>
                </a:solidFill>
              </a:rPr>
              <a:t> to complete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sentence</a:t>
            </a:r>
            <a:r>
              <a:rPr lang="es-ES_tradnl" dirty="0" smtClean="0">
                <a:solidFill>
                  <a:schemeClr val="tx1"/>
                </a:solidFill>
              </a:rPr>
              <a:t> and </a:t>
            </a:r>
            <a:r>
              <a:rPr lang="es-ES_tradnl" dirty="0" err="1" smtClean="0">
                <a:solidFill>
                  <a:schemeClr val="tx1"/>
                </a:solidFill>
              </a:rPr>
              <a:t>rescue</a:t>
            </a:r>
            <a:r>
              <a:rPr lang="es-ES_tradnl" dirty="0" smtClean="0">
                <a:solidFill>
                  <a:schemeClr val="tx1"/>
                </a:solidFill>
              </a:rPr>
              <a:t> me, </a:t>
            </a:r>
            <a:r>
              <a:rPr lang="es-ES_tradnl" dirty="0" err="1" smtClean="0">
                <a:solidFill>
                  <a:schemeClr val="tx1"/>
                </a:solidFill>
              </a:rPr>
              <a:t>please</a:t>
            </a:r>
            <a:r>
              <a:rPr lang="es-ES_tradnl" dirty="0" smtClean="0">
                <a:solidFill>
                  <a:schemeClr val="tx1"/>
                </a:solidFill>
              </a:rPr>
              <a:t>!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075382" y="116632"/>
            <a:ext cx="96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1/12</a:t>
            </a:r>
            <a:endParaRPr lang="es-E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1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67" y="5157192"/>
            <a:ext cx="1584829" cy="1536065"/>
          </a:xfrm>
          <a:prstGeom prst="rect">
            <a:avLst/>
          </a:prstGeom>
        </p:spPr>
      </p:pic>
      <p:pic>
        <p:nvPicPr>
          <p:cNvPr id="23" name="Picture 2" descr="http://www.clker.com/cliparts/F/c/x/p/c/K/message-in-a-bottle-md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7"/>
          <a:stretch/>
        </p:blipFill>
        <p:spPr bwMode="auto">
          <a:xfrm>
            <a:off x="1098953" y="4069388"/>
            <a:ext cx="487550" cy="6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395536" y="4282174"/>
            <a:ext cx="4304216" cy="2578150"/>
            <a:chOff x="395536" y="4282174"/>
            <a:chExt cx="4304216" cy="25781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 smtClean="0">
                  <a:solidFill>
                    <a:schemeClr val="tx1"/>
                  </a:solidFill>
                </a:rPr>
                <a:t>mustn’t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5757533"/>
      </p:ext>
    </p:extLst>
  </p:cSld>
  <p:clrMapOvr>
    <a:masterClrMapping/>
  </p:clrMapOvr>
  <p:transition spd="slow">
    <p:fade/>
    <p:sndAc>
      <p:stSnd>
        <p:snd r:embed="rId2" name="seagu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3 L -0.07917 0.05625 C -0.09636 0.06806 -0.11216 0.09213 -0.12518 0.12038 C -0.13959 0.15348 -0.14566 0.18218 -0.14514 0.20764 L -0.14184 0.32593 " pathEditMode="relative" rAng="-3594159" ptsTypes="FffFF">
                                      <p:cBhvr>
                                        <p:cTn id="37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4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/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m-assets3.secondlife.com/assets/3889411/original/welle5%20-%20Kopie.gif?131049459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823"/>
            <a:ext cx="9144000" cy="39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378904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islandjamsentertainment.com/wp-content/uploads/2014/09/Desert_Islan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" t="7656" b="11097"/>
          <a:stretch/>
        </p:blipFill>
        <p:spPr bwMode="auto">
          <a:xfrm flipH="1">
            <a:off x="-180530" y="-27384"/>
            <a:ext cx="5616625" cy="49163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93"/>
          <p:cNvSpPr>
            <a:spLocks/>
          </p:cNvSpPr>
          <p:nvPr/>
        </p:nvSpPr>
        <p:spPr bwMode="auto">
          <a:xfrm rot="1497997">
            <a:off x="6133012" y="1921218"/>
            <a:ext cx="2415260" cy="146354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040" name="Picture 16" descr="http://caccioppoli.com/Animated%20gifs/Waterbirds/008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79004"/>
            <a:ext cx="2943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4535382" y="4235752"/>
            <a:ext cx="4304216" cy="2578150"/>
            <a:chOff x="395536" y="4282174"/>
            <a:chExt cx="4304216" cy="2578150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20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d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on’t</a:t>
              </a:r>
              <a:r>
                <a:rPr lang="es-ES_tradnl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have</a:t>
              </a:r>
              <a:r>
                <a:rPr lang="es-ES_tradnl" b="1" dirty="0" smtClean="0">
                  <a:solidFill>
                    <a:schemeClr val="tx1"/>
                  </a:solidFill>
                </a:rPr>
                <a:t> to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7605" y="2507156"/>
            <a:ext cx="1488597" cy="174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08778" y="107628"/>
            <a:ext cx="60236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 to the driver 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bus is moving.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It's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dangerous.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3264134" y="94432"/>
            <a:ext cx="1342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ustn’t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8075382" y="116632"/>
            <a:ext cx="96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2/12</a:t>
            </a:r>
            <a:endParaRPr lang="es-E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2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67" y="5157192"/>
            <a:ext cx="1584829" cy="1536065"/>
          </a:xfrm>
          <a:prstGeom prst="rect">
            <a:avLst/>
          </a:prstGeom>
        </p:spPr>
      </p:pic>
      <p:pic>
        <p:nvPicPr>
          <p:cNvPr id="23" name="Picture 2" descr="http://www.clker.com/cliparts/F/c/x/p/c/K/message-in-a-bottle-md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7"/>
          <a:stretch/>
        </p:blipFill>
        <p:spPr bwMode="auto">
          <a:xfrm>
            <a:off x="1098953" y="4069388"/>
            <a:ext cx="487550" cy="6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395536" y="4282174"/>
            <a:ext cx="4304216" cy="2578150"/>
            <a:chOff x="395536" y="4282174"/>
            <a:chExt cx="4304216" cy="25781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 smtClean="0">
                  <a:solidFill>
                    <a:schemeClr val="tx1"/>
                  </a:solidFill>
                </a:rPr>
                <a:t>mustn’t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5916090"/>
      </p:ext>
    </p:extLst>
  </p:cSld>
  <p:clrMapOvr>
    <a:masterClrMapping/>
  </p:clrMapOvr>
  <p:transition spd="slow">
    <p:fade/>
    <p:sndAc>
      <p:stSnd>
        <p:snd r:embed="rId2" name="seagu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3 L -0.07917 0.05625 C -0.09636 0.06806 -0.11216 0.09213 -0.12518 0.12038 C -0.13959 0.15348 -0.14566 0.18218 -0.14514 0.20764 L -0.14184 0.32593 " pathEditMode="relative" rAng="-3594159" ptsTypes="FffFF">
                                      <p:cBhvr>
                                        <p:cTn id="31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4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m-assets3.secondlife.com/assets/3889411/original/welle5%20-%20Kopie.gif?131049459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823"/>
            <a:ext cx="9144000" cy="39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378904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islandjamsentertainment.com/wp-content/uploads/2014/09/Desert_Islan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" t="7656" b="11097"/>
          <a:stretch/>
        </p:blipFill>
        <p:spPr bwMode="auto">
          <a:xfrm flipH="1">
            <a:off x="-180530" y="-27384"/>
            <a:ext cx="5616625" cy="491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caccioppoli.com/Animated%20gifs/Waterbirds/008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79004"/>
            <a:ext cx="2943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4422181" y="4069388"/>
            <a:ext cx="4304216" cy="2578150"/>
            <a:chOff x="395536" y="4282174"/>
            <a:chExt cx="4304216" cy="25781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d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on’t</a:t>
              </a:r>
              <a:r>
                <a:rPr lang="es-ES_tradnl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have</a:t>
              </a:r>
              <a:r>
                <a:rPr lang="es-ES_tradnl" b="1" dirty="0" smtClean="0">
                  <a:solidFill>
                    <a:schemeClr val="tx1"/>
                  </a:solidFill>
                </a:rPr>
                <a:t> to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9" y="2514388"/>
            <a:ext cx="1482434" cy="173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475656" y="385500"/>
            <a:ext cx="7668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like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Sundays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I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to work.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5066215" y="385500"/>
            <a:ext cx="2170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on’t have to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reeform 93"/>
          <p:cNvSpPr>
            <a:spLocks/>
          </p:cNvSpPr>
          <p:nvPr/>
        </p:nvSpPr>
        <p:spPr bwMode="auto">
          <a:xfrm rot="1497997">
            <a:off x="6133012" y="1921218"/>
            <a:ext cx="2415260" cy="146354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8075382" y="116632"/>
            <a:ext cx="96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3/12</a:t>
            </a:r>
            <a:endParaRPr lang="es-E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2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67" y="5157192"/>
            <a:ext cx="1584829" cy="1536065"/>
          </a:xfrm>
          <a:prstGeom prst="rect">
            <a:avLst/>
          </a:prstGeom>
        </p:spPr>
      </p:pic>
      <p:pic>
        <p:nvPicPr>
          <p:cNvPr id="26" name="Picture 2" descr="http://www.clker.com/cliparts/F/c/x/p/c/K/message-in-a-bottle-md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7"/>
          <a:stretch/>
        </p:blipFill>
        <p:spPr bwMode="auto">
          <a:xfrm>
            <a:off x="1098953" y="4069388"/>
            <a:ext cx="487550" cy="6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305009" y="4211284"/>
            <a:ext cx="4304216" cy="2578150"/>
            <a:chOff x="395536" y="4282174"/>
            <a:chExt cx="4304216" cy="2578150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20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m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ustn’t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6142040"/>
      </p:ext>
    </p:extLst>
  </p:cSld>
  <p:clrMapOvr>
    <a:masterClrMapping/>
  </p:clrMapOvr>
  <p:transition spd="slow">
    <p:fade/>
    <p:sndAc>
      <p:stSnd>
        <p:snd r:embed="rId2" name="seagu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7 L 0.12205 -0.00185 C 0.14913 -0.00278 0.17708 0.01364 0.20277 0.03861 C 0.23159 0.0682 0.24774 0.09988 0.25416 0.13387 L 0.28107 0.29202 " pathEditMode="relative" rAng="-8524559" ptsTypes="FffFF">
                                      <p:cBhvr>
                                        <p:cTn id="31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93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m-assets3.secondlife.com/assets/3889411/original/welle5%20-%20Kopie.gif?131049459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823"/>
            <a:ext cx="9144000" cy="39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378904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islandjamsentertainment.com/wp-content/uploads/2014/09/Desert_Islan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" t="7656" b="11097"/>
          <a:stretch/>
        </p:blipFill>
        <p:spPr bwMode="auto">
          <a:xfrm flipH="1">
            <a:off x="-180530" y="-27384"/>
            <a:ext cx="5616625" cy="49163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caccioppoli.com/Animated%20gifs/Waterbirds/008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79004"/>
            <a:ext cx="2943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4535382" y="4235752"/>
            <a:ext cx="4304216" cy="2578150"/>
            <a:chOff x="395536" y="4282174"/>
            <a:chExt cx="4304216" cy="2578150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20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d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on’t</a:t>
              </a:r>
              <a:r>
                <a:rPr lang="es-ES_tradnl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have</a:t>
              </a:r>
              <a:r>
                <a:rPr lang="es-ES_tradnl" b="1" dirty="0" smtClean="0">
                  <a:solidFill>
                    <a:schemeClr val="tx1"/>
                  </a:solidFill>
                </a:rPr>
                <a:t> to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7605" y="2507156"/>
            <a:ext cx="1488597" cy="174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051720" y="313492"/>
            <a:ext cx="6126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forbidden. You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that.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5245421" y="288524"/>
            <a:ext cx="1342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ustn’t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 93"/>
          <p:cNvSpPr>
            <a:spLocks/>
          </p:cNvSpPr>
          <p:nvPr/>
        </p:nvSpPr>
        <p:spPr bwMode="auto">
          <a:xfrm rot="1497997">
            <a:off x="6133012" y="1921218"/>
            <a:ext cx="2415260" cy="146354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" name="24 CuadroTexto"/>
          <p:cNvSpPr txBox="1"/>
          <p:nvPr/>
        </p:nvSpPr>
        <p:spPr>
          <a:xfrm>
            <a:off x="8075382" y="116632"/>
            <a:ext cx="96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4/12</a:t>
            </a:r>
            <a:endParaRPr lang="es-E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2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67" y="5157192"/>
            <a:ext cx="1584829" cy="1536065"/>
          </a:xfrm>
          <a:prstGeom prst="rect">
            <a:avLst/>
          </a:prstGeom>
        </p:spPr>
      </p:pic>
      <p:pic>
        <p:nvPicPr>
          <p:cNvPr id="23" name="Picture 2" descr="http://www.clker.com/cliparts/F/c/x/p/c/K/message-in-a-bottle-md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7"/>
          <a:stretch/>
        </p:blipFill>
        <p:spPr bwMode="auto">
          <a:xfrm>
            <a:off x="1098953" y="4069388"/>
            <a:ext cx="487550" cy="6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395536" y="4282174"/>
            <a:ext cx="4304216" cy="2578150"/>
            <a:chOff x="395536" y="4282174"/>
            <a:chExt cx="4304216" cy="25781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 smtClean="0">
                  <a:solidFill>
                    <a:schemeClr val="tx1"/>
                  </a:solidFill>
                </a:rPr>
                <a:t>mustn’t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0962823"/>
      </p:ext>
    </p:extLst>
  </p:cSld>
  <p:clrMapOvr>
    <a:masterClrMapping/>
  </p:clrMapOvr>
  <p:transition spd="slow">
    <p:fade/>
    <p:sndAc>
      <p:stSnd>
        <p:snd r:embed="rId2" name="seagu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3 L -0.07917 0.05625 C -0.09636 0.06806 -0.11216 0.09213 -0.12518 0.12038 C -0.13959 0.15348 -0.14566 0.18218 -0.14514 0.20764 L -0.14184 0.32593 " pathEditMode="relative" rAng="-3594159" ptsTypes="FffFF">
                                      <p:cBhvr>
                                        <p:cTn id="31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4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m-assets3.secondlife.com/assets/3889411/original/welle5%20-%20Kopie.gif?131049459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823"/>
            <a:ext cx="9144000" cy="39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378904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islandjamsentertainment.com/wp-content/uploads/2014/09/Desert_Islan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" t="7656" b="11097"/>
          <a:stretch/>
        </p:blipFill>
        <p:spPr bwMode="auto">
          <a:xfrm flipH="1">
            <a:off x="-180530" y="-27384"/>
            <a:ext cx="5616625" cy="491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caccioppoli.com/Animated%20gifs/Waterbirds/008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23020"/>
            <a:ext cx="2943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4422181" y="4069388"/>
            <a:ext cx="4304216" cy="2578150"/>
            <a:chOff x="395536" y="4282174"/>
            <a:chExt cx="4304216" cy="25781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 smtClean="0">
                  <a:solidFill>
                    <a:schemeClr val="tx1"/>
                  </a:solidFill>
                </a:rPr>
                <a:t>don’t</a:t>
              </a:r>
              <a:r>
                <a:rPr lang="es-ES_tradnl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have</a:t>
              </a:r>
              <a:r>
                <a:rPr lang="es-ES_tradnl" b="1" dirty="0" smtClean="0">
                  <a:solidFill>
                    <a:schemeClr val="tx1"/>
                  </a:solidFill>
                </a:rPr>
                <a:t> to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9" y="2514388"/>
            <a:ext cx="1482434" cy="173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12328" y="385500"/>
            <a:ext cx="67401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arrive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p.m. 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you should be here before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midgnight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315229" y="366336"/>
            <a:ext cx="2170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have to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reeform 93"/>
          <p:cNvSpPr>
            <a:spLocks/>
          </p:cNvSpPr>
          <p:nvPr/>
        </p:nvSpPr>
        <p:spPr bwMode="auto">
          <a:xfrm rot="1497997">
            <a:off x="6133012" y="1921218"/>
            <a:ext cx="2415260" cy="146354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8075382" y="116632"/>
            <a:ext cx="96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5/12</a:t>
            </a:r>
            <a:endParaRPr lang="es-E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2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67" y="5157192"/>
            <a:ext cx="1584829" cy="1536065"/>
          </a:xfrm>
          <a:prstGeom prst="rect">
            <a:avLst/>
          </a:prstGeom>
        </p:spPr>
      </p:pic>
      <p:pic>
        <p:nvPicPr>
          <p:cNvPr id="26" name="Picture 2" descr="http://www.clker.com/cliparts/F/c/x/p/c/K/message-in-a-bottle-md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7"/>
          <a:stretch/>
        </p:blipFill>
        <p:spPr bwMode="auto">
          <a:xfrm>
            <a:off x="1098953" y="4069388"/>
            <a:ext cx="487550" cy="6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305009" y="4211284"/>
            <a:ext cx="4304216" cy="2578150"/>
            <a:chOff x="395536" y="4282174"/>
            <a:chExt cx="4304216" cy="2578150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20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m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ustn’t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6750452"/>
      </p:ext>
    </p:extLst>
  </p:cSld>
  <p:clrMapOvr>
    <a:masterClrMapping/>
  </p:clrMapOvr>
  <p:transition spd="slow">
    <p:fade/>
    <p:sndAc>
      <p:stSnd>
        <p:snd r:embed="rId2" name="seagu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7 L 0.12205 -0.00185 C 0.14913 -0.00278 0.17708 0.01364 0.20277 0.03861 C 0.23159 0.0682 0.24774 0.09988 0.25416 0.13387 L 0.28107 0.29202 " pathEditMode="relative" rAng="-8524559" ptsTypes="FffFF">
                                      <p:cBhvr>
                                        <p:cTn id="31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93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m-assets3.secondlife.com/assets/3889411/original/welle5%20-%20Kopie.gif?131049459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823"/>
            <a:ext cx="9144000" cy="39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378904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islandjamsentertainment.com/wp-content/uploads/2014/09/Desert_Islan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" t="7656" b="11097"/>
          <a:stretch/>
        </p:blipFill>
        <p:spPr bwMode="auto">
          <a:xfrm flipH="1">
            <a:off x="-180530" y="-27384"/>
            <a:ext cx="5616625" cy="49163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caccioppoli.com/Animated%20gifs/Waterbirds/008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23020"/>
            <a:ext cx="2943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4535382" y="4235752"/>
            <a:ext cx="4304216" cy="2578150"/>
            <a:chOff x="395536" y="4282174"/>
            <a:chExt cx="4304216" cy="2578150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20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d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on’t</a:t>
              </a:r>
              <a:r>
                <a:rPr lang="es-ES_tradnl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have</a:t>
              </a:r>
              <a:r>
                <a:rPr lang="es-ES_tradnl" b="1" dirty="0" smtClean="0">
                  <a:solidFill>
                    <a:schemeClr val="tx1"/>
                  </a:solidFill>
                </a:rPr>
                <a:t> to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7605" y="2507156"/>
            <a:ext cx="1488597" cy="174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017644" y="260648"/>
            <a:ext cx="443467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 traffic light is red, 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 on.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805261" y="691609"/>
            <a:ext cx="1342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mustn’t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 93"/>
          <p:cNvSpPr>
            <a:spLocks/>
          </p:cNvSpPr>
          <p:nvPr/>
        </p:nvSpPr>
        <p:spPr bwMode="auto">
          <a:xfrm rot="1497997">
            <a:off x="6133012" y="1921218"/>
            <a:ext cx="2415260" cy="146354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" name="24 CuadroTexto"/>
          <p:cNvSpPr txBox="1"/>
          <p:nvPr/>
        </p:nvSpPr>
        <p:spPr>
          <a:xfrm>
            <a:off x="8075382" y="116632"/>
            <a:ext cx="96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6/12</a:t>
            </a:r>
            <a:endParaRPr lang="es-E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2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67" y="5157192"/>
            <a:ext cx="1584829" cy="1536065"/>
          </a:xfrm>
          <a:prstGeom prst="rect">
            <a:avLst/>
          </a:prstGeom>
        </p:spPr>
      </p:pic>
      <p:pic>
        <p:nvPicPr>
          <p:cNvPr id="23" name="Picture 2" descr="http://www.clker.com/cliparts/F/c/x/p/c/K/message-in-a-bottle-md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7"/>
          <a:stretch/>
        </p:blipFill>
        <p:spPr bwMode="auto">
          <a:xfrm>
            <a:off x="1098953" y="4069388"/>
            <a:ext cx="487550" cy="6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395536" y="4282174"/>
            <a:ext cx="4304216" cy="2578150"/>
            <a:chOff x="395536" y="4282174"/>
            <a:chExt cx="4304216" cy="25781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 smtClean="0">
                  <a:solidFill>
                    <a:schemeClr val="tx1"/>
                  </a:solidFill>
                </a:rPr>
                <a:t>mustn’t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6508473"/>
      </p:ext>
    </p:extLst>
  </p:cSld>
  <p:clrMapOvr>
    <a:masterClrMapping/>
  </p:clrMapOvr>
  <p:transition spd="slow">
    <p:fade/>
    <p:sndAc>
      <p:stSnd>
        <p:snd r:embed="rId2" name="seagu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3 L -0.07917 0.05625 C -0.09636 0.06806 -0.11216 0.09213 -0.12518 0.12038 C -0.13959 0.15348 -0.14566 0.18218 -0.14514 0.20764 L -0.14184 0.32593 " pathEditMode="relative" rAng="-3594159" ptsTypes="FffFF">
                                      <p:cBhvr>
                                        <p:cTn id="31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4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m-assets3.secondlife.com/assets/3889411/original/welle5%20-%20Kopie.gif?131049459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823"/>
            <a:ext cx="9144000" cy="39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378904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islandjamsentertainment.com/wp-content/uploads/2014/09/Desert_Islan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" t="7656" b="11097"/>
          <a:stretch/>
        </p:blipFill>
        <p:spPr bwMode="auto">
          <a:xfrm flipH="1">
            <a:off x="-180530" y="-27384"/>
            <a:ext cx="5616625" cy="491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caccioppoli.com/Animated%20gifs/Waterbirds/008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79004"/>
            <a:ext cx="2943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4422181" y="4069388"/>
            <a:ext cx="4304216" cy="2578150"/>
            <a:chOff x="395536" y="4282174"/>
            <a:chExt cx="4304216" cy="25781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d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on’t</a:t>
              </a:r>
              <a:r>
                <a:rPr lang="es-ES_tradnl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have</a:t>
              </a:r>
              <a:r>
                <a:rPr lang="es-ES_tradnl" b="1" dirty="0" smtClean="0">
                  <a:solidFill>
                    <a:schemeClr val="tx1"/>
                  </a:solidFill>
                </a:rPr>
                <a:t> to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9" y="2514388"/>
            <a:ext cx="1482434" cy="173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584176" y="385500"/>
            <a:ext cx="7668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stay here,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home.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339752" y="366336"/>
            <a:ext cx="2170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on’t have to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reeform 93"/>
          <p:cNvSpPr>
            <a:spLocks/>
          </p:cNvSpPr>
          <p:nvPr/>
        </p:nvSpPr>
        <p:spPr bwMode="auto">
          <a:xfrm rot="1497997">
            <a:off x="6133012" y="1921218"/>
            <a:ext cx="2415260" cy="146354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8075382" y="116632"/>
            <a:ext cx="96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7/12</a:t>
            </a:r>
            <a:endParaRPr lang="es-E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2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67" y="5157192"/>
            <a:ext cx="1584829" cy="1536065"/>
          </a:xfrm>
          <a:prstGeom prst="rect">
            <a:avLst/>
          </a:prstGeom>
        </p:spPr>
      </p:pic>
      <p:pic>
        <p:nvPicPr>
          <p:cNvPr id="26" name="Picture 2" descr="http://www.clker.com/cliparts/F/c/x/p/c/K/message-in-a-bottle-md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7"/>
          <a:stretch/>
        </p:blipFill>
        <p:spPr bwMode="auto">
          <a:xfrm>
            <a:off x="1098953" y="4069388"/>
            <a:ext cx="487550" cy="6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305009" y="4211284"/>
            <a:ext cx="4304216" cy="2578150"/>
            <a:chOff x="395536" y="4282174"/>
            <a:chExt cx="4304216" cy="2578150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20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m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ustn’t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7863199"/>
      </p:ext>
    </p:extLst>
  </p:cSld>
  <p:clrMapOvr>
    <a:masterClrMapping/>
  </p:clrMapOvr>
  <p:transition spd="slow">
    <p:fade/>
    <p:sndAc>
      <p:stSnd>
        <p:snd r:embed="rId2" name="seagu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7 L 0.12205 -0.00185 C 0.14913 -0.00278 0.17708 0.01364 0.20277 0.03861 C 0.23159 0.0682 0.24774 0.09988 0.25416 0.13387 L 0.28107 0.29202 " pathEditMode="relative" rAng="-8524559" ptsTypes="FffFF">
                                      <p:cBhvr>
                                        <p:cTn id="31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93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m-assets3.secondlife.com/assets/3889411/original/welle5%20-%20Kopie.gif?131049459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823"/>
            <a:ext cx="9144000" cy="39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378904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islandjamsentertainment.com/wp-content/uploads/2014/09/Desert_Islan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" t="7656" b="11097"/>
          <a:stretch/>
        </p:blipFill>
        <p:spPr bwMode="auto">
          <a:xfrm flipH="1">
            <a:off x="-180530" y="-27384"/>
            <a:ext cx="5616625" cy="491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caccioppoli.com/Animated%20gifs/Waterbirds/008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96752"/>
            <a:ext cx="2943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4422181" y="4069388"/>
            <a:ext cx="4304216" cy="2578150"/>
            <a:chOff x="395536" y="4282174"/>
            <a:chExt cx="4304216" cy="25781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d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on’t</a:t>
              </a:r>
              <a:r>
                <a:rPr lang="es-ES_tradnl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have</a:t>
              </a:r>
              <a:r>
                <a:rPr lang="es-ES_tradnl" b="1" dirty="0" smtClean="0">
                  <a:solidFill>
                    <a:schemeClr val="tx1"/>
                  </a:solidFill>
                </a:rPr>
                <a:t> to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9" y="2514388"/>
            <a:ext cx="1482434" cy="173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483768" y="314653"/>
            <a:ext cx="60421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my permission. 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do what you want.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3157496" y="295489"/>
            <a:ext cx="2170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on’t have to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reeform 93"/>
          <p:cNvSpPr>
            <a:spLocks/>
          </p:cNvSpPr>
          <p:nvPr/>
        </p:nvSpPr>
        <p:spPr bwMode="auto">
          <a:xfrm rot="1497997">
            <a:off x="6133012" y="1921218"/>
            <a:ext cx="2415260" cy="146354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8075382" y="116632"/>
            <a:ext cx="96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8/12</a:t>
            </a:r>
            <a:endParaRPr lang="es-E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2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67" y="5157192"/>
            <a:ext cx="1584829" cy="1536065"/>
          </a:xfrm>
          <a:prstGeom prst="rect">
            <a:avLst/>
          </a:prstGeom>
        </p:spPr>
      </p:pic>
      <p:pic>
        <p:nvPicPr>
          <p:cNvPr id="26" name="Picture 2" descr="http://www.clker.com/cliparts/F/c/x/p/c/K/message-in-a-bottle-md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7"/>
          <a:stretch/>
        </p:blipFill>
        <p:spPr bwMode="auto">
          <a:xfrm>
            <a:off x="1098953" y="4069388"/>
            <a:ext cx="487550" cy="6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305009" y="4211284"/>
            <a:ext cx="4304216" cy="2578150"/>
            <a:chOff x="395536" y="4282174"/>
            <a:chExt cx="4304216" cy="2578150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20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m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ustn’t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3660929"/>
      </p:ext>
    </p:extLst>
  </p:cSld>
  <p:clrMapOvr>
    <a:masterClrMapping/>
  </p:clrMapOvr>
  <p:transition spd="slow">
    <p:fade/>
    <p:sndAc>
      <p:stSnd>
        <p:snd r:embed="rId2" name="seagu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7 L 0.12205 -0.00185 C 0.14913 -0.00278 0.17708 0.01364 0.20277 0.03861 C 0.23159 0.0682 0.24774 0.09988 0.25416 0.13387 L 0.28107 0.29202 " pathEditMode="relative" rAng="-8524559" ptsTypes="FffFF">
                                      <p:cBhvr>
                                        <p:cTn id="31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93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217</Words>
  <Application>Microsoft Office PowerPoint</Application>
  <PresentationFormat>Presentación en pantalla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PACKARD</cp:lastModifiedBy>
  <cp:revision>36</cp:revision>
  <dcterms:created xsi:type="dcterms:W3CDTF">2015-02-15T20:19:41Z</dcterms:created>
  <dcterms:modified xsi:type="dcterms:W3CDTF">2015-03-14T19:14:48Z</dcterms:modified>
</cp:coreProperties>
</file>