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1407" r:id="rId2"/>
    <p:sldId id="1408" r:id="rId3"/>
    <p:sldId id="1409" r:id="rId4"/>
    <p:sldId id="1406" r:id="rId5"/>
    <p:sldId id="1410" r:id="rId6"/>
    <p:sldId id="1411" r:id="rId7"/>
    <p:sldId id="1412" r:id="rId8"/>
    <p:sldId id="1413" r:id="rId9"/>
    <p:sldId id="1414" r:id="rId10"/>
    <p:sldId id="1415" r:id="rId11"/>
    <p:sldId id="1416" r:id="rId12"/>
    <p:sldId id="1417" r:id="rId13"/>
    <p:sldId id="141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5.4" id="{96BF5C0F-8754-48B4-8E5E-1C403B030C23}">
          <p14:sldIdLst>
            <p14:sldId id="1407"/>
            <p14:sldId id="1408"/>
            <p14:sldId id="1409"/>
            <p14:sldId id="1406"/>
            <p14:sldId id="1410"/>
            <p14:sldId id="1411"/>
            <p14:sldId id="1412"/>
            <p14:sldId id="1413"/>
            <p14:sldId id="1414"/>
            <p14:sldId id="1415"/>
            <p14:sldId id="1416"/>
            <p14:sldId id="1417"/>
            <p14:sldId id="141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8D21"/>
    <a:srgbClr val="A641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02315-1317-43D1-8992-A1D6F6D045C7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1EADB-BC2A-46E9-8738-89EA4FB325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008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1EADB-BC2A-46E9-8738-89EA4FB3255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751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8D13B-C696-4B7C-8F9B-80D61771F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861C86-5B99-4087-A6F3-0FA477E21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F798F3-B76E-413B-8425-FA853C8B8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7950-61D6-4926-86CB-2AE3480F356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C55172-03CA-4449-82AB-3B76ACA7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BDA9F2-E358-4473-B1CA-06E1FC0C7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D41E-4399-4E80-B18B-8C4932733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9524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F01E6-FB58-4289-ABB7-287374990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71F84D-8CBA-4692-BEE7-2A45D7F05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4CCCEB-0B1A-4257-B891-A5B9D2F7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7950-61D6-4926-86CB-2AE3480F356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37B5AB-D81E-4769-B414-3864A1CC4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F88253-3ED2-4428-93E3-F0C882F24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D41E-4399-4E80-B18B-8C4932733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4095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221945A-288C-4365-BF79-3276642C42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8C2E50-004C-4006-8806-AEA956CE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1D34E6-5B1D-4C2A-AA21-70F171C7B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7950-61D6-4926-86CB-2AE3480F356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D2C216-5695-4A77-BC37-A1D390F07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9A69DE-7F2F-4D3A-904D-122ECF79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D41E-4399-4E80-B18B-8C4932733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7668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910E7-37F2-4C46-9A67-D35869ECA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A78F3B-7943-41D7-BA70-335E3F756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3BF9BA-6E98-4BAD-B3BC-54CAE6EF7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7950-61D6-4926-86CB-2AE3480F356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C2AC81-DCCB-45E7-B66F-F61965804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079F50-2DF8-4FCD-9229-CE9096048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D41E-4399-4E80-B18B-8C4932733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156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2011A-920B-44C2-A33E-250B36067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51172F-7318-4B88-991A-6B6445FB3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9A6440-88DC-49A9-B286-6C940735D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7950-61D6-4926-86CB-2AE3480F356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0C0E9E-FA3F-485F-B896-5E6EE0DAB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468A5-B2ED-4D47-9322-5A28B565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D41E-4399-4E80-B18B-8C4932733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3391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ECEA1-9420-4502-B372-D44BB4206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E6A2DA-43A7-4F5A-83FC-B09ACC83F1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8851CB-3395-492F-A6D9-304CF2593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47AA92-2ED9-4B3B-B20F-9E5A24340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7950-61D6-4926-86CB-2AE3480F356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47F9BC-4930-4239-BE75-CB2EEA4F2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3E48D-6487-43F6-BA4C-63833FC4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D41E-4399-4E80-B18B-8C4932733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0215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E2C6E-0BF4-4E29-86D2-4C945F3FB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F81B70-95C7-4840-8380-5B4B57A4B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CB8216-5C90-4AD8-A459-E9914861B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5033AC9-BD1D-44BB-9DFD-E524E903E2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1CC0B6-4F87-4411-BE64-CD3D7F79E4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BF0A89-B498-4F5F-86C4-A8B4D4D2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7950-61D6-4926-86CB-2AE3480F356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065725-5302-490C-BA3D-0B052D92B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B5516A-3DA6-42B9-BE45-61D8F97DF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D41E-4399-4E80-B18B-8C4932733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6138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4DF48-DD02-4FC7-9C33-5FA141784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83493D-24C3-4E5E-8034-8632D9EFF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7950-61D6-4926-86CB-2AE3480F356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B769D6-92FF-4E99-B387-0E3D7D82B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57B365-9D9C-44DF-B758-9D9C46D6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D41E-4399-4E80-B18B-8C4932733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507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8A0B374-4C95-4288-8F3C-50757365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7950-61D6-4926-86CB-2AE3480F356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00A226-C7C3-4BEA-9059-5E5003338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56EABD-93F5-4F96-BAA3-11728A8B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D41E-4399-4E80-B18B-8C4932733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1877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FB04F-215F-49E4-A3EC-5ECB5158C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084EB2-B67A-45E0-939E-4808C2635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C25304-EF6C-43F2-A72B-B313DC43F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88BD72-0AC1-41F1-AEDF-F79CD4410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7950-61D6-4926-86CB-2AE3480F356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D5EE89-40A5-4380-AFA4-E8D7075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DEF82C-4E0D-424D-9306-62793A8AF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D41E-4399-4E80-B18B-8C4932733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8025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22458-889E-472E-994B-DCE88A484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534F434-C09D-4BBA-9AF6-12A991357E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01945D-40E9-4059-B9BA-713381D52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80C7B4-D861-4FC8-8247-06D3238DD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7950-61D6-4926-86CB-2AE3480F356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04756C-6BE1-4CE4-933F-9EAF64E1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175ABD-5E22-4E2B-BDDD-7610EAECA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D41E-4399-4E80-B18B-8C4932733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841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ABEA1D-A312-4AD9-A09D-096B4FEE9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6E951-FE5B-448E-A9EF-E8B8C7F4F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68D1EF-54BD-4290-80E4-EFBD4C107A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57950-61D6-4926-86CB-2AE3480F356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195BBB-7096-469D-880A-173122A46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B4D6F9-46F3-4E68-A40A-02AD64253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4D41E-4399-4E80-B18B-8C4932733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76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vk.com/englishtutorforteens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.vznaniya.ru/home/lesson/244268/Flashcard/?slug=NmrnRNan&amp;onlypreview=true" TargetMode="External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quizlet.com/_a2ocnw?x=1jqt&amp;i=1bxx6d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hyperlink" Target="https://wordwall.net/resource/22998741" TargetMode="Externa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hyperlink" Target="https://wordwall.net/resource/22998261" TargetMode="Externa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hyperlink" Target="https://wordwall.net/resource/22996974" TargetMode="External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.jpeg"/><Relationship Id="rId9" Type="http://schemas.openxmlformats.org/officeDocument/2006/relationships/hyperlink" Target="https://wordwall.net/resource/22996914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22997824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A93B26D-AAC5-486C-95A1-6677E7DA868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id="{05ECC57A-3313-4C75-86EC-D7933AAD18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19" b="5613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Прямоугольник 16">
              <a:hlinkClick r:id="rId4"/>
              <a:extLst>
                <a:ext uri="{FF2B5EF4-FFF2-40B4-BE49-F238E27FC236}">
                  <a16:creationId xmlns:a16="http://schemas.microsoft.com/office/drawing/2014/main" id="{36DCB686-9A1B-4BFE-B8D3-4ECB2B7A8546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9AC251-BF70-4F7C-BD20-1F245F3B5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845" y="394266"/>
            <a:ext cx="1638300" cy="1047750"/>
          </a:xfrm>
          <a:prstGeom prst="rect">
            <a:avLst/>
          </a:prstGeom>
          <a:ln w="28575">
            <a:solidFill>
              <a:srgbClr val="EF8D2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28B1C1-24F2-4E52-8B76-2232E9373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005" y="3931782"/>
            <a:ext cx="5791981" cy="652444"/>
          </a:xfrm>
          <a:prstGeom prst="rect">
            <a:avLst/>
          </a:prstGeom>
          <a:ln w="28575">
            <a:solidFill>
              <a:srgbClr val="EF8D2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C472E8-40A1-41DE-81DF-9266F00C5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5809" y="4778676"/>
            <a:ext cx="3000375" cy="438150"/>
          </a:xfrm>
          <a:prstGeom prst="rect">
            <a:avLst/>
          </a:prstGeom>
          <a:ln w="28575">
            <a:solidFill>
              <a:srgbClr val="EF8D2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5940E0-D53D-4748-A232-BA398DEDC8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1860" y="5540138"/>
            <a:ext cx="5248275" cy="361950"/>
          </a:xfrm>
          <a:prstGeom prst="rect">
            <a:avLst/>
          </a:prstGeom>
          <a:ln w="28575">
            <a:solidFill>
              <a:srgbClr val="EF8D2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7422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86DF622-CFD6-4729-9D45-62557EE6426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49EF2AA4-7138-4170-BE12-ED5F3F9E9B7C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5" name="Picture 6">
                <a:extLst>
                  <a:ext uri="{FF2B5EF4-FFF2-40B4-BE49-F238E27FC236}">
                    <a16:creationId xmlns:a16="http://schemas.microsoft.com/office/drawing/2014/main" id="{166A0976-5058-4CCA-A973-7FC50A55FA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19" b="5613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F7B4C955-393A-41AB-937B-81F46E125089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458278FF-DD1F-4B3D-83D0-B1574E82DB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59032"/>
              <a:ext cx="11976296" cy="6739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631064-D78B-4335-8176-03FD32C11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747" y="609600"/>
            <a:ext cx="3952875" cy="5638800"/>
          </a:xfrm>
          <a:prstGeom prst="rect">
            <a:avLst/>
          </a:prstGeom>
        </p:spPr>
      </p:pic>
      <p:pic>
        <p:nvPicPr>
          <p:cNvPr id="10" name="Рисунок 9">
            <a:hlinkClick r:id="rId6"/>
            <a:extLst>
              <a:ext uri="{FF2B5EF4-FFF2-40B4-BE49-F238E27FC236}">
                <a16:creationId xmlns:a16="http://schemas.microsoft.com/office/drawing/2014/main" id="{2AECBD06-34B7-4B56-96BA-9851FECFB3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0517" y="1922273"/>
            <a:ext cx="1076325" cy="447675"/>
          </a:xfrm>
          <a:prstGeom prst="rect">
            <a:avLst/>
          </a:prstGeom>
        </p:spPr>
      </p:pic>
      <p:pic>
        <p:nvPicPr>
          <p:cNvPr id="12" name="Рисунок 11">
            <a:hlinkClick r:id="rId8"/>
            <a:extLst>
              <a:ext uri="{FF2B5EF4-FFF2-40B4-BE49-F238E27FC236}">
                <a16:creationId xmlns:a16="http://schemas.microsoft.com/office/drawing/2014/main" id="{775E25BD-6A2C-4B9E-968C-46503994C1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9011" y="2800350"/>
            <a:ext cx="268605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457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509CD19-FC26-42BE-B8DC-5E7634DA31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3DD0A05E-EED4-4704-BAD1-5770A38DB329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5" name="Picture 6">
                <a:extLst>
                  <a:ext uri="{FF2B5EF4-FFF2-40B4-BE49-F238E27FC236}">
                    <a16:creationId xmlns:a16="http://schemas.microsoft.com/office/drawing/2014/main" id="{C2405079-72FD-4E7E-B523-0DD0ADD83E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19" b="5613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87480713-2BF9-47C0-AEF1-6FFD1F7D258B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B20D09AE-0A1B-4B5D-87CB-F1B9157E5C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59032"/>
              <a:ext cx="11976296" cy="6739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85A7E21A-FB39-43F5-8A8A-F5C1F6112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250" t="3292" r="4663" b="3703"/>
          <a:stretch/>
        </p:blipFill>
        <p:spPr bwMode="auto">
          <a:xfrm>
            <a:off x="2579426" y="781816"/>
            <a:ext cx="6350614" cy="3154372"/>
          </a:xfrm>
          <a:prstGeom prst="rect">
            <a:avLst/>
          </a:prstGeom>
          <a:noFill/>
          <a:ln w="28575">
            <a:solidFill>
              <a:srgbClr val="EF8D2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49D387-777F-41B3-B801-EED4EBBD00A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6" r="121" b="655"/>
          <a:stretch>
            <a:fillRect/>
          </a:stretch>
        </p:blipFill>
        <p:spPr>
          <a:xfrm>
            <a:off x="2165371" y="3647366"/>
            <a:ext cx="7178724" cy="1525494"/>
          </a:xfrm>
          <a:custGeom>
            <a:avLst/>
            <a:gdLst>
              <a:gd name="connsiteX0" fmla="*/ 6866533 w 7347399"/>
              <a:gd name="connsiteY0" fmla="*/ 0 h 1561338"/>
              <a:gd name="connsiteX1" fmla="*/ 7304986 w 7347399"/>
              <a:gd name="connsiteY1" fmla="*/ 0 h 1561338"/>
              <a:gd name="connsiteX2" fmla="*/ 7347399 w 7347399"/>
              <a:gd name="connsiteY2" fmla="*/ 1327630 h 1561338"/>
              <a:gd name="connsiteX3" fmla="*/ 24293 w 7347399"/>
              <a:gd name="connsiteY3" fmla="*/ 1561338 h 1561338"/>
              <a:gd name="connsiteX4" fmla="*/ 0 w 7347399"/>
              <a:gd name="connsiteY4" fmla="*/ 250910 h 156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47399" h="1561338">
                <a:moveTo>
                  <a:pt x="6866533" y="0"/>
                </a:moveTo>
                <a:lnTo>
                  <a:pt x="7304986" y="0"/>
                </a:lnTo>
                <a:lnTo>
                  <a:pt x="7347399" y="1327630"/>
                </a:lnTo>
                <a:lnTo>
                  <a:pt x="24293" y="1561338"/>
                </a:lnTo>
                <a:lnTo>
                  <a:pt x="0" y="250910"/>
                </a:lnTo>
                <a:close/>
              </a:path>
            </a:pathLst>
          </a:custGeom>
          <a:ln w="28575">
            <a:solidFill>
              <a:srgbClr val="EF8D2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5AB93D5-EFD5-4AE7-A33A-D8A2873728DF}"/>
              </a:ext>
            </a:extLst>
          </p:cNvPr>
          <p:cNvSpPr/>
          <p:nvPr/>
        </p:nvSpPr>
        <p:spPr>
          <a:xfrm rot="21380191">
            <a:off x="3873214" y="3887014"/>
            <a:ext cx="347386" cy="216411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EE50926-81D9-435A-99C6-FC3DE35E511E}"/>
              </a:ext>
            </a:extLst>
          </p:cNvPr>
          <p:cNvSpPr/>
          <p:nvPr/>
        </p:nvSpPr>
        <p:spPr>
          <a:xfrm rot="21357367">
            <a:off x="3132815" y="4177800"/>
            <a:ext cx="516834" cy="216411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1BF90CA-8840-4397-8E92-52D042828C47}"/>
              </a:ext>
            </a:extLst>
          </p:cNvPr>
          <p:cNvSpPr/>
          <p:nvPr/>
        </p:nvSpPr>
        <p:spPr>
          <a:xfrm rot="21357367">
            <a:off x="3349581" y="4394090"/>
            <a:ext cx="364463" cy="216411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DCDFEC00-34DF-4975-97CE-0BF9050D22E8}"/>
              </a:ext>
            </a:extLst>
          </p:cNvPr>
          <p:cNvSpPr/>
          <p:nvPr/>
        </p:nvSpPr>
        <p:spPr>
          <a:xfrm rot="21357367">
            <a:off x="4479394" y="4550767"/>
            <a:ext cx="516834" cy="216411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4B88450-EACC-402E-8C86-303D686A0AE2}"/>
              </a:ext>
            </a:extLst>
          </p:cNvPr>
          <p:cNvSpPr/>
          <p:nvPr/>
        </p:nvSpPr>
        <p:spPr>
          <a:xfrm rot="21357367">
            <a:off x="3486293" y="4823364"/>
            <a:ext cx="287289" cy="216411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08847B56-D56F-4F4E-A3F0-F3C0D62AE9CF}"/>
              </a:ext>
            </a:extLst>
          </p:cNvPr>
          <p:cNvSpPr/>
          <p:nvPr/>
        </p:nvSpPr>
        <p:spPr>
          <a:xfrm rot="21357367">
            <a:off x="6642564" y="3798323"/>
            <a:ext cx="516834" cy="216411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6164E9D1-D768-4DFD-94AF-18D4B1BC4C6D}"/>
              </a:ext>
            </a:extLst>
          </p:cNvPr>
          <p:cNvSpPr/>
          <p:nvPr/>
        </p:nvSpPr>
        <p:spPr>
          <a:xfrm rot="21357367">
            <a:off x="7281429" y="4005915"/>
            <a:ext cx="352861" cy="216411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279E279-073D-46E7-8A2A-6AEFA63B6A01}"/>
              </a:ext>
            </a:extLst>
          </p:cNvPr>
          <p:cNvSpPr/>
          <p:nvPr/>
        </p:nvSpPr>
        <p:spPr>
          <a:xfrm rot="21357367">
            <a:off x="6930047" y="4460188"/>
            <a:ext cx="775662" cy="216411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717E32C9-D9DA-4582-930A-A19E95ECB982}"/>
              </a:ext>
            </a:extLst>
          </p:cNvPr>
          <p:cNvSpPr/>
          <p:nvPr/>
        </p:nvSpPr>
        <p:spPr>
          <a:xfrm rot="21357367">
            <a:off x="8216713" y="4590286"/>
            <a:ext cx="516834" cy="216411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80168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509CD19-FC26-42BE-B8DC-5E7634DA31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3DD0A05E-EED4-4704-BAD1-5770A38DB329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5" name="Picture 6">
                <a:extLst>
                  <a:ext uri="{FF2B5EF4-FFF2-40B4-BE49-F238E27FC236}">
                    <a16:creationId xmlns:a16="http://schemas.microsoft.com/office/drawing/2014/main" id="{C2405079-72FD-4E7E-B523-0DD0ADD83E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19" b="5613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87480713-2BF9-47C0-AEF1-6FFD1F7D258B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B20D09AE-0A1B-4B5D-87CB-F1B9157E5C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59032"/>
              <a:ext cx="11976296" cy="6739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hlinkClick r:id="rId5"/>
            <a:extLst>
              <a:ext uri="{FF2B5EF4-FFF2-40B4-BE49-F238E27FC236}">
                <a16:creationId xmlns:a16="http://schemas.microsoft.com/office/drawing/2014/main" id="{564720B5-D725-4838-B156-3A4316E5C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2933" y="2009988"/>
            <a:ext cx="7800975" cy="3438525"/>
          </a:xfrm>
          <a:prstGeom prst="rect">
            <a:avLst/>
          </a:prstGeom>
          <a:ln w="28575">
            <a:solidFill>
              <a:srgbClr val="EF8D2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13894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509CD19-FC26-42BE-B8DC-5E7634DA31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3DD0A05E-EED4-4704-BAD1-5770A38DB329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5" name="Picture 6">
                <a:extLst>
                  <a:ext uri="{FF2B5EF4-FFF2-40B4-BE49-F238E27FC236}">
                    <a16:creationId xmlns:a16="http://schemas.microsoft.com/office/drawing/2014/main" id="{C2405079-72FD-4E7E-B523-0DD0ADD83E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19" b="5613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87480713-2BF9-47C0-AEF1-6FFD1F7D258B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B20D09AE-0A1B-4B5D-87CB-F1B9157E5C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59032"/>
              <a:ext cx="11976296" cy="6739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hlinkClick r:id="rId5"/>
            <a:extLst>
              <a:ext uri="{FF2B5EF4-FFF2-40B4-BE49-F238E27FC236}">
                <a16:creationId xmlns:a16="http://schemas.microsoft.com/office/drawing/2014/main" id="{25B299A7-BC63-45E1-871E-C9E3E078D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125" y="1888082"/>
            <a:ext cx="7143750" cy="3600450"/>
          </a:xfrm>
          <a:prstGeom prst="rect">
            <a:avLst/>
          </a:prstGeom>
          <a:ln w="28575">
            <a:solidFill>
              <a:srgbClr val="EF8D2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47881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85F01C4-557F-443E-8B1A-A137B90EFA7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72307C67-383D-4CAF-A64D-EDB84825D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19" b="5613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>
              <a:hlinkClick r:id="rId3"/>
              <a:extLst>
                <a:ext uri="{FF2B5EF4-FFF2-40B4-BE49-F238E27FC236}">
                  <a16:creationId xmlns:a16="http://schemas.microsoft.com/office/drawing/2014/main" id="{7814626F-AC55-4E6E-BAFA-FB9DE6F11E4A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9913962-6BDF-4D6A-8A2D-63129370EB50}"/>
              </a:ext>
            </a:extLst>
          </p:cNvPr>
          <p:cNvSpPr/>
          <p:nvPr/>
        </p:nvSpPr>
        <p:spPr>
          <a:xfrm>
            <a:off x="3148084" y="3785091"/>
            <a:ext cx="5895832" cy="261376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8D2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What can you do to have fun?</a:t>
            </a:r>
            <a:endParaRPr lang="ru-RU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9359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4D49703-9E70-4625-89C4-891F9CECAB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EBEAB0A8-EE2D-48EE-B33E-8461974F2796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4" name="Picture 6">
                <a:extLst>
                  <a:ext uri="{FF2B5EF4-FFF2-40B4-BE49-F238E27FC236}">
                    <a16:creationId xmlns:a16="http://schemas.microsoft.com/office/drawing/2014/main" id="{070548BE-3F8F-46E0-8E8E-148B602F73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19" b="5613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Прямоугольник 4">
                <a:hlinkClick r:id="rId5"/>
                <a:extLst>
                  <a:ext uri="{FF2B5EF4-FFF2-40B4-BE49-F238E27FC236}">
                    <a16:creationId xmlns:a16="http://schemas.microsoft.com/office/drawing/2014/main" id="{40675E34-E409-4BFF-A9F4-D2A0D6348AEE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3F2AA6BC-BB92-4BD2-B085-D19D9D06AB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59032"/>
              <a:ext cx="11976296" cy="6739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23D658DA-239B-4E20-A8B3-5279C3321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2250" t="3292" r="4663" b="3703"/>
          <a:stretch/>
        </p:blipFill>
        <p:spPr bwMode="auto">
          <a:xfrm>
            <a:off x="764274" y="928046"/>
            <a:ext cx="6209731" cy="3084395"/>
          </a:xfrm>
          <a:prstGeom prst="rect">
            <a:avLst/>
          </a:prstGeom>
          <a:noFill/>
          <a:ln w="28575">
            <a:solidFill>
              <a:srgbClr val="EF8D2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2A30E08-1A0C-4782-9840-038E19CFD348}"/>
              </a:ext>
            </a:extLst>
          </p:cNvPr>
          <p:cNvSpPr/>
          <p:nvPr/>
        </p:nvSpPr>
        <p:spPr>
          <a:xfrm>
            <a:off x="7347513" y="2983539"/>
            <a:ext cx="4042902" cy="369332"/>
          </a:xfrm>
          <a:prstGeom prst="rect">
            <a:avLst/>
          </a:prstGeom>
          <a:solidFill>
            <a:schemeClr val="bg1"/>
          </a:solidFill>
          <a:ln>
            <a:solidFill>
              <a:srgbClr val="EF8D2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Watch the video and check your answers.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2AE9305-7484-4AE3-A86F-04EFC8BD33D0}"/>
              </a:ext>
            </a:extLst>
          </p:cNvPr>
          <p:cNvSpPr/>
          <p:nvPr/>
        </p:nvSpPr>
        <p:spPr>
          <a:xfrm>
            <a:off x="7280368" y="1013454"/>
            <a:ext cx="4219360" cy="1200329"/>
          </a:xfrm>
          <a:prstGeom prst="rect">
            <a:avLst/>
          </a:prstGeom>
          <a:solidFill>
            <a:schemeClr val="bg1"/>
          </a:solidFill>
          <a:ln>
            <a:solidFill>
              <a:srgbClr val="EF8D2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Look at the photo.</a:t>
            </a:r>
          </a:p>
          <a:p>
            <a:pPr algn="ctr"/>
            <a:r>
              <a:rPr lang="en-US" i="1" dirty="0">
                <a:ln w="0"/>
              </a:rPr>
              <a:t>Lucas, Jen, Alex and Lian want to have fun. </a:t>
            </a:r>
          </a:p>
          <a:p>
            <a:pPr algn="ctr"/>
            <a:r>
              <a:rPr lang="en-US" i="1" dirty="0">
                <a:ln w="0"/>
              </a:rPr>
              <a:t>GUESS</a:t>
            </a:r>
          </a:p>
          <a:p>
            <a:pPr algn="ctr"/>
            <a:r>
              <a:rPr lang="en-US" i="1" dirty="0">
                <a:ln w="0"/>
              </a:rPr>
              <a:t>What can they do?</a:t>
            </a:r>
          </a:p>
        </p:txBody>
      </p:sp>
      <p:pic>
        <p:nvPicPr>
          <p:cNvPr id="2" name="GG1_Unit 5.1 Lets do something fun_MEL">
            <a:hlinkClick r:id="" action="ppaction://media"/>
            <a:extLst>
              <a:ext uri="{FF2B5EF4-FFF2-40B4-BE49-F238E27FC236}">
                <a16:creationId xmlns:a16="http://schemas.microsoft.com/office/drawing/2014/main" id="{917C1C6E-3249-4C5B-A434-B2D40F2B03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74005" y="3636463"/>
            <a:ext cx="4730311" cy="2660800"/>
          </a:xfrm>
          <a:prstGeom prst="rect">
            <a:avLst/>
          </a:prstGeom>
          <a:ln w="28575">
            <a:solidFill>
              <a:srgbClr val="EF8D2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52741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BEAB0A8-EE2D-48EE-B33E-8461974F279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070548BE-3F8F-46E0-8E8E-148B602F73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19" b="5613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hlinkClick r:id="rId3"/>
              <a:extLst>
                <a:ext uri="{FF2B5EF4-FFF2-40B4-BE49-F238E27FC236}">
                  <a16:creationId xmlns:a16="http://schemas.microsoft.com/office/drawing/2014/main" id="{40675E34-E409-4BFF-A9F4-D2A0D6348AEE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3F2AA6BC-BB92-4BD2-B085-D19D9D06A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107852" y="59032"/>
            <a:ext cx="11976296" cy="673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3D658DA-239B-4E20-A8B3-5279C3321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250" t="3292" r="4663" b="3703"/>
          <a:stretch/>
        </p:blipFill>
        <p:spPr bwMode="auto">
          <a:xfrm>
            <a:off x="859808" y="122751"/>
            <a:ext cx="6209731" cy="3084395"/>
          </a:xfrm>
          <a:prstGeom prst="rect">
            <a:avLst/>
          </a:prstGeom>
          <a:noFill/>
          <a:ln w="28575">
            <a:solidFill>
              <a:srgbClr val="EF8D2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46B4F78-FF45-4D1E-8C92-C1B6DFAB4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4706" r="11847"/>
          <a:stretch/>
        </p:blipFill>
        <p:spPr bwMode="auto">
          <a:xfrm>
            <a:off x="7424380" y="122750"/>
            <a:ext cx="3411941" cy="3084395"/>
          </a:xfrm>
          <a:prstGeom prst="rect">
            <a:avLst/>
          </a:prstGeom>
          <a:noFill/>
          <a:ln w="28575">
            <a:solidFill>
              <a:srgbClr val="EF8D2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4610F1-9E6E-436F-8D01-79F7D6E0FBF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46" r="121" b="655"/>
          <a:stretch>
            <a:fillRect/>
          </a:stretch>
        </p:blipFill>
        <p:spPr>
          <a:xfrm>
            <a:off x="576594" y="2869364"/>
            <a:ext cx="7283056" cy="1547665"/>
          </a:xfrm>
          <a:custGeom>
            <a:avLst/>
            <a:gdLst>
              <a:gd name="connsiteX0" fmla="*/ 6866533 w 7347399"/>
              <a:gd name="connsiteY0" fmla="*/ 0 h 1561338"/>
              <a:gd name="connsiteX1" fmla="*/ 7304986 w 7347399"/>
              <a:gd name="connsiteY1" fmla="*/ 0 h 1561338"/>
              <a:gd name="connsiteX2" fmla="*/ 7347399 w 7347399"/>
              <a:gd name="connsiteY2" fmla="*/ 1327630 h 1561338"/>
              <a:gd name="connsiteX3" fmla="*/ 24293 w 7347399"/>
              <a:gd name="connsiteY3" fmla="*/ 1561338 h 1561338"/>
              <a:gd name="connsiteX4" fmla="*/ 0 w 7347399"/>
              <a:gd name="connsiteY4" fmla="*/ 250910 h 156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47399" h="1561338">
                <a:moveTo>
                  <a:pt x="6866533" y="0"/>
                </a:moveTo>
                <a:lnTo>
                  <a:pt x="7304986" y="0"/>
                </a:lnTo>
                <a:lnTo>
                  <a:pt x="7347399" y="1327630"/>
                </a:lnTo>
                <a:lnTo>
                  <a:pt x="24293" y="1561338"/>
                </a:lnTo>
                <a:lnTo>
                  <a:pt x="0" y="250910"/>
                </a:lnTo>
                <a:close/>
              </a:path>
            </a:pathLst>
          </a:custGeom>
          <a:ln w="28575">
            <a:solidFill>
              <a:srgbClr val="EF8D2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22079C-04B4-4C0C-80BC-BB57614D27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072" t="2626" r="268" b="2097"/>
          <a:stretch>
            <a:fillRect/>
          </a:stretch>
        </p:blipFill>
        <p:spPr>
          <a:xfrm>
            <a:off x="8407569" y="2956223"/>
            <a:ext cx="2881437" cy="945554"/>
          </a:xfrm>
          <a:custGeom>
            <a:avLst/>
            <a:gdLst>
              <a:gd name="connsiteX0" fmla="*/ 5246 w 4615707"/>
              <a:gd name="connsiteY0" fmla="*/ 0 h 1514661"/>
              <a:gd name="connsiteX1" fmla="*/ 4615707 w 4615707"/>
              <a:gd name="connsiteY1" fmla="*/ 137368 h 1514661"/>
              <a:gd name="connsiteX2" fmla="*/ 4565407 w 4615707"/>
              <a:gd name="connsiteY2" fmla="*/ 1514661 h 1514661"/>
              <a:gd name="connsiteX3" fmla="*/ 0 w 4615707"/>
              <a:gd name="connsiteY3" fmla="*/ 1357461 h 1514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5707" h="1514661">
                <a:moveTo>
                  <a:pt x="5246" y="0"/>
                </a:moveTo>
                <a:lnTo>
                  <a:pt x="4615707" y="137368"/>
                </a:lnTo>
                <a:lnTo>
                  <a:pt x="4565407" y="1514661"/>
                </a:lnTo>
                <a:lnTo>
                  <a:pt x="0" y="1357461"/>
                </a:lnTo>
                <a:close/>
              </a:path>
            </a:pathLst>
          </a:custGeom>
          <a:ln w="28575">
            <a:solidFill>
              <a:srgbClr val="EF8D2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ed">
            <a:extLst>
              <a:ext uri="{FF2B5EF4-FFF2-40B4-BE49-F238E27FC236}">
                <a16:creationId xmlns:a16="http://schemas.microsoft.com/office/drawing/2014/main" id="{FB6E0919-537B-4281-9D1F-49E2EF9C887F}"/>
              </a:ext>
            </a:extLst>
          </p:cNvPr>
          <p:cNvSpPr/>
          <p:nvPr/>
        </p:nvSpPr>
        <p:spPr>
          <a:xfrm>
            <a:off x="3663506" y="4708159"/>
            <a:ext cx="4618457" cy="400110"/>
          </a:xfrm>
          <a:prstGeom prst="rect">
            <a:avLst/>
          </a:prstGeom>
          <a:solidFill>
            <a:srgbClr val="FAFAEE"/>
          </a:solidFill>
          <a:ln w="28575">
            <a:solidFill>
              <a:srgbClr val="EF8D2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can we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suggest doing something</a:t>
            </a:r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ru-RU" sz="2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blue">
            <a:extLst>
              <a:ext uri="{FF2B5EF4-FFF2-40B4-BE49-F238E27FC236}">
                <a16:creationId xmlns:a16="http://schemas.microsoft.com/office/drawing/2014/main" id="{E0CC801B-5685-465E-BEDD-A68BBF7E88C0}"/>
              </a:ext>
            </a:extLst>
          </p:cNvPr>
          <p:cNvSpPr/>
          <p:nvPr/>
        </p:nvSpPr>
        <p:spPr>
          <a:xfrm>
            <a:off x="4411176" y="5708232"/>
            <a:ext cx="3123116" cy="400110"/>
          </a:xfrm>
          <a:prstGeom prst="rect">
            <a:avLst/>
          </a:prstGeom>
          <a:solidFill>
            <a:srgbClr val="FAFAEE"/>
          </a:solidFill>
          <a:ln w="28575">
            <a:solidFill>
              <a:srgbClr val="EF8D2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can we </a:t>
            </a: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disagree</a:t>
            </a:r>
            <a:r>
              <a:rPr lang="en-US" sz="20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ru-RU" sz="20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green">
            <a:extLst>
              <a:ext uri="{FF2B5EF4-FFF2-40B4-BE49-F238E27FC236}">
                <a16:creationId xmlns:a16="http://schemas.microsoft.com/office/drawing/2014/main" id="{B4F69679-ED18-4CC6-9103-3AC3A980DF3D}"/>
              </a:ext>
            </a:extLst>
          </p:cNvPr>
          <p:cNvSpPr/>
          <p:nvPr/>
        </p:nvSpPr>
        <p:spPr>
          <a:xfrm>
            <a:off x="4585402" y="5208196"/>
            <a:ext cx="2774665" cy="400110"/>
          </a:xfrm>
          <a:prstGeom prst="rect">
            <a:avLst/>
          </a:prstGeom>
          <a:solidFill>
            <a:srgbClr val="FAFAEE"/>
          </a:solidFill>
          <a:ln w="28575">
            <a:solidFill>
              <a:srgbClr val="EF8D2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can we agree?</a:t>
            </a:r>
            <a:endParaRPr lang="ru-RU" sz="2000" b="0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9DEDA91-7B11-4685-A2BF-F3A8D3543368}"/>
              </a:ext>
            </a:extLst>
          </p:cNvPr>
          <p:cNvCxnSpPr>
            <a:cxnSpLocks/>
          </p:cNvCxnSpPr>
          <p:nvPr/>
        </p:nvCxnSpPr>
        <p:spPr>
          <a:xfrm flipV="1">
            <a:off x="2357657" y="3286125"/>
            <a:ext cx="1880968" cy="88285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F2EFE365-19F3-4452-B740-B670390478E3}"/>
              </a:ext>
            </a:extLst>
          </p:cNvPr>
          <p:cNvCxnSpPr>
            <a:cxnSpLocks/>
          </p:cNvCxnSpPr>
          <p:nvPr/>
        </p:nvCxnSpPr>
        <p:spPr>
          <a:xfrm flipV="1">
            <a:off x="1481357" y="3752850"/>
            <a:ext cx="1880968" cy="88285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6D3D5B5-EDA9-4666-8F4F-EDA4BD43C8A8}"/>
              </a:ext>
            </a:extLst>
          </p:cNvPr>
          <p:cNvCxnSpPr>
            <a:cxnSpLocks/>
          </p:cNvCxnSpPr>
          <p:nvPr/>
        </p:nvCxnSpPr>
        <p:spPr>
          <a:xfrm flipV="1">
            <a:off x="1462307" y="4210050"/>
            <a:ext cx="1880968" cy="88285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CCD2011-2B7B-4332-BCD6-4B14FC877CCD}"/>
              </a:ext>
            </a:extLst>
          </p:cNvPr>
          <p:cNvCxnSpPr>
            <a:cxnSpLocks/>
          </p:cNvCxnSpPr>
          <p:nvPr/>
        </p:nvCxnSpPr>
        <p:spPr>
          <a:xfrm flipV="1">
            <a:off x="1405157" y="3601962"/>
            <a:ext cx="709091" cy="3915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59BF619F-52DE-475F-9ABD-9C6889BCDCEC}"/>
              </a:ext>
            </a:extLst>
          </p:cNvPr>
          <p:cNvCxnSpPr>
            <a:cxnSpLocks/>
          </p:cNvCxnSpPr>
          <p:nvPr/>
        </p:nvCxnSpPr>
        <p:spPr>
          <a:xfrm flipV="1">
            <a:off x="5134196" y="3207145"/>
            <a:ext cx="999904" cy="4344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93B77E6-79C1-4B5D-925A-A378FDB2CAD8}"/>
              </a:ext>
            </a:extLst>
          </p:cNvPr>
          <p:cNvCxnSpPr>
            <a:cxnSpLocks/>
          </p:cNvCxnSpPr>
          <p:nvPr/>
        </p:nvCxnSpPr>
        <p:spPr>
          <a:xfrm flipV="1">
            <a:off x="6015273" y="4067175"/>
            <a:ext cx="1171340" cy="5972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D5C146E6-0B88-4FAC-82EB-D6CA36FFCA3E}"/>
              </a:ext>
            </a:extLst>
          </p:cNvPr>
          <p:cNvCxnSpPr>
            <a:cxnSpLocks/>
          </p:cNvCxnSpPr>
          <p:nvPr/>
        </p:nvCxnSpPr>
        <p:spPr>
          <a:xfrm flipV="1">
            <a:off x="2119516" y="3958728"/>
            <a:ext cx="1784127" cy="776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A5011255-F956-426D-BC05-FAE852E43310}"/>
              </a:ext>
            </a:extLst>
          </p:cNvPr>
          <p:cNvCxnSpPr>
            <a:cxnSpLocks/>
          </p:cNvCxnSpPr>
          <p:nvPr/>
        </p:nvCxnSpPr>
        <p:spPr>
          <a:xfrm flipV="1">
            <a:off x="5096096" y="3435808"/>
            <a:ext cx="999904" cy="4344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493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79B344E-9958-4BD2-8BC7-89482433991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86E05EA-3536-4D80-B184-EF87017131AC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9" name="Picture 6">
                <a:extLst>
                  <a:ext uri="{FF2B5EF4-FFF2-40B4-BE49-F238E27FC236}">
                    <a16:creationId xmlns:a16="http://schemas.microsoft.com/office/drawing/2014/main" id="{5005F8FE-AF1C-48B0-8151-C359B82396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19" b="5613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Прямоугольник 19">
                <a:hlinkClick r:id="rId5"/>
                <a:extLst>
                  <a:ext uri="{FF2B5EF4-FFF2-40B4-BE49-F238E27FC236}">
                    <a16:creationId xmlns:a16="http://schemas.microsoft.com/office/drawing/2014/main" id="{C6CD4897-20E7-4F63-B362-EC0C1E75CCAB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8FA5D653-F42E-45F2-9D18-573294C93A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59032"/>
              <a:ext cx="11976296" cy="6739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9CE3976-E2EA-4948-A2E7-DC87CF2826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5008" y="489650"/>
            <a:ext cx="5981984" cy="3309829"/>
          </a:xfrm>
          <a:prstGeom prst="rect">
            <a:avLst/>
          </a:prstGeom>
          <a:ln w="28575">
            <a:solidFill>
              <a:srgbClr val="EF8D2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Go Getter  L1 Tk2_45">
            <a:hlinkClick r:id="" action="ppaction://media"/>
            <a:extLst>
              <a:ext uri="{FF2B5EF4-FFF2-40B4-BE49-F238E27FC236}">
                <a16:creationId xmlns:a16="http://schemas.microsoft.com/office/drawing/2014/main" id="{A288C7E0-5580-4047-865D-F3D9A8EED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56179" y="1839764"/>
            <a:ext cx="609600" cy="609600"/>
          </a:xfrm>
          <a:prstGeom prst="rect">
            <a:avLst/>
          </a:prstGeom>
          <a:solidFill>
            <a:srgbClr val="EF8D2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5" name="Рисунок 24">
            <a:hlinkClick r:id="rId9"/>
            <a:extLst>
              <a:ext uri="{FF2B5EF4-FFF2-40B4-BE49-F238E27FC236}">
                <a16:creationId xmlns:a16="http://schemas.microsoft.com/office/drawing/2014/main" id="{8FB4D593-7B6E-4D4F-9829-17D2674C10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796" y="4230096"/>
            <a:ext cx="6327319" cy="2267994"/>
          </a:xfrm>
          <a:prstGeom prst="rect">
            <a:avLst/>
          </a:prstGeom>
          <a:ln w="28575">
            <a:solidFill>
              <a:srgbClr val="EF8D2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>
            <a:hlinkClick r:id="rId11"/>
            <a:extLst>
              <a:ext uri="{FF2B5EF4-FFF2-40B4-BE49-F238E27FC236}">
                <a16:creationId xmlns:a16="http://schemas.microsoft.com/office/drawing/2014/main" id="{45AD310C-B79C-4445-AA09-DF7E158598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2234" y="4230096"/>
            <a:ext cx="3597916" cy="2267993"/>
          </a:xfrm>
          <a:prstGeom prst="rect">
            <a:avLst/>
          </a:prstGeom>
          <a:ln w="28575">
            <a:solidFill>
              <a:srgbClr val="EF8D2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083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1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7BD55F-4A57-477B-BED9-D24AB78F79A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631668D6-D163-4634-B577-B443F2DB9D7F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5" name="Picture 6">
                <a:extLst>
                  <a:ext uri="{FF2B5EF4-FFF2-40B4-BE49-F238E27FC236}">
                    <a16:creationId xmlns:a16="http://schemas.microsoft.com/office/drawing/2014/main" id="{CBE78A7F-C967-40FF-A2FC-3F7F8AA9B0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19" b="5613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A625EEF8-19B8-4481-AF69-7FC508ABFC44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A59D22BC-5522-4BDC-8C82-4D9197A8F6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59032"/>
              <a:ext cx="11976296" cy="6739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A0371C-03B6-482A-A749-62AEACA8F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5098" y="119171"/>
            <a:ext cx="5981984" cy="3309829"/>
          </a:xfrm>
          <a:prstGeom prst="rect">
            <a:avLst/>
          </a:prstGeom>
          <a:ln w="28575">
            <a:solidFill>
              <a:srgbClr val="EF8D2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6BB089-4416-4501-8911-C9D3A5C422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7185" y="3559972"/>
            <a:ext cx="4957808" cy="374318"/>
          </a:xfrm>
          <a:prstGeom prst="rect">
            <a:avLst/>
          </a:prstGeom>
          <a:ln w="28575">
            <a:solidFill>
              <a:srgbClr val="EF8D2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622F6A-79E3-4ADE-BCEC-2510AF0B0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8518" y="4065262"/>
            <a:ext cx="4434963" cy="2402648"/>
          </a:xfrm>
          <a:prstGeom prst="rect">
            <a:avLst/>
          </a:prstGeom>
          <a:ln w="28575">
            <a:solidFill>
              <a:srgbClr val="EF8D2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38F5534-432D-424E-9032-4DA45B6408F3}"/>
              </a:ext>
            </a:extLst>
          </p:cNvPr>
          <p:cNvSpPr/>
          <p:nvPr/>
        </p:nvSpPr>
        <p:spPr>
          <a:xfrm>
            <a:off x="4251910" y="4500987"/>
            <a:ext cx="876154" cy="432821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E2B6693-7343-4092-AAD0-4DE37E2E0B03}"/>
              </a:ext>
            </a:extLst>
          </p:cNvPr>
          <p:cNvSpPr/>
          <p:nvPr/>
        </p:nvSpPr>
        <p:spPr>
          <a:xfrm>
            <a:off x="5059824" y="5027102"/>
            <a:ext cx="876154" cy="432821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C01A6EF-23C4-4614-BAC0-D3E1205C5C36}"/>
              </a:ext>
            </a:extLst>
          </p:cNvPr>
          <p:cNvSpPr/>
          <p:nvPr/>
        </p:nvSpPr>
        <p:spPr>
          <a:xfrm>
            <a:off x="4183670" y="5412696"/>
            <a:ext cx="876154" cy="432821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90AF0DD1-78C2-438C-B4E7-109ECD2D0B08}"/>
              </a:ext>
            </a:extLst>
          </p:cNvPr>
          <p:cNvSpPr/>
          <p:nvPr/>
        </p:nvSpPr>
        <p:spPr>
          <a:xfrm>
            <a:off x="4783357" y="5890901"/>
            <a:ext cx="876154" cy="432821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1733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6025E83-E465-4EA5-90D5-6CB0BC79C26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5A6A86F3-3B2D-4522-AEC5-7B8F64FD19C3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5" name="Picture 6">
                <a:extLst>
                  <a:ext uri="{FF2B5EF4-FFF2-40B4-BE49-F238E27FC236}">
                    <a16:creationId xmlns:a16="http://schemas.microsoft.com/office/drawing/2014/main" id="{01DFF7C0-E64D-4139-B2FC-DFE08C49AA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19" b="5613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4D8A5E49-7632-4820-952D-6665B6D585B7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DE6DAB6-1A46-41E4-A695-76B7ED5AFB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59032"/>
              <a:ext cx="11976296" cy="6739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9">
            <a:extLst>
              <a:ext uri="{FF2B5EF4-FFF2-40B4-BE49-F238E27FC236}">
                <a16:creationId xmlns:a16="http://schemas.microsoft.com/office/drawing/2014/main" id="{7FE197D4-DAAB-4C13-8434-7AAC9B23C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059" t="13379"/>
          <a:stretch/>
        </p:blipFill>
        <p:spPr bwMode="auto">
          <a:xfrm>
            <a:off x="3180747" y="1879440"/>
            <a:ext cx="5294512" cy="4097740"/>
          </a:xfrm>
          <a:prstGeom prst="rect">
            <a:avLst/>
          </a:prstGeom>
          <a:noFill/>
          <a:ln w="28575">
            <a:solidFill>
              <a:srgbClr val="EF8D2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959ACAA1-8D23-49A8-96B0-A1641B23C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4523" t="3183" r="14962" b="86011"/>
          <a:stretch/>
        </p:blipFill>
        <p:spPr bwMode="auto">
          <a:xfrm>
            <a:off x="4504172" y="1242101"/>
            <a:ext cx="2456188" cy="410772"/>
          </a:xfrm>
          <a:prstGeom prst="rect">
            <a:avLst/>
          </a:prstGeom>
          <a:noFill/>
          <a:ln w="19050">
            <a:solidFill>
              <a:srgbClr val="EF8D2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3832BC35-6312-4EBF-B4A8-09EEFCED3D96}"/>
              </a:ext>
            </a:extLst>
          </p:cNvPr>
          <p:cNvSpPr/>
          <p:nvPr/>
        </p:nvSpPr>
        <p:spPr>
          <a:xfrm>
            <a:off x="5972185" y="2364887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DC7A585B-9765-450E-A4BC-849D293A100E}"/>
              </a:ext>
            </a:extLst>
          </p:cNvPr>
          <p:cNvSpPr/>
          <p:nvPr/>
        </p:nvSpPr>
        <p:spPr>
          <a:xfrm>
            <a:off x="3843130" y="4425705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AACFB7E-9854-41E5-B92B-5ED55945B8E6}"/>
              </a:ext>
            </a:extLst>
          </p:cNvPr>
          <p:cNvSpPr/>
          <p:nvPr/>
        </p:nvSpPr>
        <p:spPr>
          <a:xfrm>
            <a:off x="5822059" y="5271866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12857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81AFB20-8E64-43C8-A218-6EB1677C8DB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0444B0A-C7B4-4001-A3DF-146F899C43D1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5" name="Picture 6">
                <a:extLst>
                  <a:ext uri="{FF2B5EF4-FFF2-40B4-BE49-F238E27FC236}">
                    <a16:creationId xmlns:a16="http://schemas.microsoft.com/office/drawing/2014/main" id="{5CADC983-A946-47F9-8A02-E3C7630FE6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19" b="5613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D1AFF4AF-7E9D-4049-AA13-3BE1B693740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A88434A0-C988-46A1-92EB-7AC7368861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59032"/>
              <a:ext cx="11976296" cy="6739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F78387-4A9F-4FEA-94E2-3CA9ED21F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5098" y="119171"/>
            <a:ext cx="5981984" cy="3309829"/>
          </a:xfrm>
          <a:prstGeom prst="rect">
            <a:avLst/>
          </a:prstGeom>
          <a:ln w="28575">
            <a:solidFill>
              <a:srgbClr val="EF8D2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E21DEB-8C3C-43C6-9334-E235328CB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3383" y="3516578"/>
            <a:ext cx="4385409" cy="557299"/>
          </a:xfrm>
          <a:prstGeom prst="rect">
            <a:avLst/>
          </a:prstGeom>
          <a:ln w="19050">
            <a:solidFill>
              <a:srgbClr val="EF8D2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5656F6-5286-4C5E-A980-ECEA1DE59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0499" y="4164231"/>
            <a:ext cx="5591175" cy="1962150"/>
          </a:xfrm>
          <a:prstGeom prst="rect">
            <a:avLst/>
          </a:prstGeom>
          <a:ln w="28575">
            <a:solidFill>
              <a:srgbClr val="EF8D2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7965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7D3231E-D647-4682-B4C5-C88E46399AE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83DED04A-B5A9-45D0-AF86-9815AFA0C4F6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5" name="Picture 6">
                <a:extLst>
                  <a:ext uri="{FF2B5EF4-FFF2-40B4-BE49-F238E27FC236}">
                    <a16:creationId xmlns:a16="http://schemas.microsoft.com/office/drawing/2014/main" id="{91C5830C-23DF-45A9-9A99-47AA96F633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19" b="5613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C3B66E58-5A7F-4D0C-B6A3-B5D37E34240C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864695BA-89C3-4A9A-9370-83194D7B92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59032"/>
              <a:ext cx="11976296" cy="6739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1311AC-B530-44D4-8111-94E1632EF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605" y="119171"/>
            <a:ext cx="5981984" cy="3309829"/>
          </a:xfrm>
          <a:prstGeom prst="rect">
            <a:avLst/>
          </a:prstGeom>
          <a:ln w="28575">
            <a:solidFill>
              <a:srgbClr val="EF8D2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hlinkClick r:id="rId6"/>
            <a:extLst>
              <a:ext uri="{FF2B5EF4-FFF2-40B4-BE49-F238E27FC236}">
                <a16:creationId xmlns:a16="http://schemas.microsoft.com/office/drawing/2014/main" id="{5CD87B49-FCA8-41F5-B0A0-2B897DEB8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6462" y="3698329"/>
            <a:ext cx="7839075" cy="2600325"/>
          </a:xfrm>
          <a:prstGeom prst="rect">
            <a:avLst/>
          </a:prstGeom>
          <a:ln w="28575">
            <a:solidFill>
              <a:srgbClr val="EF8D2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54446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70</Words>
  <Application>Microsoft Office PowerPoint</Application>
  <PresentationFormat>Широкоэкранный</PresentationFormat>
  <Paragraphs>23</Paragraphs>
  <Slides>13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3</cp:revision>
  <dcterms:created xsi:type="dcterms:W3CDTF">2021-10-07T13:23:21Z</dcterms:created>
  <dcterms:modified xsi:type="dcterms:W3CDTF">2021-10-08T06:03:47Z</dcterms:modified>
</cp:coreProperties>
</file>