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7" r:id="rId6"/>
    <p:sldId id="268" r:id="rId7"/>
    <p:sldId id="263" r:id="rId8"/>
    <p:sldId id="264" r:id="rId9"/>
    <p:sldId id="273" r:id="rId10"/>
    <p:sldId id="274" r:id="rId11"/>
    <p:sldId id="260" r:id="rId12"/>
    <p:sldId id="261" r:id="rId13"/>
    <p:sldId id="265" r:id="rId14"/>
    <p:sldId id="266" r:id="rId15"/>
    <p:sldId id="275" r:id="rId16"/>
    <p:sldId id="276" r:id="rId17"/>
    <p:sldId id="269" r:id="rId18"/>
    <p:sldId id="270" r:id="rId19"/>
    <p:sldId id="279" r:id="rId20"/>
    <p:sldId id="280" r:id="rId21"/>
    <p:sldId id="271" r:id="rId22"/>
    <p:sldId id="272" r:id="rId23"/>
    <p:sldId id="277" r:id="rId24"/>
    <p:sldId id="2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9CDF0AC-76A5-4341-BD40-0CB4BDB76066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D78C35A-A5FF-4675-8DF4-C2E0D30E9E1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371A00-7EE0-455D-988E-16E8D3F6B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14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 SAFE!</a:t>
            </a:r>
            <a:endParaRPr lang="ru-RU" sz="14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EA60FC-6F8C-4236-B016-4562D64AB3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0" y="2280392"/>
            <a:ext cx="3536520" cy="4577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6496050" y="451592"/>
            <a:ext cx="5143500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b="14187"/>
          <a:stretch/>
        </p:blipFill>
        <p:spPr>
          <a:xfrm rot="21223862">
            <a:off x="6693951" y="1651811"/>
            <a:ext cx="3177571" cy="2344537"/>
          </a:xfrm>
          <a:prstGeom prst="rect">
            <a:avLst/>
          </a:prstGeom>
        </p:spPr>
      </p:pic>
      <p:sp>
        <p:nvSpPr>
          <p:cNvPr id="8" name="Облачко с текстом: овальное 4">
            <a:extLst>
              <a:ext uri="{FF2B5EF4-FFF2-40B4-BE49-F238E27FC236}">
                <a16:creationId xmlns:a16="http://schemas.microsoft.com/office/drawing/2014/main" xmlns="" id="{7B2D3D2B-72AD-4BFA-A11C-967364BE349E}"/>
              </a:ext>
            </a:extLst>
          </p:cNvPr>
          <p:cNvSpPr/>
          <p:nvPr/>
        </p:nvSpPr>
        <p:spPr>
          <a:xfrm>
            <a:off x="1799308" y="214089"/>
            <a:ext cx="4598505" cy="235888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Don’t shout!</a:t>
            </a:r>
          </a:p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Be polite to the driver and to other people!</a:t>
            </a:r>
            <a:endParaRPr lang="ru-RU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cial distancing rules in Toronto are causing people to walk on the street">
            <a:extLst>
              <a:ext uri="{FF2B5EF4-FFF2-40B4-BE49-F238E27FC236}">
                <a16:creationId xmlns:a16="http://schemas.microsoft.com/office/drawing/2014/main" xmlns="" id="{B7B8F0BA-CA92-46BA-B01C-04BD4B9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FDB953-9E67-492E-A527-9E5F92FC4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296"/>
            <a:ext cx="2728486" cy="3531704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xmlns="" id="{9A34B2A2-6255-414F-B46A-0C6DE8B3894D}"/>
              </a:ext>
            </a:extLst>
          </p:cNvPr>
          <p:cNvSpPr/>
          <p:nvPr/>
        </p:nvSpPr>
        <p:spPr>
          <a:xfrm>
            <a:off x="781877" y="742122"/>
            <a:ext cx="4598505" cy="235888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cial distancing rules in Toronto are causing people to walk on the street">
            <a:extLst>
              <a:ext uri="{FF2B5EF4-FFF2-40B4-BE49-F238E27FC236}">
                <a16:creationId xmlns:a16="http://schemas.microsoft.com/office/drawing/2014/main" xmlns="" id="{B7B8F0BA-CA92-46BA-B01C-04BD4B9B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2FDB953-9E67-492E-A527-9E5F92FC4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296"/>
            <a:ext cx="2728486" cy="3531704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xmlns="" id="{7B2D3D2B-72AD-4BFA-A11C-967364BE349E}"/>
              </a:ext>
            </a:extLst>
          </p:cNvPr>
          <p:cNvSpPr/>
          <p:nvPr/>
        </p:nvSpPr>
        <p:spPr>
          <a:xfrm>
            <a:off x="781877" y="742122"/>
            <a:ext cx="4598505" cy="235888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Don’t walk 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on 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the road!</a:t>
            </a:r>
          </a:p>
          <a:p>
            <a:pPr algn="ctr"/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Walk on the pavement!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 скольки лет можно ездить на велосипеде по проезжей части в 2020 году -  по тротуарам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овальное 4">
            <a:extLst>
              <a:ext uri="{FF2B5EF4-FFF2-40B4-BE49-F238E27FC236}">
                <a16:creationId xmlns:a16="http://schemas.microsoft.com/office/drawing/2014/main" xmlns="" id="{2A59A96A-5546-42D8-BF66-4252AF996B99}"/>
              </a:ext>
            </a:extLst>
          </p:cNvPr>
          <p:cNvSpPr/>
          <p:nvPr/>
        </p:nvSpPr>
        <p:spPr>
          <a:xfrm flipH="1">
            <a:off x="4808112" y="195422"/>
            <a:ext cx="4426226" cy="1406406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???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8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о скольки лет можно ездить на велосипеде по проезжей части в 2020 году -  по тротуарам 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чко с текстом: овальное 4">
            <a:extLst>
              <a:ext uri="{FF2B5EF4-FFF2-40B4-BE49-F238E27FC236}">
                <a16:creationId xmlns:a16="http://schemas.microsoft.com/office/drawing/2014/main" xmlns="" id="{2A59A96A-5546-42D8-BF66-4252AF996B99}"/>
              </a:ext>
            </a:extLst>
          </p:cNvPr>
          <p:cNvSpPr/>
          <p:nvPr/>
        </p:nvSpPr>
        <p:spPr>
          <a:xfrm flipH="1">
            <a:off x="4273173" y="206062"/>
            <a:ext cx="5128590" cy="1406406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Wear a helmet!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1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ся жизнь – дети и школьный авт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0"/>
            <a:ext cx="12165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4" y="2630927"/>
            <a:ext cx="3081865" cy="4230431"/>
          </a:xfrm>
          <a:prstGeom prst="rect">
            <a:avLst/>
          </a:prstGeom>
        </p:spPr>
      </p:pic>
      <p:sp>
        <p:nvSpPr>
          <p:cNvPr id="4" name="Облачко с текстом: овальное 4">
            <a:extLst>
              <a:ext uri="{FF2B5EF4-FFF2-40B4-BE49-F238E27FC236}">
                <a16:creationId xmlns:a16="http://schemas.microsoft.com/office/drawing/2014/main" xmlns="" id="{7B2D3D2B-72AD-4BFA-A11C-967364BE349E}"/>
              </a:ext>
            </a:extLst>
          </p:cNvPr>
          <p:cNvSpPr/>
          <p:nvPr/>
        </p:nvSpPr>
        <p:spPr>
          <a:xfrm>
            <a:off x="7118283" y="272040"/>
            <a:ext cx="4598505" cy="235888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6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Вся жизнь – дети и школьный авт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0"/>
            <a:ext cx="12165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4" y="2630927"/>
            <a:ext cx="3081865" cy="4230431"/>
          </a:xfrm>
          <a:prstGeom prst="rect">
            <a:avLst/>
          </a:prstGeom>
        </p:spPr>
      </p:pic>
      <p:sp>
        <p:nvSpPr>
          <p:cNvPr id="4" name="Облачко с текстом: овальное 4">
            <a:extLst>
              <a:ext uri="{FF2B5EF4-FFF2-40B4-BE49-F238E27FC236}">
                <a16:creationId xmlns:a16="http://schemas.microsoft.com/office/drawing/2014/main" xmlns="" id="{7B2D3D2B-72AD-4BFA-A11C-967364BE349E}"/>
              </a:ext>
            </a:extLst>
          </p:cNvPr>
          <p:cNvSpPr/>
          <p:nvPr/>
        </p:nvSpPr>
        <p:spPr>
          <a:xfrm>
            <a:off x="7118283" y="272040"/>
            <a:ext cx="4598505" cy="235888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Don’t talk to the driver when he is driving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ля взрослых, велосипед, байкер, черный, велосипедист, мода, отдых, Дорога,  сидящий, спорт, улица | Pik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7" y="-866068"/>
            <a:ext cx="5509788" cy="82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4" y="381843"/>
            <a:ext cx="4542595" cy="6813891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xmlns="" id="{2A59A96A-5546-42D8-BF66-4252AF996B99}"/>
              </a:ext>
            </a:extLst>
          </p:cNvPr>
          <p:cNvSpPr/>
          <p:nvPr/>
        </p:nvSpPr>
        <p:spPr>
          <a:xfrm flipH="1">
            <a:off x="5057425" y="128789"/>
            <a:ext cx="5044226" cy="1890956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???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2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ля взрослых, велосипед, байкер, черный, велосипедист, мода, отдых, Дорога,  сидящий, спорт, улица | Pik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" y="-914400"/>
            <a:ext cx="5509788" cy="82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4" y="381843"/>
            <a:ext cx="4542595" cy="6813891"/>
          </a:xfrm>
          <a:prstGeom prst="rect">
            <a:avLst/>
          </a:prstGeom>
        </p:spPr>
      </p:pic>
      <p:sp>
        <p:nvSpPr>
          <p:cNvPr id="4" name="Облачко с текстом: овальное 4">
            <a:extLst>
              <a:ext uri="{FF2B5EF4-FFF2-40B4-BE49-F238E27FC236}">
                <a16:creationId xmlns:a16="http://schemas.microsoft.com/office/drawing/2014/main" xmlns="" id="{2A59A96A-5546-42D8-BF66-4252AF996B99}"/>
              </a:ext>
            </a:extLst>
          </p:cNvPr>
          <p:cNvSpPr/>
          <p:nvPr/>
        </p:nvSpPr>
        <p:spPr>
          <a:xfrm flipH="1">
            <a:off x="5181600" y="118148"/>
            <a:ext cx="5044226" cy="1890956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Wear clothes in bright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colours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9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o seat belt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"/>
          <a:stretch/>
        </p:blipFill>
        <p:spPr bwMode="auto">
          <a:xfrm>
            <a:off x="3877568" y="278817"/>
            <a:ext cx="7803569" cy="51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7278"/>
            <a:ext cx="2993560" cy="3874811"/>
          </a:xfrm>
          <a:prstGeom prst="rect">
            <a:avLst/>
          </a:prstGeom>
        </p:spPr>
      </p:pic>
      <p:sp>
        <p:nvSpPr>
          <p:cNvPr id="4" name="Облачко с текстом: овальное 4">
            <a:extLst>
              <a:ext uri="{FF2B5EF4-FFF2-40B4-BE49-F238E27FC236}">
                <a16:creationId xmlns:a16="http://schemas.microsoft.com/office/drawing/2014/main" xmlns="" id="{7B2D3D2B-72AD-4BFA-A11C-967364BE349E}"/>
              </a:ext>
            </a:extLst>
          </p:cNvPr>
          <p:cNvSpPr/>
          <p:nvPr/>
        </p:nvSpPr>
        <p:spPr>
          <a:xfrm>
            <a:off x="1116726" y="508389"/>
            <a:ext cx="4598505" cy="235888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6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чки для вождения | Rodenstock">
            <a:extLst>
              <a:ext uri="{FF2B5EF4-FFF2-40B4-BE49-F238E27FC236}">
                <a16:creationId xmlns:a16="http://schemas.microsoft.com/office/drawing/2014/main" xmlns="" id="{19DB8EA8-AA01-41D1-97CD-7632F988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9C2548-D3DE-445B-9093-C52933B6E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" y="3101009"/>
            <a:ext cx="2736965" cy="3756991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DDBBCEFF-CA6D-4C0E-B0A7-73CD2C7FE93E}"/>
              </a:ext>
            </a:extLst>
          </p:cNvPr>
          <p:cNvSpPr/>
          <p:nvPr/>
        </p:nvSpPr>
        <p:spPr>
          <a:xfrm>
            <a:off x="781877" y="742122"/>
            <a:ext cx="4598505" cy="2358887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Hi guys! </a:t>
            </a:r>
          </a:p>
          <a:p>
            <a:pPr algn="ctr"/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Today we will learn </a:t>
            </a:r>
          </a:p>
          <a:p>
            <a:pPr algn="ctr"/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how to be safe!</a:t>
            </a:r>
          </a:p>
          <a:p>
            <a:pPr algn="ctr"/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Let’s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start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o seat belt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7"/>
          <a:stretch/>
        </p:blipFill>
        <p:spPr bwMode="auto">
          <a:xfrm>
            <a:off x="3877568" y="278817"/>
            <a:ext cx="7803569" cy="51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7278"/>
            <a:ext cx="2993560" cy="3874811"/>
          </a:xfrm>
          <a:prstGeom prst="rect">
            <a:avLst/>
          </a:prstGeom>
        </p:spPr>
      </p:pic>
      <p:sp>
        <p:nvSpPr>
          <p:cNvPr id="4" name="Облачко с текстом: овальное 4">
            <a:extLst>
              <a:ext uri="{FF2B5EF4-FFF2-40B4-BE49-F238E27FC236}">
                <a16:creationId xmlns:a16="http://schemas.microsoft.com/office/drawing/2014/main" xmlns="" id="{7B2D3D2B-72AD-4BFA-A11C-967364BE349E}"/>
              </a:ext>
            </a:extLst>
          </p:cNvPr>
          <p:cNvSpPr/>
          <p:nvPr/>
        </p:nvSpPr>
        <p:spPr>
          <a:xfrm>
            <a:off x="1116726" y="508389"/>
            <a:ext cx="4598505" cy="235888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Wear your seat belts!</a:t>
            </a:r>
            <a:endParaRPr lang="en-US" sz="4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 Ленина - Московской поставили остановку, от которой к автобусу под  дождём придётся бежать 10 метров | e1.ru - новости Екатеринбур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68" y="3322747"/>
            <a:ext cx="2575427" cy="3535251"/>
          </a:xfrm>
          <a:prstGeom prst="rect">
            <a:avLst/>
          </a:prstGeom>
        </p:spPr>
      </p:pic>
      <p:sp>
        <p:nvSpPr>
          <p:cNvPr id="4" name="Облачко с текстом: овальное 6">
            <a:extLst>
              <a:ext uri="{FF2B5EF4-FFF2-40B4-BE49-F238E27FC236}">
                <a16:creationId xmlns:a16="http://schemas.microsoft.com/office/drawing/2014/main" xmlns="" id="{9A34B2A2-6255-414F-B46A-0C6DE8B3894D}"/>
              </a:ext>
            </a:extLst>
          </p:cNvPr>
          <p:cNvSpPr/>
          <p:nvPr/>
        </p:nvSpPr>
        <p:spPr>
          <a:xfrm>
            <a:off x="6713881" y="1236372"/>
            <a:ext cx="4140022" cy="186463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042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 Ленина - Московской поставили остановку, от которой к автобусу под  дождём придётся бежать 10 метров | e1.ru - новости Екатеринбур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68" y="3322747"/>
            <a:ext cx="2575427" cy="3535251"/>
          </a:xfrm>
          <a:prstGeom prst="rect">
            <a:avLst/>
          </a:prstGeom>
        </p:spPr>
      </p:pic>
      <p:sp>
        <p:nvSpPr>
          <p:cNvPr id="4" name="Облачко с текстом: овальное 6">
            <a:extLst>
              <a:ext uri="{FF2B5EF4-FFF2-40B4-BE49-F238E27FC236}">
                <a16:creationId xmlns:a16="http://schemas.microsoft.com/office/drawing/2014/main" xmlns="" id="{9A34B2A2-6255-414F-B46A-0C6DE8B3894D}"/>
              </a:ext>
            </a:extLst>
          </p:cNvPr>
          <p:cNvSpPr/>
          <p:nvPr/>
        </p:nvSpPr>
        <p:spPr>
          <a:xfrm>
            <a:off x="6713881" y="1236372"/>
            <a:ext cx="4140022" cy="186463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Wait in safe place!</a:t>
            </a:r>
          </a:p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Don’t stand </a:t>
            </a:r>
          </a:p>
          <a:p>
            <a:pPr algn="ctr"/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ear the road!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3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hs5,400 fine for allowing a child under 10 in front seat of a car in Abu  Dhabi - Gulf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2" y="1348636"/>
            <a:ext cx="8122275" cy="49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2" y="1539490"/>
            <a:ext cx="3284180" cy="5318510"/>
          </a:xfrm>
          <a:prstGeom prst="rect">
            <a:avLst/>
          </a:prstGeom>
        </p:spPr>
      </p:pic>
      <p:sp>
        <p:nvSpPr>
          <p:cNvPr id="4" name="Облачко с текстом: овальное 4">
            <a:extLst>
              <a:ext uri="{FF2B5EF4-FFF2-40B4-BE49-F238E27FC236}">
                <a16:creationId xmlns:a16="http://schemas.microsoft.com/office/drawing/2014/main" xmlns="" id="{7B2D3D2B-72AD-4BFA-A11C-967364BE349E}"/>
              </a:ext>
            </a:extLst>
          </p:cNvPr>
          <p:cNvSpPr/>
          <p:nvPr/>
        </p:nvSpPr>
        <p:spPr>
          <a:xfrm>
            <a:off x="2147037" y="0"/>
            <a:ext cx="4598505" cy="2358887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409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hs5,400 fine for allowing a child under 10 in front seat of a car in Abu  Dhabi - Gulf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2" y="1348636"/>
            <a:ext cx="8122275" cy="49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2" y="1539490"/>
            <a:ext cx="3284180" cy="5318510"/>
          </a:xfrm>
          <a:prstGeom prst="rect">
            <a:avLst/>
          </a:prstGeom>
        </p:spPr>
      </p:pic>
      <p:sp>
        <p:nvSpPr>
          <p:cNvPr id="4" name="Облачко с текстом: овальное 4">
            <a:extLst>
              <a:ext uri="{FF2B5EF4-FFF2-40B4-BE49-F238E27FC236}">
                <a16:creationId xmlns:a16="http://schemas.microsoft.com/office/drawing/2014/main" xmlns="" id="{7B2D3D2B-72AD-4BFA-A11C-967364BE349E}"/>
              </a:ext>
            </a:extLst>
          </p:cNvPr>
          <p:cNvSpPr/>
          <p:nvPr/>
        </p:nvSpPr>
        <p:spPr>
          <a:xfrm>
            <a:off x="2147037" y="0"/>
            <a:ext cx="4598505" cy="2358887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Sit in the back seat!</a:t>
            </a:r>
            <a:endParaRPr lang="en-US" sz="4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59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ice release &amp;#39;unbelievable&amp;#39; child road play photos - BBC News">
            <a:extLst>
              <a:ext uri="{FF2B5EF4-FFF2-40B4-BE49-F238E27FC236}">
                <a16:creationId xmlns:a16="http://schemas.microsoft.com/office/drawing/2014/main" xmlns="" id="{CC8B35C1-9165-4E7B-96F1-0E313B13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DDBBCEFF-CA6D-4C0E-B0A7-73CD2C7FE93E}"/>
              </a:ext>
            </a:extLst>
          </p:cNvPr>
          <p:cNvSpPr/>
          <p:nvPr/>
        </p:nvSpPr>
        <p:spPr>
          <a:xfrm flipH="1">
            <a:off x="6705600" y="1855304"/>
            <a:ext cx="4426226" cy="140640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???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91E1B2-11A5-4237-BC6C-09E2F7B72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147" y="3062927"/>
            <a:ext cx="2965382" cy="48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lice release &amp;#39;unbelievable&amp;#39; child road play photos - BBC News">
            <a:extLst>
              <a:ext uri="{FF2B5EF4-FFF2-40B4-BE49-F238E27FC236}">
                <a16:creationId xmlns:a16="http://schemas.microsoft.com/office/drawing/2014/main" xmlns="" id="{CC8B35C1-9165-4E7B-96F1-0E313B13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DDBBCEFF-CA6D-4C0E-B0A7-73CD2C7FE93E}"/>
              </a:ext>
            </a:extLst>
          </p:cNvPr>
          <p:cNvSpPr/>
          <p:nvPr/>
        </p:nvSpPr>
        <p:spPr>
          <a:xfrm flipH="1">
            <a:off x="6705600" y="1855304"/>
            <a:ext cx="4426226" cy="140640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Don’t play</a:t>
            </a:r>
          </a:p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next to traffic!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91E1B2-11A5-4237-BC6C-09E2F7B72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147" y="3062927"/>
            <a:ext cx="2965382" cy="48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жно ли слушать музыку на велосипеде: мнение ученых - bikeandme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0"/>
            <a:ext cx="11024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овальное 4">
            <a:extLst>
              <a:ext uri="{FF2B5EF4-FFF2-40B4-BE49-F238E27FC236}">
                <a16:creationId xmlns:a16="http://schemas.microsoft.com/office/drawing/2014/main" xmlns="" id="{2A59A96A-5546-42D8-BF66-4252AF996B99}"/>
              </a:ext>
            </a:extLst>
          </p:cNvPr>
          <p:cNvSpPr/>
          <p:nvPr/>
        </p:nvSpPr>
        <p:spPr>
          <a:xfrm flipH="1">
            <a:off x="5323267" y="568909"/>
            <a:ext cx="4426226" cy="1406406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???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5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жно ли слушать музыку на велосипеде: мнение ученых - bikeandme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" y="0"/>
            <a:ext cx="110243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овальное 4">
            <a:extLst>
              <a:ext uri="{FF2B5EF4-FFF2-40B4-BE49-F238E27FC236}">
                <a16:creationId xmlns:a16="http://schemas.microsoft.com/office/drawing/2014/main" xmlns="" id="{2A59A96A-5546-42D8-BF66-4252AF996B99}"/>
              </a:ext>
            </a:extLst>
          </p:cNvPr>
          <p:cNvSpPr/>
          <p:nvPr/>
        </p:nvSpPr>
        <p:spPr>
          <a:xfrm flipH="1">
            <a:off x="5323267" y="568909"/>
            <a:ext cx="4426226" cy="1406406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Don’t listen </a:t>
            </a:r>
          </a:p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music!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руппа Детей На Скутере Пересекает Дорогу В Неправильном Месте Концепция  Правил Дорожного Движения Для Детей И Опасности Дорожнотранспо — стоковые  фотографии и другие картинки Ребёнок - iStock">
            <a:extLst>
              <a:ext uri="{FF2B5EF4-FFF2-40B4-BE49-F238E27FC236}">
                <a16:creationId xmlns:a16="http://schemas.microsoft.com/office/drawing/2014/main" xmlns="" id="{2C376C14-7932-437D-AA5A-0B5AA695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2" y="0"/>
            <a:ext cx="10297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C22049-6627-4834-AA33-9E26E02E9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08" y="1550504"/>
            <a:ext cx="3725410" cy="5588115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xmlns="" id="{2A59A96A-5546-42D8-BF66-4252AF996B99}"/>
              </a:ext>
            </a:extLst>
          </p:cNvPr>
          <p:cNvSpPr/>
          <p:nvPr/>
        </p:nvSpPr>
        <p:spPr>
          <a:xfrm flipH="1">
            <a:off x="6095999" y="993912"/>
            <a:ext cx="4426226" cy="1406406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???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55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руппа Детей На Скутере Пересекает Дорогу В Неправильном Месте Концепция  Правил Дорожного Движения Для Детей И Опасности Дорожнотранспо — стоковые  фотографии и другие картинки Ребёнок - iStock">
            <a:extLst>
              <a:ext uri="{FF2B5EF4-FFF2-40B4-BE49-F238E27FC236}">
                <a16:creationId xmlns:a16="http://schemas.microsoft.com/office/drawing/2014/main" xmlns="" id="{2C376C14-7932-437D-AA5A-0B5AA695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2" y="0"/>
            <a:ext cx="102971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C22049-6627-4834-AA33-9E26E02E9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08" y="1550504"/>
            <a:ext cx="3725410" cy="5588115"/>
          </a:xfrm>
          <a:prstGeom prst="rect">
            <a:avLst/>
          </a:prstGeom>
        </p:spPr>
      </p:pic>
      <p:sp>
        <p:nvSpPr>
          <p:cNvPr id="5" name="Облачко с текстом: овальное 4">
            <a:extLst>
              <a:ext uri="{FF2B5EF4-FFF2-40B4-BE49-F238E27FC236}">
                <a16:creationId xmlns:a16="http://schemas.microsoft.com/office/drawing/2014/main" xmlns="" id="{2A59A96A-5546-42D8-BF66-4252AF996B99}"/>
              </a:ext>
            </a:extLst>
          </p:cNvPr>
          <p:cNvSpPr/>
          <p:nvPr/>
        </p:nvSpPr>
        <p:spPr>
          <a:xfrm flipH="1">
            <a:off x="5393635" y="993912"/>
            <a:ext cx="5128590" cy="1406406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Don’t cross the road next to cars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8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0" y="2280392"/>
            <a:ext cx="3536520" cy="4577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/>
        </p:blipFill>
        <p:spPr>
          <a:xfrm>
            <a:off x="6496050" y="451592"/>
            <a:ext cx="5143500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b="14187"/>
          <a:stretch/>
        </p:blipFill>
        <p:spPr>
          <a:xfrm rot="21223862">
            <a:off x="6693951" y="1651811"/>
            <a:ext cx="3177571" cy="2344537"/>
          </a:xfrm>
          <a:prstGeom prst="rect">
            <a:avLst/>
          </a:prstGeom>
        </p:spPr>
      </p:pic>
      <p:sp>
        <p:nvSpPr>
          <p:cNvPr id="8" name="Облачко с текстом: овальное 4">
            <a:extLst>
              <a:ext uri="{FF2B5EF4-FFF2-40B4-BE49-F238E27FC236}">
                <a16:creationId xmlns:a16="http://schemas.microsoft.com/office/drawing/2014/main" xmlns="" id="{7B2D3D2B-72AD-4BFA-A11C-967364BE349E}"/>
              </a:ext>
            </a:extLst>
          </p:cNvPr>
          <p:cNvSpPr/>
          <p:nvPr/>
        </p:nvSpPr>
        <p:spPr>
          <a:xfrm>
            <a:off x="1799308" y="214089"/>
            <a:ext cx="4598505" cy="235888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3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72</TotalTime>
  <Words>113</Words>
  <Application>Microsoft Office PowerPoint</Application>
  <PresentationFormat>Произвольный</PresentationFormat>
  <Paragraphs>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Базовая</vt:lpstr>
      <vt:lpstr>BE SAFE!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SAFE!</dc:title>
  <dc:creator>Elena Volkova</dc:creator>
  <cp:lastModifiedBy>Elena Volkova</cp:lastModifiedBy>
  <cp:revision>16</cp:revision>
  <dcterms:created xsi:type="dcterms:W3CDTF">2022-02-08T08:59:32Z</dcterms:created>
  <dcterms:modified xsi:type="dcterms:W3CDTF">2022-02-09T09:46:26Z</dcterms:modified>
</cp:coreProperties>
</file>