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57" r:id="rId7"/>
    <p:sldId id="258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167730"/>
            <a:ext cx="3571900" cy="3898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1440643"/>
            <a:ext cx="3929090" cy="3645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4775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14422"/>
            <a:ext cx="108585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428868"/>
            <a:ext cx="11334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571876"/>
            <a:ext cx="866775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643446"/>
            <a:ext cx="9525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5643578"/>
            <a:ext cx="9048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786182" y="2571744"/>
            <a:ext cx="2455332" cy="681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000496" y="4786322"/>
            <a:ext cx="2214578" cy="590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857620" y="357166"/>
            <a:ext cx="1285884" cy="61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929057" y="1500174"/>
            <a:ext cx="2293739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6" name="Picture 1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000496" y="3786190"/>
            <a:ext cx="3286148" cy="676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071934" y="6000768"/>
            <a:ext cx="1071570" cy="495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35708E-6 L 0.2757 0.33557 " pathEditMode="relative" ptsTypes="AA">
                                      <p:cBhvr>
                                        <p:cTn id="6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268 -0.0067 L 0.30678 -0.1642 " pathEditMode="relative" ptsTypes="AA">
                                      <p:cBhvr>
                                        <p:cTn id="10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07 -0.02035 C 0.06319 -0.02173 0.06667 -0.02173 0.06927 -0.02428 C 0.07535 -0.03006 0.08021 -0.03885 0.08611 -0.04486 C 0.09271 -0.05134 0.11823 -0.07423 0.12309 -0.07562 C 0.13229 -0.07816 0.1283 -0.07655 0.13542 -0.07978 C 0.14514 -0.08926 0.16319 -0.09505 0.17535 -0.10013 C 0.18194 -0.10615 0.18785 -0.10915 0.19549 -0.11262 C 0.19722 -0.11332 0.19844 -0.1154 0.2 -0.11655 C 0.20937 -0.12349 0.2191 -0.13251 0.22934 -0.13714 C 0.23819 -0.14107 0.24323 -0.14338 0.25226 -0.14939 C 0.25521 -0.15124 0.25885 -0.15124 0.26163 -0.15356 C 0.27049 -0.16142 0.27882 -0.16859 0.28906 -0.17206 C 0.29132 -0.17414 0.29323 -0.17645 0.29549 -0.17807 C 0.29687 -0.17923 0.29861 -0.179 0.3 -0.18015 C 0.30035 -0.18062 0.3 -0.18154 0.3 -0.18223 " pathEditMode="relative" rAng="0" ptsTypes="ffffffffffffffA">
                                      <p:cBhvr>
                                        <p:cTn id="14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" y="-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44 0.01341 L 0.28732 0.2964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" y="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6 -0.01827 L 0.28264 -0.1651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-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677 -0.05273 C 0.06493 -0.05643 0.07205 -0.06568 0.07986 -0.07123 C 0.0901 -0.07863 0.10069 -0.08465 0.11215 -0.08742 C 0.1217 -0.09598 0.11111 -0.08765 0.12448 -0.09367 C 0.13837 -0.09991 0.12257 -0.09621 0.13837 -0.10176 C 0.15295 -0.10685 0.16823 -0.10893 0.18299 -0.11217 C 0.19514 -0.11494 0.20503 -0.12211 0.21684 -0.12442 C 0.22795 -0.13183 0.2401 -0.13761 0.25226 -0.14084 C 0.26042 -0.1464 0.26927 -0.1501 0.2783 -0.1531 C 0.28854 -0.16189 0.28437 -0.15888 0.29062 -0.16328 " pathEditMode="relative" rAng="0" ptsTypes="fffffffffA">
                                      <p:cBhvr>
                                        <p:cTn id="26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-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57232"/>
            <a:ext cx="204787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714488"/>
            <a:ext cx="1819275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500438"/>
            <a:ext cx="106680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857760"/>
            <a:ext cx="14954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57686" y="2143116"/>
            <a:ext cx="1643074" cy="935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571999" y="5072074"/>
            <a:ext cx="167269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6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429124" y="928670"/>
            <a:ext cx="1428760" cy="64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572000" y="3643314"/>
            <a:ext cx="2156778" cy="676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49769E-7 L 0.22847 0.230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" y="1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42276E-7 L 0.2441 0.4720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372 -0.00648 L 0.3 -0.38414 " pathEditMode="relative" ptsTypes="AA">
                                      <p:cBhvr>
                                        <p:cTn id="14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75 -0.02359 L 0.26059 -0.201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" y="-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0"/>
            <a:ext cx="104775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70" y="1285860"/>
            <a:ext cx="108585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08" y="2500306"/>
            <a:ext cx="11334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3108" y="3643314"/>
            <a:ext cx="866775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3108" y="4714884"/>
            <a:ext cx="9525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14546" y="5876925"/>
            <a:ext cx="9048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857620" y="214290"/>
            <a:ext cx="2455332" cy="681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000496" y="4786322"/>
            <a:ext cx="2214578" cy="590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929058" y="1643050"/>
            <a:ext cx="1285884" cy="61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929058" y="2786058"/>
            <a:ext cx="2293739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6" name="Picture 1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3929058" y="5929330"/>
            <a:ext cx="3286148" cy="676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000496" y="3786190"/>
            <a:ext cx="1071570" cy="495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928670"/>
            <a:ext cx="204787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1857364"/>
            <a:ext cx="1819275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0298" y="3357562"/>
            <a:ext cx="106680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3108" y="4929198"/>
            <a:ext cx="14954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00562" y="714356"/>
            <a:ext cx="1643074" cy="935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500562" y="2214554"/>
            <a:ext cx="167269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6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500562" y="3429000"/>
            <a:ext cx="1428760" cy="64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286248" y="5072074"/>
            <a:ext cx="2156778" cy="676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1285860"/>
            <a:ext cx="2562239" cy="3544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52319" y="1714487"/>
            <a:ext cx="3162755" cy="356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1469064"/>
            <a:ext cx="2786082" cy="363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1571612"/>
            <a:ext cx="4414461" cy="3576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3148" y="1428736"/>
            <a:ext cx="3330488" cy="3787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65095" y="1571612"/>
            <a:ext cx="4628130" cy="3429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8059" y="1285860"/>
            <a:ext cx="4080163" cy="37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45345" y="1500174"/>
            <a:ext cx="3859483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Семья Кокины</dc:creator>
  <cp:lastModifiedBy>Семья Кокины</cp:lastModifiedBy>
  <cp:revision>1</cp:revision>
  <dcterms:created xsi:type="dcterms:W3CDTF">2021-08-30T17:24:34Z</dcterms:created>
  <dcterms:modified xsi:type="dcterms:W3CDTF">2021-08-30T18:16:18Z</dcterms:modified>
</cp:coreProperties>
</file>