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B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17530"/>
      </p:ext>
    </p:extLst>
  </p:cSld>
  <p:clrMapOvr>
    <a:masterClrMapping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689917"/>
      </p:ext>
    </p:extLst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890083"/>
      </p:ext>
    </p:extLst>
  </p:cSld>
  <p:clrMapOvr>
    <a:masterClrMapping/>
  </p:clrMapOvr>
  <p:transition spd="slow" advClick="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592811"/>
      </p:ext>
    </p:extLst>
  </p:cSld>
  <p:clrMapOvr>
    <a:masterClrMapping/>
  </p:clrMapOvr>
  <p:transition spd="slow" advClick="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88815"/>
      </p:ext>
    </p:extLst>
  </p:cSld>
  <p:clrMapOvr>
    <a:masterClrMapping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0908"/>
      </p:ext>
    </p:extLst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69251"/>
      </p:ext>
    </p:extLst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8411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06603"/>
      </p:ext>
    </p:extLst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09893"/>
      </p:ext>
    </p:extLst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82CB-8099-C74E-9FC7-A64C4FEA190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11037"/>
      </p:ext>
    </p:extLst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D82CB-8099-C74E-9FC7-A64C4FEA190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E1B3-01D3-0240-923D-0612B65EC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7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6F5120-33B6-D24F-AED1-EAED478C82AF}"/>
              </a:ext>
            </a:extLst>
          </p:cNvPr>
          <p:cNvSpPr/>
          <p:nvPr/>
        </p:nvSpPr>
        <p:spPr>
          <a:xfrm>
            <a:off x="0" y="3984173"/>
            <a:ext cx="9144000" cy="2873827"/>
          </a:xfrm>
          <a:prstGeom prst="rect">
            <a:avLst/>
          </a:prstGeom>
          <a:gradFill>
            <a:gsLst>
              <a:gs pos="0">
                <a:srgbClr val="88E6FF"/>
              </a:gs>
              <a:gs pos="100000">
                <a:schemeClr val="bg1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A5C817-1960-EE4F-A6D5-77019321512E}"/>
              </a:ext>
            </a:extLst>
          </p:cNvPr>
          <p:cNvSpPr txBox="1"/>
          <p:nvPr/>
        </p:nvSpPr>
        <p:spPr>
          <a:xfrm>
            <a:off x="694481" y="1541112"/>
            <a:ext cx="3345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ritannic Bold" panose="020B0903060703020204" pitchFamily="34" charset="0"/>
              </a:rPr>
              <a:t>GRAMMAR </a:t>
            </a:r>
          </a:p>
          <a:p>
            <a:r>
              <a:rPr lang="en-US" sz="5400" dirty="0">
                <a:solidFill>
                  <a:schemeClr val="bg1"/>
                </a:solidFill>
                <a:latin typeface="Britannic Bold" panose="020B0903060703020204" pitchFamily="34" charset="0"/>
              </a:rPr>
              <a:t>SNOW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B2D530-3DC2-7444-8F4C-B8A90C81FD8B}"/>
              </a:ext>
            </a:extLst>
          </p:cNvPr>
          <p:cNvSpPr txBox="1"/>
          <p:nvPr/>
        </p:nvSpPr>
        <p:spPr>
          <a:xfrm>
            <a:off x="787078" y="3247025"/>
            <a:ext cx="2824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By Artem Morozov</a:t>
            </a:r>
            <a:endParaRPr lang="ru-RU" sz="3200" dirty="0">
              <a:solidFill>
                <a:schemeClr val="bg1"/>
              </a:solidFill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E3B04A-4D7B-1E45-A055-EE13D6A7FD86}"/>
              </a:ext>
            </a:extLst>
          </p:cNvPr>
          <p:cNvSpPr/>
          <p:nvPr/>
        </p:nvSpPr>
        <p:spPr>
          <a:xfrm>
            <a:off x="787078" y="4347020"/>
            <a:ext cx="2604304" cy="654331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START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hristmas tree clipart">
            <a:extLst>
              <a:ext uri="{FF2B5EF4-FFF2-40B4-BE49-F238E27FC236}">
                <a16:creationId xmlns:a16="http://schemas.microsoft.com/office/drawing/2014/main" id="{33995CEB-AA25-A244-AE7A-9101FAAA4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44" y="738159"/>
            <a:ext cx="3132667" cy="511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1D9E75-F528-E34D-9BDD-2B7D48024F45}"/>
              </a:ext>
            </a:extLst>
          </p:cNvPr>
          <p:cNvSpPr txBox="1"/>
          <p:nvPr/>
        </p:nvSpPr>
        <p:spPr>
          <a:xfrm>
            <a:off x="337457" y="6259286"/>
            <a:ext cx="30539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Artem Morozov,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58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ED1CAF-62F5-BC47-A30D-674F8FB78137}"/>
              </a:ext>
            </a:extLst>
          </p:cNvPr>
          <p:cNvSpPr/>
          <p:nvPr/>
        </p:nvSpPr>
        <p:spPr>
          <a:xfrm>
            <a:off x="2763692" y="337563"/>
            <a:ext cx="10759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busy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EA323F-E3A2-CA4B-A83A-B19EEC69AFD0}"/>
              </a:ext>
            </a:extLst>
          </p:cNvPr>
          <p:cNvSpPr/>
          <p:nvPr/>
        </p:nvSpPr>
        <p:spPr>
          <a:xfrm>
            <a:off x="6036577" y="337563"/>
            <a:ext cx="25586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your mother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8B9B781-333B-3242-A219-328B32D2909E}"/>
              </a:ext>
            </a:extLst>
          </p:cNvPr>
          <p:cNvSpPr/>
          <p:nvPr/>
        </p:nvSpPr>
        <p:spPr>
          <a:xfrm>
            <a:off x="536116" y="339730"/>
            <a:ext cx="934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Was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B1723ED-0354-8E46-AA0F-28D3DEC8EC30}"/>
              </a:ext>
            </a:extLst>
          </p:cNvPr>
          <p:cNvSpPr/>
          <p:nvPr/>
        </p:nvSpPr>
        <p:spPr>
          <a:xfrm>
            <a:off x="4028495" y="342547"/>
            <a:ext cx="18192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evening?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20EC94F-265D-8C49-9A43-9AAAE11958B8}"/>
              </a:ext>
            </a:extLst>
          </p:cNvPr>
          <p:cNvSpPr/>
          <p:nvPr/>
        </p:nvSpPr>
        <p:spPr>
          <a:xfrm>
            <a:off x="1659277" y="343359"/>
            <a:ext cx="8846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last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F802929D-754B-964F-B1F8-9D657FD5AC84}"/>
              </a:ext>
            </a:extLst>
          </p:cNvPr>
          <p:cNvSpPr/>
          <p:nvPr/>
        </p:nvSpPr>
        <p:spPr>
          <a:xfrm>
            <a:off x="-500742" y="-402771"/>
            <a:ext cx="10232562" cy="2013857"/>
          </a:xfrm>
          <a:custGeom>
            <a:avLst/>
            <a:gdLst>
              <a:gd name="connsiteX0" fmla="*/ 3135085 w 10232562"/>
              <a:gd name="connsiteY0" fmla="*/ 0 h 2013857"/>
              <a:gd name="connsiteX1" fmla="*/ 3682854 w 10232562"/>
              <a:gd name="connsiteY1" fmla="*/ 159883 h 2013857"/>
              <a:gd name="connsiteX2" fmla="*/ 3780883 w 10232562"/>
              <a:gd name="connsiteY2" fmla="*/ 237170 h 2013857"/>
              <a:gd name="connsiteX3" fmla="*/ 3807603 w 10232562"/>
              <a:gd name="connsiteY3" fmla="*/ 223167 h 2013857"/>
              <a:gd name="connsiteX4" fmla="*/ 4114800 w 10232562"/>
              <a:gd name="connsiteY4" fmla="*/ 163285 h 2013857"/>
              <a:gd name="connsiteX5" fmla="*/ 4556058 w 10232562"/>
              <a:gd name="connsiteY5" fmla="*/ 293423 h 2013857"/>
              <a:gd name="connsiteX6" fmla="*/ 4644899 w 10232562"/>
              <a:gd name="connsiteY6" fmla="*/ 364196 h 2013857"/>
              <a:gd name="connsiteX7" fmla="*/ 4663820 w 10232562"/>
              <a:gd name="connsiteY7" fmla="*/ 340239 h 2013857"/>
              <a:gd name="connsiteX8" fmla="*/ 5072742 w 10232562"/>
              <a:gd name="connsiteY8" fmla="*/ 163285 h 2013857"/>
              <a:gd name="connsiteX9" fmla="*/ 5481664 w 10232562"/>
              <a:gd name="connsiteY9" fmla="*/ 340239 h 2013857"/>
              <a:gd name="connsiteX10" fmla="*/ 5505862 w 10232562"/>
              <a:gd name="connsiteY10" fmla="*/ 370878 h 2013857"/>
              <a:gd name="connsiteX11" fmla="*/ 5589426 w 10232562"/>
              <a:gd name="connsiteY11" fmla="*/ 304308 h 2013857"/>
              <a:gd name="connsiteX12" fmla="*/ 6030684 w 10232562"/>
              <a:gd name="connsiteY12" fmla="*/ 174170 h 2013857"/>
              <a:gd name="connsiteX13" fmla="*/ 6588743 w 10232562"/>
              <a:gd name="connsiteY13" fmla="*/ 397355 h 2013857"/>
              <a:gd name="connsiteX14" fmla="*/ 6602754 w 10232562"/>
              <a:gd name="connsiteY14" fmla="*/ 413750 h 2013857"/>
              <a:gd name="connsiteX15" fmla="*/ 6655090 w 10232562"/>
              <a:gd name="connsiteY15" fmla="*/ 350671 h 2013857"/>
              <a:gd name="connsiteX16" fmla="*/ 7347854 w 10232562"/>
              <a:gd name="connsiteY16" fmla="*/ 65313 h 2013857"/>
              <a:gd name="connsiteX17" fmla="*/ 7814845 w 10232562"/>
              <a:gd name="connsiteY17" fmla="*/ 182903 h 2013857"/>
              <a:gd name="connsiteX18" fmla="*/ 7887180 w 10232562"/>
              <a:gd name="connsiteY18" fmla="*/ 226603 h 2013857"/>
              <a:gd name="connsiteX19" fmla="*/ 7976824 w 10232562"/>
              <a:gd name="connsiteY19" fmla="*/ 179624 h 2013857"/>
              <a:gd name="connsiteX20" fmla="*/ 8284022 w 10232562"/>
              <a:gd name="connsiteY20" fmla="*/ 119742 h 2013857"/>
              <a:gd name="connsiteX21" fmla="*/ 8725280 w 10232562"/>
              <a:gd name="connsiteY21" fmla="*/ 249880 h 2013857"/>
              <a:gd name="connsiteX22" fmla="*/ 8800126 w 10232562"/>
              <a:gd name="connsiteY22" fmla="*/ 309504 h 2013857"/>
              <a:gd name="connsiteX23" fmla="*/ 8849336 w 10232562"/>
              <a:gd name="connsiteY23" fmla="*/ 269401 h 2013857"/>
              <a:gd name="connsiteX24" fmla="*/ 9345372 w 10232562"/>
              <a:gd name="connsiteY24" fmla="*/ 119742 h 2013857"/>
              <a:gd name="connsiteX25" fmla="*/ 10232562 w 10232562"/>
              <a:gd name="connsiteY25" fmla="*/ 996043 h 2013857"/>
              <a:gd name="connsiteX26" fmla="*/ 9345372 w 10232562"/>
              <a:gd name="connsiteY26" fmla="*/ 1872344 h 2013857"/>
              <a:gd name="connsiteX27" fmla="*/ 8718034 w 10232562"/>
              <a:gd name="connsiteY27" fmla="*/ 1615682 h 2013857"/>
              <a:gd name="connsiteX28" fmla="*/ 8660936 w 10232562"/>
              <a:gd name="connsiteY28" fmla="*/ 1547327 h 2013857"/>
              <a:gd name="connsiteX29" fmla="*/ 8591220 w 10232562"/>
              <a:gd name="connsiteY29" fmla="*/ 1583862 h 2013857"/>
              <a:gd name="connsiteX30" fmla="*/ 8284022 w 10232562"/>
              <a:gd name="connsiteY30" fmla="*/ 1643744 h 2013857"/>
              <a:gd name="connsiteX31" fmla="*/ 8124968 w 10232562"/>
              <a:gd name="connsiteY31" fmla="*/ 1628263 h 2013857"/>
              <a:gd name="connsiteX32" fmla="*/ 8124018 w 10232562"/>
              <a:gd name="connsiteY32" fmla="*/ 1627978 h 2013857"/>
              <a:gd name="connsiteX33" fmla="*/ 8040618 w 10232562"/>
              <a:gd name="connsiteY33" fmla="*/ 1728500 h 2013857"/>
              <a:gd name="connsiteX34" fmla="*/ 7347854 w 10232562"/>
              <a:gd name="connsiteY34" fmla="*/ 2013857 h 2013857"/>
              <a:gd name="connsiteX35" fmla="*/ 6535458 w 10232562"/>
              <a:gd name="connsiteY35" fmla="*/ 1584310 h 2013857"/>
              <a:gd name="connsiteX36" fmla="*/ 6510018 w 10232562"/>
              <a:gd name="connsiteY36" fmla="*/ 1537701 h 2013857"/>
              <a:gd name="connsiteX37" fmla="*/ 6471941 w 10232562"/>
              <a:gd name="connsiteY37" fmla="*/ 1568034 h 2013857"/>
              <a:gd name="connsiteX38" fmla="*/ 6030684 w 10232562"/>
              <a:gd name="connsiteY38" fmla="*/ 1698172 h 2013857"/>
              <a:gd name="connsiteX39" fmla="*/ 5376254 w 10232562"/>
              <a:gd name="connsiteY39" fmla="*/ 1362213 h 2013857"/>
              <a:gd name="connsiteX40" fmla="*/ 5341064 w 10232562"/>
              <a:gd name="connsiteY40" fmla="*/ 1299615 h 2013857"/>
              <a:gd name="connsiteX41" fmla="*/ 5297844 w 10232562"/>
              <a:gd name="connsiteY41" fmla="*/ 1324123 h 2013857"/>
              <a:gd name="connsiteX42" fmla="*/ 5072742 w 10232562"/>
              <a:gd name="connsiteY42" fmla="*/ 1371601 h 2013857"/>
              <a:gd name="connsiteX43" fmla="*/ 4847640 w 10232562"/>
              <a:gd name="connsiteY43" fmla="*/ 1324123 h 2013857"/>
              <a:gd name="connsiteX44" fmla="*/ 4799780 w 10232562"/>
              <a:gd name="connsiteY44" fmla="*/ 1296984 h 2013857"/>
              <a:gd name="connsiteX45" fmla="*/ 4769229 w 10232562"/>
              <a:gd name="connsiteY45" fmla="*/ 1351328 h 2013857"/>
              <a:gd name="connsiteX46" fmla="*/ 4114800 w 10232562"/>
              <a:gd name="connsiteY46" fmla="*/ 1687287 h 2013857"/>
              <a:gd name="connsiteX47" fmla="*/ 3807603 w 10232562"/>
              <a:gd name="connsiteY47" fmla="*/ 1627405 h 2013857"/>
              <a:gd name="connsiteX48" fmla="*/ 3797471 w 10232562"/>
              <a:gd name="connsiteY48" fmla="*/ 1622096 h 2013857"/>
              <a:gd name="connsiteX49" fmla="*/ 3682854 w 10232562"/>
              <a:gd name="connsiteY49" fmla="*/ 1712461 h 2013857"/>
              <a:gd name="connsiteX50" fmla="*/ 3135085 w 10232562"/>
              <a:gd name="connsiteY50" fmla="*/ 1872344 h 2013857"/>
              <a:gd name="connsiteX51" fmla="*/ 2442322 w 10232562"/>
              <a:gd name="connsiteY51" fmla="*/ 1598146 h 2013857"/>
              <a:gd name="connsiteX52" fmla="*/ 2331479 w 10232562"/>
              <a:gd name="connsiteY52" fmla="*/ 1469774 h 2013857"/>
              <a:gd name="connsiteX53" fmla="*/ 2217640 w 10232562"/>
              <a:gd name="connsiteY53" fmla="*/ 1529433 h 2013857"/>
              <a:gd name="connsiteX54" fmla="*/ 1910442 w 10232562"/>
              <a:gd name="connsiteY54" fmla="*/ 1589315 h 2013857"/>
              <a:gd name="connsiteX55" fmla="*/ 1603244 w 10232562"/>
              <a:gd name="connsiteY55" fmla="*/ 1529433 h 2013857"/>
              <a:gd name="connsiteX56" fmla="*/ 1576370 w 10232562"/>
              <a:gd name="connsiteY56" fmla="*/ 1515350 h 2013857"/>
              <a:gd name="connsiteX57" fmla="*/ 1486646 w 10232562"/>
              <a:gd name="connsiteY57" fmla="*/ 1622057 h 2013857"/>
              <a:gd name="connsiteX58" fmla="*/ 870857 w 10232562"/>
              <a:gd name="connsiteY58" fmla="*/ 1872343 h 2013857"/>
              <a:gd name="connsiteX59" fmla="*/ 0 w 10232562"/>
              <a:gd name="connsiteY59" fmla="*/ 1017814 h 2013857"/>
              <a:gd name="connsiteX60" fmla="*/ 870857 w 10232562"/>
              <a:gd name="connsiteY60" fmla="*/ 163285 h 2013857"/>
              <a:gd name="connsiteX61" fmla="*/ 1209834 w 10232562"/>
              <a:gd name="connsiteY61" fmla="*/ 230438 h 2013857"/>
              <a:gd name="connsiteX62" fmla="*/ 1341893 w 10232562"/>
              <a:gd name="connsiteY62" fmla="*/ 300774 h 2013857"/>
              <a:gd name="connsiteX63" fmla="*/ 1352383 w 10232562"/>
              <a:gd name="connsiteY63" fmla="*/ 288498 h 2013857"/>
              <a:gd name="connsiteX64" fmla="*/ 1910442 w 10232562"/>
              <a:gd name="connsiteY64" fmla="*/ 65313 h 2013857"/>
              <a:gd name="connsiteX65" fmla="*/ 2351700 w 10232562"/>
              <a:gd name="connsiteY65" fmla="*/ 195451 h 2013857"/>
              <a:gd name="connsiteX66" fmla="*/ 2446458 w 10232562"/>
              <a:gd name="connsiteY66" fmla="*/ 270937 h 2013857"/>
              <a:gd name="connsiteX67" fmla="*/ 2587317 w 10232562"/>
              <a:gd name="connsiteY67" fmla="*/ 159883 h 2013857"/>
              <a:gd name="connsiteX68" fmla="*/ 3135085 w 10232562"/>
              <a:gd name="connsiteY68" fmla="*/ 0 h 201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232562" h="2013857">
                <a:moveTo>
                  <a:pt x="3135085" y="0"/>
                </a:moveTo>
                <a:cubicBezTo>
                  <a:pt x="3337991" y="0"/>
                  <a:pt x="3526490" y="58941"/>
                  <a:pt x="3682854" y="159883"/>
                </a:cubicBezTo>
                <a:lnTo>
                  <a:pt x="3780883" y="237170"/>
                </a:lnTo>
                <a:lnTo>
                  <a:pt x="3807603" y="223167"/>
                </a:lnTo>
                <a:cubicBezTo>
                  <a:pt x="3902023" y="184608"/>
                  <a:pt x="4005833" y="163285"/>
                  <a:pt x="4114800" y="163285"/>
                </a:cubicBezTo>
                <a:cubicBezTo>
                  <a:pt x="4278252" y="163285"/>
                  <a:pt x="4430098" y="211261"/>
                  <a:pt x="4556058" y="293423"/>
                </a:cubicBezTo>
                <a:lnTo>
                  <a:pt x="4644899" y="364196"/>
                </a:lnTo>
                <a:lnTo>
                  <a:pt x="4663820" y="340239"/>
                </a:lnTo>
                <a:cubicBezTo>
                  <a:pt x="4768472" y="230908"/>
                  <a:pt x="4913048" y="163285"/>
                  <a:pt x="5072742" y="163285"/>
                </a:cubicBezTo>
                <a:cubicBezTo>
                  <a:pt x="5232436" y="163285"/>
                  <a:pt x="5377012" y="230908"/>
                  <a:pt x="5481664" y="340239"/>
                </a:cubicBezTo>
                <a:lnTo>
                  <a:pt x="5505862" y="370878"/>
                </a:lnTo>
                <a:lnTo>
                  <a:pt x="5589426" y="304308"/>
                </a:lnTo>
                <a:cubicBezTo>
                  <a:pt x="5715386" y="222146"/>
                  <a:pt x="5867232" y="174170"/>
                  <a:pt x="6030684" y="174170"/>
                </a:cubicBezTo>
                <a:cubicBezTo>
                  <a:pt x="6248619" y="174170"/>
                  <a:pt x="6445923" y="259460"/>
                  <a:pt x="6588743" y="397355"/>
                </a:cubicBezTo>
                <a:lnTo>
                  <a:pt x="6602754" y="413750"/>
                </a:lnTo>
                <a:lnTo>
                  <a:pt x="6655090" y="350671"/>
                </a:lnTo>
                <a:cubicBezTo>
                  <a:pt x="6832384" y="174362"/>
                  <a:pt x="7077313" y="65313"/>
                  <a:pt x="7347854" y="65313"/>
                </a:cubicBezTo>
                <a:cubicBezTo>
                  <a:pt x="7516942" y="65313"/>
                  <a:pt x="7676025" y="107910"/>
                  <a:pt x="7814845" y="182903"/>
                </a:cubicBezTo>
                <a:lnTo>
                  <a:pt x="7887180" y="226603"/>
                </a:lnTo>
                <a:lnTo>
                  <a:pt x="7976824" y="179624"/>
                </a:lnTo>
                <a:cubicBezTo>
                  <a:pt x="8071244" y="141065"/>
                  <a:pt x="8175054" y="119742"/>
                  <a:pt x="8284022" y="119742"/>
                </a:cubicBezTo>
                <a:cubicBezTo>
                  <a:pt x="8447473" y="119742"/>
                  <a:pt x="8599320" y="167718"/>
                  <a:pt x="8725280" y="249880"/>
                </a:cubicBezTo>
                <a:lnTo>
                  <a:pt x="8800126" y="309504"/>
                </a:lnTo>
                <a:lnTo>
                  <a:pt x="8849336" y="269401"/>
                </a:lnTo>
                <a:cubicBezTo>
                  <a:pt x="8990932" y="174914"/>
                  <a:pt x="9161629" y="119742"/>
                  <a:pt x="9345372" y="119742"/>
                </a:cubicBezTo>
                <a:cubicBezTo>
                  <a:pt x="9835354" y="119742"/>
                  <a:pt x="10232562" y="512075"/>
                  <a:pt x="10232562" y="996043"/>
                </a:cubicBezTo>
                <a:cubicBezTo>
                  <a:pt x="10232562" y="1480011"/>
                  <a:pt x="9835354" y="1872344"/>
                  <a:pt x="9345372" y="1872344"/>
                </a:cubicBezTo>
                <a:cubicBezTo>
                  <a:pt x="9100381" y="1872344"/>
                  <a:pt x="8878584" y="1774261"/>
                  <a:pt x="8718034" y="1615682"/>
                </a:cubicBezTo>
                <a:lnTo>
                  <a:pt x="8660936" y="1547327"/>
                </a:lnTo>
                <a:lnTo>
                  <a:pt x="8591220" y="1583862"/>
                </a:lnTo>
                <a:cubicBezTo>
                  <a:pt x="8496800" y="1622422"/>
                  <a:pt x="8392990" y="1643744"/>
                  <a:pt x="8284022" y="1643744"/>
                </a:cubicBezTo>
                <a:cubicBezTo>
                  <a:pt x="8229538" y="1643744"/>
                  <a:pt x="8176344" y="1638413"/>
                  <a:pt x="8124968" y="1628263"/>
                </a:cubicBezTo>
                <a:lnTo>
                  <a:pt x="8124018" y="1627978"/>
                </a:lnTo>
                <a:lnTo>
                  <a:pt x="8040618" y="1728500"/>
                </a:lnTo>
                <a:cubicBezTo>
                  <a:pt x="7863324" y="1904808"/>
                  <a:pt x="7618395" y="2013857"/>
                  <a:pt x="7347854" y="2013857"/>
                </a:cubicBezTo>
                <a:cubicBezTo>
                  <a:pt x="7009678" y="2013857"/>
                  <a:pt x="6711520" y="1843468"/>
                  <a:pt x="6535458" y="1584310"/>
                </a:cubicBezTo>
                <a:lnTo>
                  <a:pt x="6510018" y="1537701"/>
                </a:lnTo>
                <a:lnTo>
                  <a:pt x="6471941" y="1568034"/>
                </a:lnTo>
                <a:cubicBezTo>
                  <a:pt x="6345982" y="1650197"/>
                  <a:pt x="6194135" y="1698172"/>
                  <a:pt x="6030684" y="1698172"/>
                </a:cubicBezTo>
                <a:cubicBezTo>
                  <a:pt x="5758264" y="1698172"/>
                  <a:pt x="5518082" y="1564907"/>
                  <a:pt x="5376254" y="1362213"/>
                </a:cubicBezTo>
                <a:lnTo>
                  <a:pt x="5341064" y="1299615"/>
                </a:lnTo>
                <a:lnTo>
                  <a:pt x="5297844" y="1324123"/>
                </a:lnTo>
                <a:cubicBezTo>
                  <a:pt x="5228656" y="1354695"/>
                  <a:pt x="5152589" y="1371601"/>
                  <a:pt x="5072742" y="1371601"/>
                </a:cubicBezTo>
                <a:cubicBezTo>
                  <a:pt x="4992895" y="1371601"/>
                  <a:pt x="4916827" y="1354695"/>
                  <a:pt x="4847640" y="1324123"/>
                </a:cubicBezTo>
                <a:lnTo>
                  <a:pt x="4799780" y="1296984"/>
                </a:lnTo>
                <a:lnTo>
                  <a:pt x="4769229" y="1351328"/>
                </a:lnTo>
                <a:cubicBezTo>
                  <a:pt x="4627402" y="1554022"/>
                  <a:pt x="4387220" y="1687287"/>
                  <a:pt x="4114800" y="1687287"/>
                </a:cubicBezTo>
                <a:cubicBezTo>
                  <a:pt x="4005833" y="1687287"/>
                  <a:pt x="3902023" y="1665965"/>
                  <a:pt x="3807603" y="1627405"/>
                </a:cubicBezTo>
                <a:lnTo>
                  <a:pt x="3797471" y="1622096"/>
                </a:lnTo>
                <a:lnTo>
                  <a:pt x="3682854" y="1712461"/>
                </a:lnTo>
                <a:cubicBezTo>
                  <a:pt x="3526490" y="1813403"/>
                  <a:pt x="3337991" y="1872344"/>
                  <a:pt x="3135085" y="1872344"/>
                </a:cubicBezTo>
                <a:cubicBezTo>
                  <a:pt x="2864544" y="1872344"/>
                  <a:pt x="2619615" y="1767560"/>
                  <a:pt x="2442322" y="1598146"/>
                </a:cubicBezTo>
                <a:lnTo>
                  <a:pt x="2331479" y="1469774"/>
                </a:lnTo>
                <a:lnTo>
                  <a:pt x="2217640" y="1529433"/>
                </a:lnTo>
                <a:cubicBezTo>
                  <a:pt x="2123220" y="1567993"/>
                  <a:pt x="2019410" y="1589315"/>
                  <a:pt x="1910442" y="1589315"/>
                </a:cubicBezTo>
                <a:cubicBezTo>
                  <a:pt x="1801474" y="1589315"/>
                  <a:pt x="1697665" y="1567993"/>
                  <a:pt x="1603244" y="1529433"/>
                </a:cubicBezTo>
                <a:lnTo>
                  <a:pt x="1576370" y="1515350"/>
                </a:lnTo>
                <a:lnTo>
                  <a:pt x="1486646" y="1622057"/>
                </a:lnTo>
                <a:cubicBezTo>
                  <a:pt x="1329052" y="1776697"/>
                  <a:pt x="1111338" y="1872343"/>
                  <a:pt x="870857" y="1872343"/>
                </a:cubicBezTo>
                <a:cubicBezTo>
                  <a:pt x="389896" y="1872343"/>
                  <a:pt x="0" y="1489757"/>
                  <a:pt x="0" y="1017814"/>
                </a:cubicBezTo>
                <a:cubicBezTo>
                  <a:pt x="0" y="545871"/>
                  <a:pt x="389896" y="163285"/>
                  <a:pt x="870857" y="163285"/>
                </a:cubicBezTo>
                <a:cubicBezTo>
                  <a:pt x="991097" y="163285"/>
                  <a:pt x="1105646" y="187197"/>
                  <a:pt x="1209834" y="230438"/>
                </a:cubicBezTo>
                <a:lnTo>
                  <a:pt x="1341893" y="300774"/>
                </a:lnTo>
                <a:lnTo>
                  <a:pt x="1352383" y="288498"/>
                </a:lnTo>
                <a:cubicBezTo>
                  <a:pt x="1495203" y="150603"/>
                  <a:pt x="1692507" y="65313"/>
                  <a:pt x="1910442" y="65313"/>
                </a:cubicBezTo>
                <a:cubicBezTo>
                  <a:pt x="2073894" y="65313"/>
                  <a:pt x="2225740" y="113289"/>
                  <a:pt x="2351700" y="195451"/>
                </a:cubicBezTo>
                <a:lnTo>
                  <a:pt x="2446458" y="270937"/>
                </a:lnTo>
                <a:lnTo>
                  <a:pt x="2587317" y="159883"/>
                </a:lnTo>
                <a:cubicBezTo>
                  <a:pt x="2743681" y="58941"/>
                  <a:pt x="2932180" y="0"/>
                  <a:pt x="3135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A12D26-72E8-5B43-9E84-0E50F86D9AFE}"/>
              </a:ext>
            </a:extLst>
          </p:cNvPr>
          <p:cNvSpPr txBox="1"/>
          <p:nvPr/>
        </p:nvSpPr>
        <p:spPr>
          <a:xfrm>
            <a:off x="0" y="32590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Was your mother busy last evening?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19" name="Рисунок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5C6969-382D-6D40-B32C-8709EB86D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96348" y="153785"/>
            <a:ext cx="802208" cy="824679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A2A083D6-D782-444B-B26B-65E7788592C7}"/>
              </a:ext>
            </a:extLst>
          </p:cNvPr>
          <p:cNvSpPr/>
          <p:nvPr/>
        </p:nvSpPr>
        <p:spPr>
          <a:xfrm>
            <a:off x="275662" y="238007"/>
            <a:ext cx="1796206" cy="523221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CHECK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AB11E70B-81A0-1641-898F-EB4A3E8781DA}"/>
              </a:ext>
            </a:extLst>
          </p:cNvPr>
          <p:cNvGrpSpPr/>
          <p:nvPr/>
        </p:nvGrpSpPr>
        <p:grpSpPr>
          <a:xfrm>
            <a:off x="0" y="2726075"/>
            <a:ext cx="9144000" cy="4131925"/>
            <a:chOff x="0" y="2726075"/>
            <a:chExt cx="9144000" cy="413192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BF36D2B6-7277-D940-9829-260937E69790}"/>
                </a:ext>
              </a:extLst>
            </p:cNvPr>
            <p:cNvSpPr/>
            <p:nvPr/>
          </p:nvSpPr>
          <p:spPr>
            <a:xfrm>
              <a:off x="0" y="541020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rgbClr val="88E6FF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Christmas tree clipart">
              <a:extLst>
                <a:ext uri="{FF2B5EF4-FFF2-40B4-BE49-F238E27FC236}">
                  <a16:creationId xmlns:a16="http://schemas.microsoft.com/office/drawing/2014/main" id="{C98C556E-39AA-6D42-BD66-70DE7428E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30" y="2726075"/>
              <a:ext cx="2203837" cy="359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Boy building snowman clipart">
              <a:extLst>
                <a:ext uri="{FF2B5EF4-FFF2-40B4-BE49-F238E27FC236}">
                  <a16:creationId xmlns:a16="http://schemas.microsoft.com/office/drawing/2014/main" id="{53D9CF94-AF86-DE49-8C95-C4100CF153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99" y="4091601"/>
              <a:ext cx="2822041" cy="241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426185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  <p:bldP spid="22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ED1CAF-62F5-BC47-A30D-674F8FB78137}"/>
              </a:ext>
            </a:extLst>
          </p:cNvPr>
          <p:cNvSpPr/>
          <p:nvPr/>
        </p:nvSpPr>
        <p:spPr>
          <a:xfrm>
            <a:off x="4275665" y="313422"/>
            <a:ext cx="11260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were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EA323F-E3A2-CA4B-A83A-B19EEC69AFD0}"/>
              </a:ext>
            </a:extLst>
          </p:cNvPr>
          <p:cNvSpPr/>
          <p:nvPr/>
        </p:nvSpPr>
        <p:spPr>
          <a:xfrm>
            <a:off x="7491018" y="315332"/>
            <a:ext cx="8729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you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8B9B781-333B-3242-A219-328B32D2909E}"/>
              </a:ext>
            </a:extLst>
          </p:cNvPr>
          <p:cNvSpPr/>
          <p:nvPr/>
        </p:nvSpPr>
        <p:spPr>
          <a:xfrm>
            <a:off x="780051" y="297787"/>
            <a:ext cx="16109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month?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B1723ED-0354-8E46-AA0F-28D3DEC8EC30}"/>
              </a:ext>
            </a:extLst>
          </p:cNvPr>
          <p:cNvSpPr/>
          <p:nvPr/>
        </p:nvSpPr>
        <p:spPr>
          <a:xfrm>
            <a:off x="5752315" y="308811"/>
            <a:ext cx="14039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Where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20EC94F-265D-8C49-9A43-9AAAE11958B8}"/>
              </a:ext>
            </a:extLst>
          </p:cNvPr>
          <p:cNvSpPr/>
          <p:nvPr/>
        </p:nvSpPr>
        <p:spPr>
          <a:xfrm>
            <a:off x="2825871" y="313422"/>
            <a:ext cx="8846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last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DF2B06F3-1F54-6C4E-AF89-CEA71698FE86}"/>
              </a:ext>
            </a:extLst>
          </p:cNvPr>
          <p:cNvSpPr/>
          <p:nvPr/>
        </p:nvSpPr>
        <p:spPr>
          <a:xfrm>
            <a:off x="-500742" y="-402771"/>
            <a:ext cx="10232562" cy="2013857"/>
          </a:xfrm>
          <a:custGeom>
            <a:avLst/>
            <a:gdLst>
              <a:gd name="connsiteX0" fmla="*/ 3135085 w 10232562"/>
              <a:gd name="connsiteY0" fmla="*/ 0 h 2013857"/>
              <a:gd name="connsiteX1" fmla="*/ 3682854 w 10232562"/>
              <a:gd name="connsiteY1" fmla="*/ 159883 h 2013857"/>
              <a:gd name="connsiteX2" fmla="*/ 3780883 w 10232562"/>
              <a:gd name="connsiteY2" fmla="*/ 237170 h 2013857"/>
              <a:gd name="connsiteX3" fmla="*/ 3807603 w 10232562"/>
              <a:gd name="connsiteY3" fmla="*/ 223167 h 2013857"/>
              <a:gd name="connsiteX4" fmla="*/ 4114800 w 10232562"/>
              <a:gd name="connsiteY4" fmla="*/ 163285 h 2013857"/>
              <a:gd name="connsiteX5" fmla="*/ 4556058 w 10232562"/>
              <a:gd name="connsiteY5" fmla="*/ 293423 h 2013857"/>
              <a:gd name="connsiteX6" fmla="*/ 4644899 w 10232562"/>
              <a:gd name="connsiteY6" fmla="*/ 364196 h 2013857"/>
              <a:gd name="connsiteX7" fmla="*/ 4663820 w 10232562"/>
              <a:gd name="connsiteY7" fmla="*/ 340239 h 2013857"/>
              <a:gd name="connsiteX8" fmla="*/ 5072742 w 10232562"/>
              <a:gd name="connsiteY8" fmla="*/ 163285 h 2013857"/>
              <a:gd name="connsiteX9" fmla="*/ 5481664 w 10232562"/>
              <a:gd name="connsiteY9" fmla="*/ 340239 h 2013857"/>
              <a:gd name="connsiteX10" fmla="*/ 5505862 w 10232562"/>
              <a:gd name="connsiteY10" fmla="*/ 370878 h 2013857"/>
              <a:gd name="connsiteX11" fmla="*/ 5589426 w 10232562"/>
              <a:gd name="connsiteY11" fmla="*/ 304308 h 2013857"/>
              <a:gd name="connsiteX12" fmla="*/ 6030684 w 10232562"/>
              <a:gd name="connsiteY12" fmla="*/ 174170 h 2013857"/>
              <a:gd name="connsiteX13" fmla="*/ 6588743 w 10232562"/>
              <a:gd name="connsiteY13" fmla="*/ 397355 h 2013857"/>
              <a:gd name="connsiteX14" fmla="*/ 6602754 w 10232562"/>
              <a:gd name="connsiteY14" fmla="*/ 413750 h 2013857"/>
              <a:gd name="connsiteX15" fmla="*/ 6655090 w 10232562"/>
              <a:gd name="connsiteY15" fmla="*/ 350671 h 2013857"/>
              <a:gd name="connsiteX16" fmla="*/ 7347854 w 10232562"/>
              <a:gd name="connsiteY16" fmla="*/ 65313 h 2013857"/>
              <a:gd name="connsiteX17" fmla="*/ 7814845 w 10232562"/>
              <a:gd name="connsiteY17" fmla="*/ 182903 h 2013857"/>
              <a:gd name="connsiteX18" fmla="*/ 7887180 w 10232562"/>
              <a:gd name="connsiteY18" fmla="*/ 226603 h 2013857"/>
              <a:gd name="connsiteX19" fmla="*/ 7976824 w 10232562"/>
              <a:gd name="connsiteY19" fmla="*/ 179624 h 2013857"/>
              <a:gd name="connsiteX20" fmla="*/ 8284022 w 10232562"/>
              <a:gd name="connsiteY20" fmla="*/ 119742 h 2013857"/>
              <a:gd name="connsiteX21" fmla="*/ 8725280 w 10232562"/>
              <a:gd name="connsiteY21" fmla="*/ 249880 h 2013857"/>
              <a:gd name="connsiteX22" fmla="*/ 8800126 w 10232562"/>
              <a:gd name="connsiteY22" fmla="*/ 309504 h 2013857"/>
              <a:gd name="connsiteX23" fmla="*/ 8849336 w 10232562"/>
              <a:gd name="connsiteY23" fmla="*/ 269401 h 2013857"/>
              <a:gd name="connsiteX24" fmla="*/ 9345372 w 10232562"/>
              <a:gd name="connsiteY24" fmla="*/ 119742 h 2013857"/>
              <a:gd name="connsiteX25" fmla="*/ 10232562 w 10232562"/>
              <a:gd name="connsiteY25" fmla="*/ 996043 h 2013857"/>
              <a:gd name="connsiteX26" fmla="*/ 9345372 w 10232562"/>
              <a:gd name="connsiteY26" fmla="*/ 1872344 h 2013857"/>
              <a:gd name="connsiteX27" fmla="*/ 8718034 w 10232562"/>
              <a:gd name="connsiteY27" fmla="*/ 1615682 h 2013857"/>
              <a:gd name="connsiteX28" fmla="*/ 8660936 w 10232562"/>
              <a:gd name="connsiteY28" fmla="*/ 1547327 h 2013857"/>
              <a:gd name="connsiteX29" fmla="*/ 8591220 w 10232562"/>
              <a:gd name="connsiteY29" fmla="*/ 1583862 h 2013857"/>
              <a:gd name="connsiteX30" fmla="*/ 8284022 w 10232562"/>
              <a:gd name="connsiteY30" fmla="*/ 1643744 h 2013857"/>
              <a:gd name="connsiteX31" fmla="*/ 8124968 w 10232562"/>
              <a:gd name="connsiteY31" fmla="*/ 1628263 h 2013857"/>
              <a:gd name="connsiteX32" fmla="*/ 8124018 w 10232562"/>
              <a:gd name="connsiteY32" fmla="*/ 1627978 h 2013857"/>
              <a:gd name="connsiteX33" fmla="*/ 8040618 w 10232562"/>
              <a:gd name="connsiteY33" fmla="*/ 1728500 h 2013857"/>
              <a:gd name="connsiteX34" fmla="*/ 7347854 w 10232562"/>
              <a:gd name="connsiteY34" fmla="*/ 2013857 h 2013857"/>
              <a:gd name="connsiteX35" fmla="*/ 6535458 w 10232562"/>
              <a:gd name="connsiteY35" fmla="*/ 1584310 h 2013857"/>
              <a:gd name="connsiteX36" fmla="*/ 6510018 w 10232562"/>
              <a:gd name="connsiteY36" fmla="*/ 1537701 h 2013857"/>
              <a:gd name="connsiteX37" fmla="*/ 6471941 w 10232562"/>
              <a:gd name="connsiteY37" fmla="*/ 1568034 h 2013857"/>
              <a:gd name="connsiteX38" fmla="*/ 6030684 w 10232562"/>
              <a:gd name="connsiteY38" fmla="*/ 1698172 h 2013857"/>
              <a:gd name="connsiteX39" fmla="*/ 5376254 w 10232562"/>
              <a:gd name="connsiteY39" fmla="*/ 1362213 h 2013857"/>
              <a:gd name="connsiteX40" fmla="*/ 5341064 w 10232562"/>
              <a:gd name="connsiteY40" fmla="*/ 1299615 h 2013857"/>
              <a:gd name="connsiteX41" fmla="*/ 5297844 w 10232562"/>
              <a:gd name="connsiteY41" fmla="*/ 1324123 h 2013857"/>
              <a:gd name="connsiteX42" fmla="*/ 5072742 w 10232562"/>
              <a:gd name="connsiteY42" fmla="*/ 1371601 h 2013857"/>
              <a:gd name="connsiteX43" fmla="*/ 4847640 w 10232562"/>
              <a:gd name="connsiteY43" fmla="*/ 1324123 h 2013857"/>
              <a:gd name="connsiteX44" fmla="*/ 4799780 w 10232562"/>
              <a:gd name="connsiteY44" fmla="*/ 1296984 h 2013857"/>
              <a:gd name="connsiteX45" fmla="*/ 4769229 w 10232562"/>
              <a:gd name="connsiteY45" fmla="*/ 1351328 h 2013857"/>
              <a:gd name="connsiteX46" fmla="*/ 4114800 w 10232562"/>
              <a:gd name="connsiteY46" fmla="*/ 1687287 h 2013857"/>
              <a:gd name="connsiteX47" fmla="*/ 3807603 w 10232562"/>
              <a:gd name="connsiteY47" fmla="*/ 1627405 h 2013857"/>
              <a:gd name="connsiteX48" fmla="*/ 3797471 w 10232562"/>
              <a:gd name="connsiteY48" fmla="*/ 1622096 h 2013857"/>
              <a:gd name="connsiteX49" fmla="*/ 3682854 w 10232562"/>
              <a:gd name="connsiteY49" fmla="*/ 1712461 h 2013857"/>
              <a:gd name="connsiteX50" fmla="*/ 3135085 w 10232562"/>
              <a:gd name="connsiteY50" fmla="*/ 1872344 h 2013857"/>
              <a:gd name="connsiteX51" fmla="*/ 2442322 w 10232562"/>
              <a:gd name="connsiteY51" fmla="*/ 1598146 h 2013857"/>
              <a:gd name="connsiteX52" fmla="*/ 2331479 w 10232562"/>
              <a:gd name="connsiteY52" fmla="*/ 1469774 h 2013857"/>
              <a:gd name="connsiteX53" fmla="*/ 2217640 w 10232562"/>
              <a:gd name="connsiteY53" fmla="*/ 1529433 h 2013857"/>
              <a:gd name="connsiteX54" fmla="*/ 1910442 w 10232562"/>
              <a:gd name="connsiteY54" fmla="*/ 1589315 h 2013857"/>
              <a:gd name="connsiteX55" fmla="*/ 1603244 w 10232562"/>
              <a:gd name="connsiteY55" fmla="*/ 1529433 h 2013857"/>
              <a:gd name="connsiteX56" fmla="*/ 1576370 w 10232562"/>
              <a:gd name="connsiteY56" fmla="*/ 1515350 h 2013857"/>
              <a:gd name="connsiteX57" fmla="*/ 1486646 w 10232562"/>
              <a:gd name="connsiteY57" fmla="*/ 1622057 h 2013857"/>
              <a:gd name="connsiteX58" fmla="*/ 870857 w 10232562"/>
              <a:gd name="connsiteY58" fmla="*/ 1872343 h 2013857"/>
              <a:gd name="connsiteX59" fmla="*/ 0 w 10232562"/>
              <a:gd name="connsiteY59" fmla="*/ 1017814 h 2013857"/>
              <a:gd name="connsiteX60" fmla="*/ 870857 w 10232562"/>
              <a:gd name="connsiteY60" fmla="*/ 163285 h 2013857"/>
              <a:gd name="connsiteX61" fmla="*/ 1209834 w 10232562"/>
              <a:gd name="connsiteY61" fmla="*/ 230438 h 2013857"/>
              <a:gd name="connsiteX62" fmla="*/ 1341893 w 10232562"/>
              <a:gd name="connsiteY62" fmla="*/ 300774 h 2013857"/>
              <a:gd name="connsiteX63" fmla="*/ 1352383 w 10232562"/>
              <a:gd name="connsiteY63" fmla="*/ 288498 h 2013857"/>
              <a:gd name="connsiteX64" fmla="*/ 1910442 w 10232562"/>
              <a:gd name="connsiteY64" fmla="*/ 65313 h 2013857"/>
              <a:gd name="connsiteX65" fmla="*/ 2351700 w 10232562"/>
              <a:gd name="connsiteY65" fmla="*/ 195451 h 2013857"/>
              <a:gd name="connsiteX66" fmla="*/ 2446458 w 10232562"/>
              <a:gd name="connsiteY66" fmla="*/ 270937 h 2013857"/>
              <a:gd name="connsiteX67" fmla="*/ 2587317 w 10232562"/>
              <a:gd name="connsiteY67" fmla="*/ 159883 h 2013857"/>
              <a:gd name="connsiteX68" fmla="*/ 3135085 w 10232562"/>
              <a:gd name="connsiteY68" fmla="*/ 0 h 201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232562" h="2013857">
                <a:moveTo>
                  <a:pt x="3135085" y="0"/>
                </a:moveTo>
                <a:cubicBezTo>
                  <a:pt x="3337991" y="0"/>
                  <a:pt x="3526490" y="58941"/>
                  <a:pt x="3682854" y="159883"/>
                </a:cubicBezTo>
                <a:lnTo>
                  <a:pt x="3780883" y="237170"/>
                </a:lnTo>
                <a:lnTo>
                  <a:pt x="3807603" y="223167"/>
                </a:lnTo>
                <a:cubicBezTo>
                  <a:pt x="3902023" y="184608"/>
                  <a:pt x="4005833" y="163285"/>
                  <a:pt x="4114800" y="163285"/>
                </a:cubicBezTo>
                <a:cubicBezTo>
                  <a:pt x="4278252" y="163285"/>
                  <a:pt x="4430098" y="211261"/>
                  <a:pt x="4556058" y="293423"/>
                </a:cubicBezTo>
                <a:lnTo>
                  <a:pt x="4644899" y="364196"/>
                </a:lnTo>
                <a:lnTo>
                  <a:pt x="4663820" y="340239"/>
                </a:lnTo>
                <a:cubicBezTo>
                  <a:pt x="4768472" y="230908"/>
                  <a:pt x="4913048" y="163285"/>
                  <a:pt x="5072742" y="163285"/>
                </a:cubicBezTo>
                <a:cubicBezTo>
                  <a:pt x="5232436" y="163285"/>
                  <a:pt x="5377012" y="230908"/>
                  <a:pt x="5481664" y="340239"/>
                </a:cubicBezTo>
                <a:lnTo>
                  <a:pt x="5505862" y="370878"/>
                </a:lnTo>
                <a:lnTo>
                  <a:pt x="5589426" y="304308"/>
                </a:lnTo>
                <a:cubicBezTo>
                  <a:pt x="5715386" y="222146"/>
                  <a:pt x="5867232" y="174170"/>
                  <a:pt x="6030684" y="174170"/>
                </a:cubicBezTo>
                <a:cubicBezTo>
                  <a:pt x="6248619" y="174170"/>
                  <a:pt x="6445923" y="259460"/>
                  <a:pt x="6588743" y="397355"/>
                </a:cubicBezTo>
                <a:lnTo>
                  <a:pt x="6602754" y="413750"/>
                </a:lnTo>
                <a:lnTo>
                  <a:pt x="6655090" y="350671"/>
                </a:lnTo>
                <a:cubicBezTo>
                  <a:pt x="6832384" y="174362"/>
                  <a:pt x="7077313" y="65313"/>
                  <a:pt x="7347854" y="65313"/>
                </a:cubicBezTo>
                <a:cubicBezTo>
                  <a:pt x="7516942" y="65313"/>
                  <a:pt x="7676025" y="107910"/>
                  <a:pt x="7814845" y="182903"/>
                </a:cubicBezTo>
                <a:lnTo>
                  <a:pt x="7887180" y="226603"/>
                </a:lnTo>
                <a:lnTo>
                  <a:pt x="7976824" y="179624"/>
                </a:lnTo>
                <a:cubicBezTo>
                  <a:pt x="8071244" y="141065"/>
                  <a:pt x="8175054" y="119742"/>
                  <a:pt x="8284022" y="119742"/>
                </a:cubicBezTo>
                <a:cubicBezTo>
                  <a:pt x="8447473" y="119742"/>
                  <a:pt x="8599320" y="167718"/>
                  <a:pt x="8725280" y="249880"/>
                </a:cubicBezTo>
                <a:lnTo>
                  <a:pt x="8800126" y="309504"/>
                </a:lnTo>
                <a:lnTo>
                  <a:pt x="8849336" y="269401"/>
                </a:lnTo>
                <a:cubicBezTo>
                  <a:pt x="8990932" y="174914"/>
                  <a:pt x="9161629" y="119742"/>
                  <a:pt x="9345372" y="119742"/>
                </a:cubicBezTo>
                <a:cubicBezTo>
                  <a:pt x="9835354" y="119742"/>
                  <a:pt x="10232562" y="512075"/>
                  <a:pt x="10232562" y="996043"/>
                </a:cubicBezTo>
                <a:cubicBezTo>
                  <a:pt x="10232562" y="1480011"/>
                  <a:pt x="9835354" y="1872344"/>
                  <a:pt x="9345372" y="1872344"/>
                </a:cubicBezTo>
                <a:cubicBezTo>
                  <a:pt x="9100381" y="1872344"/>
                  <a:pt x="8878584" y="1774261"/>
                  <a:pt x="8718034" y="1615682"/>
                </a:cubicBezTo>
                <a:lnTo>
                  <a:pt x="8660936" y="1547327"/>
                </a:lnTo>
                <a:lnTo>
                  <a:pt x="8591220" y="1583862"/>
                </a:lnTo>
                <a:cubicBezTo>
                  <a:pt x="8496800" y="1622422"/>
                  <a:pt x="8392990" y="1643744"/>
                  <a:pt x="8284022" y="1643744"/>
                </a:cubicBezTo>
                <a:cubicBezTo>
                  <a:pt x="8229538" y="1643744"/>
                  <a:pt x="8176344" y="1638413"/>
                  <a:pt x="8124968" y="1628263"/>
                </a:cubicBezTo>
                <a:lnTo>
                  <a:pt x="8124018" y="1627978"/>
                </a:lnTo>
                <a:lnTo>
                  <a:pt x="8040618" y="1728500"/>
                </a:lnTo>
                <a:cubicBezTo>
                  <a:pt x="7863324" y="1904808"/>
                  <a:pt x="7618395" y="2013857"/>
                  <a:pt x="7347854" y="2013857"/>
                </a:cubicBezTo>
                <a:cubicBezTo>
                  <a:pt x="7009678" y="2013857"/>
                  <a:pt x="6711520" y="1843468"/>
                  <a:pt x="6535458" y="1584310"/>
                </a:cubicBezTo>
                <a:lnTo>
                  <a:pt x="6510018" y="1537701"/>
                </a:lnTo>
                <a:lnTo>
                  <a:pt x="6471941" y="1568034"/>
                </a:lnTo>
                <a:cubicBezTo>
                  <a:pt x="6345982" y="1650197"/>
                  <a:pt x="6194135" y="1698172"/>
                  <a:pt x="6030684" y="1698172"/>
                </a:cubicBezTo>
                <a:cubicBezTo>
                  <a:pt x="5758264" y="1698172"/>
                  <a:pt x="5518082" y="1564907"/>
                  <a:pt x="5376254" y="1362213"/>
                </a:cubicBezTo>
                <a:lnTo>
                  <a:pt x="5341064" y="1299615"/>
                </a:lnTo>
                <a:lnTo>
                  <a:pt x="5297844" y="1324123"/>
                </a:lnTo>
                <a:cubicBezTo>
                  <a:pt x="5228656" y="1354695"/>
                  <a:pt x="5152589" y="1371601"/>
                  <a:pt x="5072742" y="1371601"/>
                </a:cubicBezTo>
                <a:cubicBezTo>
                  <a:pt x="4992895" y="1371601"/>
                  <a:pt x="4916827" y="1354695"/>
                  <a:pt x="4847640" y="1324123"/>
                </a:cubicBezTo>
                <a:lnTo>
                  <a:pt x="4799780" y="1296984"/>
                </a:lnTo>
                <a:lnTo>
                  <a:pt x="4769229" y="1351328"/>
                </a:lnTo>
                <a:cubicBezTo>
                  <a:pt x="4627402" y="1554022"/>
                  <a:pt x="4387220" y="1687287"/>
                  <a:pt x="4114800" y="1687287"/>
                </a:cubicBezTo>
                <a:cubicBezTo>
                  <a:pt x="4005833" y="1687287"/>
                  <a:pt x="3902023" y="1665965"/>
                  <a:pt x="3807603" y="1627405"/>
                </a:cubicBezTo>
                <a:lnTo>
                  <a:pt x="3797471" y="1622096"/>
                </a:lnTo>
                <a:lnTo>
                  <a:pt x="3682854" y="1712461"/>
                </a:lnTo>
                <a:cubicBezTo>
                  <a:pt x="3526490" y="1813403"/>
                  <a:pt x="3337991" y="1872344"/>
                  <a:pt x="3135085" y="1872344"/>
                </a:cubicBezTo>
                <a:cubicBezTo>
                  <a:pt x="2864544" y="1872344"/>
                  <a:pt x="2619615" y="1767560"/>
                  <a:pt x="2442322" y="1598146"/>
                </a:cubicBezTo>
                <a:lnTo>
                  <a:pt x="2331479" y="1469774"/>
                </a:lnTo>
                <a:lnTo>
                  <a:pt x="2217640" y="1529433"/>
                </a:lnTo>
                <a:cubicBezTo>
                  <a:pt x="2123220" y="1567993"/>
                  <a:pt x="2019410" y="1589315"/>
                  <a:pt x="1910442" y="1589315"/>
                </a:cubicBezTo>
                <a:cubicBezTo>
                  <a:pt x="1801474" y="1589315"/>
                  <a:pt x="1697665" y="1567993"/>
                  <a:pt x="1603244" y="1529433"/>
                </a:cubicBezTo>
                <a:lnTo>
                  <a:pt x="1576370" y="1515350"/>
                </a:lnTo>
                <a:lnTo>
                  <a:pt x="1486646" y="1622057"/>
                </a:lnTo>
                <a:cubicBezTo>
                  <a:pt x="1329052" y="1776697"/>
                  <a:pt x="1111338" y="1872343"/>
                  <a:pt x="870857" y="1872343"/>
                </a:cubicBezTo>
                <a:cubicBezTo>
                  <a:pt x="389896" y="1872343"/>
                  <a:pt x="0" y="1489757"/>
                  <a:pt x="0" y="1017814"/>
                </a:cubicBezTo>
                <a:cubicBezTo>
                  <a:pt x="0" y="545871"/>
                  <a:pt x="389896" y="163285"/>
                  <a:pt x="870857" y="163285"/>
                </a:cubicBezTo>
                <a:cubicBezTo>
                  <a:pt x="991097" y="163285"/>
                  <a:pt x="1105646" y="187197"/>
                  <a:pt x="1209834" y="230438"/>
                </a:cubicBezTo>
                <a:lnTo>
                  <a:pt x="1341893" y="300774"/>
                </a:lnTo>
                <a:lnTo>
                  <a:pt x="1352383" y="288498"/>
                </a:lnTo>
                <a:cubicBezTo>
                  <a:pt x="1495203" y="150603"/>
                  <a:pt x="1692507" y="65313"/>
                  <a:pt x="1910442" y="65313"/>
                </a:cubicBezTo>
                <a:cubicBezTo>
                  <a:pt x="2073894" y="65313"/>
                  <a:pt x="2225740" y="113289"/>
                  <a:pt x="2351700" y="195451"/>
                </a:cubicBezTo>
                <a:lnTo>
                  <a:pt x="2446458" y="270937"/>
                </a:lnTo>
                <a:lnTo>
                  <a:pt x="2587317" y="159883"/>
                </a:lnTo>
                <a:cubicBezTo>
                  <a:pt x="2743681" y="58941"/>
                  <a:pt x="2932180" y="0"/>
                  <a:pt x="3135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E04972-29B7-8F47-A7E0-DF1FE78E21C2}"/>
              </a:ext>
            </a:extLst>
          </p:cNvPr>
          <p:cNvSpPr txBox="1"/>
          <p:nvPr/>
        </p:nvSpPr>
        <p:spPr>
          <a:xfrm>
            <a:off x="0" y="32590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Where were you last month?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20" name="Рисунок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0BA2C3-8194-4C42-BB47-FE37A09D6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96348" y="153785"/>
            <a:ext cx="802208" cy="824679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48368366-0421-004A-AA74-3E4FDED1C1ED}"/>
              </a:ext>
            </a:extLst>
          </p:cNvPr>
          <p:cNvSpPr/>
          <p:nvPr/>
        </p:nvSpPr>
        <p:spPr>
          <a:xfrm>
            <a:off x="275662" y="238007"/>
            <a:ext cx="1796206" cy="523221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CHECK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DC09886-2BDD-BB4F-B08D-BB69C8A566A4}"/>
              </a:ext>
            </a:extLst>
          </p:cNvPr>
          <p:cNvGrpSpPr/>
          <p:nvPr/>
        </p:nvGrpSpPr>
        <p:grpSpPr>
          <a:xfrm>
            <a:off x="0" y="2726075"/>
            <a:ext cx="9144000" cy="4131925"/>
            <a:chOff x="0" y="2726075"/>
            <a:chExt cx="9144000" cy="4131925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628778A3-BD76-5147-8878-B094BF8A08C8}"/>
                </a:ext>
              </a:extLst>
            </p:cNvPr>
            <p:cNvSpPr/>
            <p:nvPr/>
          </p:nvSpPr>
          <p:spPr>
            <a:xfrm>
              <a:off x="0" y="541020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rgbClr val="88E6FF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Christmas tree clipart">
              <a:extLst>
                <a:ext uri="{FF2B5EF4-FFF2-40B4-BE49-F238E27FC236}">
                  <a16:creationId xmlns:a16="http://schemas.microsoft.com/office/drawing/2014/main" id="{CBA8F5B5-6315-A84B-94C7-2FF7CAE72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30" y="2726075"/>
              <a:ext cx="2203837" cy="359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Boy building snowman clipart">
              <a:extLst>
                <a:ext uri="{FF2B5EF4-FFF2-40B4-BE49-F238E27FC236}">
                  <a16:creationId xmlns:a16="http://schemas.microsoft.com/office/drawing/2014/main" id="{B7ACA8E8-A3B9-E441-A510-BE3BF4D26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99" y="4091601"/>
              <a:ext cx="2822041" cy="241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1164620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  <p:bldP spid="22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0460CD-16FF-EC44-8D44-B94733E3DB1A}"/>
              </a:ext>
            </a:extLst>
          </p:cNvPr>
          <p:cNvSpPr/>
          <p:nvPr/>
        </p:nvSpPr>
        <p:spPr>
          <a:xfrm>
            <a:off x="0" y="4351867"/>
            <a:ext cx="9144000" cy="2506133"/>
          </a:xfrm>
          <a:prstGeom prst="rect">
            <a:avLst/>
          </a:prstGeom>
          <a:gradFill flip="none" rotWithShape="1">
            <a:gsLst>
              <a:gs pos="0">
                <a:srgbClr val="88E6FF"/>
              </a:gs>
              <a:gs pos="10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4" name="Picture 6" descr="Man is Skiing clipart">
            <a:extLst>
              <a:ext uri="{FF2B5EF4-FFF2-40B4-BE49-F238E27FC236}">
                <a16:creationId xmlns:a16="http://schemas.microsoft.com/office/drawing/2014/main" id="{5634DF27-8012-A349-A978-580BCAF1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96" y="1047352"/>
            <a:ext cx="2446337" cy="53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>
            <a:extLst>
              <a:ext uri="{FF2B5EF4-FFF2-40B4-BE49-F238E27FC236}">
                <a16:creationId xmlns:a16="http://schemas.microsoft.com/office/drawing/2014/main" id="{45FC8EC7-21D4-CD4D-A680-00C22F301E52}"/>
              </a:ext>
            </a:extLst>
          </p:cNvPr>
          <p:cNvSpPr/>
          <p:nvPr/>
        </p:nvSpPr>
        <p:spPr>
          <a:xfrm>
            <a:off x="1295929" y="1047352"/>
            <a:ext cx="2708276" cy="1303867"/>
          </a:xfrm>
          <a:prstGeom prst="wedgeRoundRectCallout">
            <a:avLst>
              <a:gd name="adj1" fmla="val 71703"/>
              <a:gd name="adj2" fmla="val 2873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Well done! 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13435"/>
      </p:ext>
    </p:extLst>
  </p:cSld>
  <p:clrMapOvr>
    <a:masterClrMapping/>
  </p:clrMapOvr>
  <p:transition spd="slow" advClick="0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ED1CAF-62F5-BC47-A30D-674F8FB78137}"/>
              </a:ext>
            </a:extLst>
          </p:cNvPr>
          <p:cNvSpPr/>
          <p:nvPr/>
        </p:nvSpPr>
        <p:spPr>
          <a:xfrm>
            <a:off x="4251660" y="342547"/>
            <a:ext cx="8729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you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EA323F-E3A2-CA4B-A83A-B19EEC69AFD0}"/>
              </a:ext>
            </a:extLst>
          </p:cNvPr>
          <p:cNvSpPr/>
          <p:nvPr/>
        </p:nvSpPr>
        <p:spPr>
          <a:xfrm>
            <a:off x="7286954" y="363464"/>
            <a:ext cx="11357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Were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8B9B781-333B-3242-A219-328B32D2909E}"/>
              </a:ext>
            </a:extLst>
          </p:cNvPr>
          <p:cNvSpPr/>
          <p:nvPr/>
        </p:nvSpPr>
        <p:spPr>
          <a:xfrm>
            <a:off x="493174" y="342547"/>
            <a:ext cx="19840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m</a:t>
            </a:r>
            <a:r>
              <a:rPr lang="en-US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orning?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B1723ED-0354-8E46-AA0F-28D3DEC8EC30}"/>
              </a:ext>
            </a:extLst>
          </p:cNvPr>
          <p:cNvSpPr/>
          <p:nvPr/>
        </p:nvSpPr>
        <p:spPr>
          <a:xfrm>
            <a:off x="5592972" y="342547"/>
            <a:ext cx="15796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hungry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20EC94F-265D-8C49-9A43-9AAAE11958B8}"/>
              </a:ext>
            </a:extLst>
          </p:cNvPr>
          <p:cNvSpPr/>
          <p:nvPr/>
        </p:nvSpPr>
        <p:spPr>
          <a:xfrm>
            <a:off x="2794315" y="342547"/>
            <a:ext cx="9216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this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F802929D-754B-964F-B1F8-9D657FD5AC84}"/>
              </a:ext>
            </a:extLst>
          </p:cNvPr>
          <p:cNvSpPr/>
          <p:nvPr/>
        </p:nvSpPr>
        <p:spPr>
          <a:xfrm>
            <a:off x="-500742" y="-402771"/>
            <a:ext cx="10232562" cy="2013857"/>
          </a:xfrm>
          <a:custGeom>
            <a:avLst/>
            <a:gdLst>
              <a:gd name="connsiteX0" fmla="*/ 3135085 w 10232562"/>
              <a:gd name="connsiteY0" fmla="*/ 0 h 2013857"/>
              <a:gd name="connsiteX1" fmla="*/ 3682854 w 10232562"/>
              <a:gd name="connsiteY1" fmla="*/ 159883 h 2013857"/>
              <a:gd name="connsiteX2" fmla="*/ 3780883 w 10232562"/>
              <a:gd name="connsiteY2" fmla="*/ 237170 h 2013857"/>
              <a:gd name="connsiteX3" fmla="*/ 3807603 w 10232562"/>
              <a:gd name="connsiteY3" fmla="*/ 223167 h 2013857"/>
              <a:gd name="connsiteX4" fmla="*/ 4114800 w 10232562"/>
              <a:gd name="connsiteY4" fmla="*/ 163285 h 2013857"/>
              <a:gd name="connsiteX5" fmla="*/ 4556058 w 10232562"/>
              <a:gd name="connsiteY5" fmla="*/ 293423 h 2013857"/>
              <a:gd name="connsiteX6" fmla="*/ 4644899 w 10232562"/>
              <a:gd name="connsiteY6" fmla="*/ 364196 h 2013857"/>
              <a:gd name="connsiteX7" fmla="*/ 4663820 w 10232562"/>
              <a:gd name="connsiteY7" fmla="*/ 340239 h 2013857"/>
              <a:gd name="connsiteX8" fmla="*/ 5072742 w 10232562"/>
              <a:gd name="connsiteY8" fmla="*/ 163285 h 2013857"/>
              <a:gd name="connsiteX9" fmla="*/ 5481664 w 10232562"/>
              <a:gd name="connsiteY9" fmla="*/ 340239 h 2013857"/>
              <a:gd name="connsiteX10" fmla="*/ 5505862 w 10232562"/>
              <a:gd name="connsiteY10" fmla="*/ 370878 h 2013857"/>
              <a:gd name="connsiteX11" fmla="*/ 5589426 w 10232562"/>
              <a:gd name="connsiteY11" fmla="*/ 304308 h 2013857"/>
              <a:gd name="connsiteX12" fmla="*/ 6030684 w 10232562"/>
              <a:gd name="connsiteY12" fmla="*/ 174170 h 2013857"/>
              <a:gd name="connsiteX13" fmla="*/ 6588743 w 10232562"/>
              <a:gd name="connsiteY13" fmla="*/ 397355 h 2013857"/>
              <a:gd name="connsiteX14" fmla="*/ 6602754 w 10232562"/>
              <a:gd name="connsiteY14" fmla="*/ 413750 h 2013857"/>
              <a:gd name="connsiteX15" fmla="*/ 6655090 w 10232562"/>
              <a:gd name="connsiteY15" fmla="*/ 350671 h 2013857"/>
              <a:gd name="connsiteX16" fmla="*/ 7347854 w 10232562"/>
              <a:gd name="connsiteY16" fmla="*/ 65313 h 2013857"/>
              <a:gd name="connsiteX17" fmla="*/ 7814845 w 10232562"/>
              <a:gd name="connsiteY17" fmla="*/ 182903 h 2013857"/>
              <a:gd name="connsiteX18" fmla="*/ 7887180 w 10232562"/>
              <a:gd name="connsiteY18" fmla="*/ 226603 h 2013857"/>
              <a:gd name="connsiteX19" fmla="*/ 7976824 w 10232562"/>
              <a:gd name="connsiteY19" fmla="*/ 179624 h 2013857"/>
              <a:gd name="connsiteX20" fmla="*/ 8284022 w 10232562"/>
              <a:gd name="connsiteY20" fmla="*/ 119742 h 2013857"/>
              <a:gd name="connsiteX21" fmla="*/ 8725280 w 10232562"/>
              <a:gd name="connsiteY21" fmla="*/ 249880 h 2013857"/>
              <a:gd name="connsiteX22" fmla="*/ 8800126 w 10232562"/>
              <a:gd name="connsiteY22" fmla="*/ 309504 h 2013857"/>
              <a:gd name="connsiteX23" fmla="*/ 8849336 w 10232562"/>
              <a:gd name="connsiteY23" fmla="*/ 269401 h 2013857"/>
              <a:gd name="connsiteX24" fmla="*/ 9345372 w 10232562"/>
              <a:gd name="connsiteY24" fmla="*/ 119742 h 2013857"/>
              <a:gd name="connsiteX25" fmla="*/ 10232562 w 10232562"/>
              <a:gd name="connsiteY25" fmla="*/ 996043 h 2013857"/>
              <a:gd name="connsiteX26" fmla="*/ 9345372 w 10232562"/>
              <a:gd name="connsiteY26" fmla="*/ 1872344 h 2013857"/>
              <a:gd name="connsiteX27" fmla="*/ 8718034 w 10232562"/>
              <a:gd name="connsiteY27" fmla="*/ 1615682 h 2013857"/>
              <a:gd name="connsiteX28" fmla="*/ 8660936 w 10232562"/>
              <a:gd name="connsiteY28" fmla="*/ 1547327 h 2013857"/>
              <a:gd name="connsiteX29" fmla="*/ 8591220 w 10232562"/>
              <a:gd name="connsiteY29" fmla="*/ 1583862 h 2013857"/>
              <a:gd name="connsiteX30" fmla="*/ 8284022 w 10232562"/>
              <a:gd name="connsiteY30" fmla="*/ 1643744 h 2013857"/>
              <a:gd name="connsiteX31" fmla="*/ 8124968 w 10232562"/>
              <a:gd name="connsiteY31" fmla="*/ 1628263 h 2013857"/>
              <a:gd name="connsiteX32" fmla="*/ 8124018 w 10232562"/>
              <a:gd name="connsiteY32" fmla="*/ 1627978 h 2013857"/>
              <a:gd name="connsiteX33" fmla="*/ 8040618 w 10232562"/>
              <a:gd name="connsiteY33" fmla="*/ 1728500 h 2013857"/>
              <a:gd name="connsiteX34" fmla="*/ 7347854 w 10232562"/>
              <a:gd name="connsiteY34" fmla="*/ 2013857 h 2013857"/>
              <a:gd name="connsiteX35" fmla="*/ 6535458 w 10232562"/>
              <a:gd name="connsiteY35" fmla="*/ 1584310 h 2013857"/>
              <a:gd name="connsiteX36" fmla="*/ 6510018 w 10232562"/>
              <a:gd name="connsiteY36" fmla="*/ 1537701 h 2013857"/>
              <a:gd name="connsiteX37" fmla="*/ 6471941 w 10232562"/>
              <a:gd name="connsiteY37" fmla="*/ 1568034 h 2013857"/>
              <a:gd name="connsiteX38" fmla="*/ 6030684 w 10232562"/>
              <a:gd name="connsiteY38" fmla="*/ 1698172 h 2013857"/>
              <a:gd name="connsiteX39" fmla="*/ 5376254 w 10232562"/>
              <a:gd name="connsiteY39" fmla="*/ 1362213 h 2013857"/>
              <a:gd name="connsiteX40" fmla="*/ 5341064 w 10232562"/>
              <a:gd name="connsiteY40" fmla="*/ 1299615 h 2013857"/>
              <a:gd name="connsiteX41" fmla="*/ 5297844 w 10232562"/>
              <a:gd name="connsiteY41" fmla="*/ 1324123 h 2013857"/>
              <a:gd name="connsiteX42" fmla="*/ 5072742 w 10232562"/>
              <a:gd name="connsiteY42" fmla="*/ 1371601 h 2013857"/>
              <a:gd name="connsiteX43" fmla="*/ 4847640 w 10232562"/>
              <a:gd name="connsiteY43" fmla="*/ 1324123 h 2013857"/>
              <a:gd name="connsiteX44" fmla="*/ 4799780 w 10232562"/>
              <a:gd name="connsiteY44" fmla="*/ 1296984 h 2013857"/>
              <a:gd name="connsiteX45" fmla="*/ 4769229 w 10232562"/>
              <a:gd name="connsiteY45" fmla="*/ 1351328 h 2013857"/>
              <a:gd name="connsiteX46" fmla="*/ 4114800 w 10232562"/>
              <a:gd name="connsiteY46" fmla="*/ 1687287 h 2013857"/>
              <a:gd name="connsiteX47" fmla="*/ 3807603 w 10232562"/>
              <a:gd name="connsiteY47" fmla="*/ 1627405 h 2013857"/>
              <a:gd name="connsiteX48" fmla="*/ 3797471 w 10232562"/>
              <a:gd name="connsiteY48" fmla="*/ 1622096 h 2013857"/>
              <a:gd name="connsiteX49" fmla="*/ 3682854 w 10232562"/>
              <a:gd name="connsiteY49" fmla="*/ 1712461 h 2013857"/>
              <a:gd name="connsiteX50" fmla="*/ 3135085 w 10232562"/>
              <a:gd name="connsiteY50" fmla="*/ 1872344 h 2013857"/>
              <a:gd name="connsiteX51" fmla="*/ 2442322 w 10232562"/>
              <a:gd name="connsiteY51" fmla="*/ 1598146 h 2013857"/>
              <a:gd name="connsiteX52" fmla="*/ 2331479 w 10232562"/>
              <a:gd name="connsiteY52" fmla="*/ 1469774 h 2013857"/>
              <a:gd name="connsiteX53" fmla="*/ 2217640 w 10232562"/>
              <a:gd name="connsiteY53" fmla="*/ 1529433 h 2013857"/>
              <a:gd name="connsiteX54" fmla="*/ 1910442 w 10232562"/>
              <a:gd name="connsiteY54" fmla="*/ 1589315 h 2013857"/>
              <a:gd name="connsiteX55" fmla="*/ 1603244 w 10232562"/>
              <a:gd name="connsiteY55" fmla="*/ 1529433 h 2013857"/>
              <a:gd name="connsiteX56" fmla="*/ 1576370 w 10232562"/>
              <a:gd name="connsiteY56" fmla="*/ 1515350 h 2013857"/>
              <a:gd name="connsiteX57" fmla="*/ 1486646 w 10232562"/>
              <a:gd name="connsiteY57" fmla="*/ 1622057 h 2013857"/>
              <a:gd name="connsiteX58" fmla="*/ 870857 w 10232562"/>
              <a:gd name="connsiteY58" fmla="*/ 1872343 h 2013857"/>
              <a:gd name="connsiteX59" fmla="*/ 0 w 10232562"/>
              <a:gd name="connsiteY59" fmla="*/ 1017814 h 2013857"/>
              <a:gd name="connsiteX60" fmla="*/ 870857 w 10232562"/>
              <a:gd name="connsiteY60" fmla="*/ 163285 h 2013857"/>
              <a:gd name="connsiteX61" fmla="*/ 1209834 w 10232562"/>
              <a:gd name="connsiteY61" fmla="*/ 230438 h 2013857"/>
              <a:gd name="connsiteX62" fmla="*/ 1341893 w 10232562"/>
              <a:gd name="connsiteY62" fmla="*/ 300774 h 2013857"/>
              <a:gd name="connsiteX63" fmla="*/ 1352383 w 10232562"/>
              <a:gd name="connsiteY63" fmla="*/ 288498 h 2013857"/>
              <a:gd name="connsiteX64" fmla="*/ 1910442 w 10232562"/>
              <a:gd name="connsiteY64" fmla="*/ 65313 h 2013857"/>
              <a:gd name="connsiteX65" fmla="*/ 2351700 w 10232562"/>
              <a:gd name="connsiteY65" fmla="*/ 195451 h 2013857"/>
              <a:gd name="connsiteX66" fmla="*/ 2446458 w 10232562"/>
              <a:gd name="connsiteY66" fmla="*/ 270937 h 2013857"/>
              <a:gd name="connsiteX67" fmla="*/ 2587317 w 10232562"/>
              <a:gd name="connsiteY67" fmla="*/ 159883 h 2013857"/>
              <a:gd name="connsiteX68" fmla="*/ 3135085 w 10232562"/>
              <a:gd name="connsiteY68" fmla="*/ 0 h 201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232562" h="2013857">
                <a:moveTo>
                  <a:pt x="3135085" y="0"/>
                </a:moveTo>
                <a:cubicBezTo>
                  <a:pt x="3337991" y="0"/>
                  <a:pt x="3526490" y="58941"/>
                  <a:pt x="3682854" y="159883"/>
                </a:cubicBezTo>
                <a:lnTo>
                  <a:pt x="3780883" y="237170"/>
                </a:lnTo>
                <a:lnTo>
                  <a:pt x="3807603" y="223167"/>
                </a:lnTo>
                <a:cubicBezTo>
                  <a:pt x="3902023" y="184608"/>
                  <a:pt x="4005833" y="163285"/>
                  <a:pt x="4114800" y="163285"/>
                </a:cubicBezTo>
                <a:cubicBezTo>
                  <a:pt x="4278252" y="163285"/>
                  <a:pt x="4430098" y="211261"/>
                  <a:pt x="4556058" y="293423"/>
                </a:cubicBezTo>
                <a:lnTo>
                  <a:pt x="4644899" y="364196"/>
                </a:lnTo>
                <a:lnTo>
                  <a:pt x="4663820" y="340239"/>
                </a:lnTo>
                <a:cubicBezTo>
                  <a:pt x="4768472" y="230908"/>
                  <a:pt x="4913048" y="163285"/>
                  <a:pt x="5072742" y="163285"/>
                </a:cubicBezTo>
                <a:cubicBezTo>
                  <a:pt x="5232436" y="163285"/>
                  <a:pt x="5377012" y="230908"/>
                  <a:pt x="5481664" y="340239"/>
                </a:cubicBezTo>
                <a:lnTo>
                  <a:pt x="5505862" y="370878"/>
                </a:lnTo>
                <a:lnTo>
                  <a:pt x="5589426" y="304308"/>
                </a:lnTo>
                <a:cubicBezTo>
                  <a:pt x="5715386" y="222146"/>
                  <a:pt x="5867232" y="174170"/>
                  <a:pt x="6030684" y="174170"/>
                </a:cubicBezTo>
                <a:cubicBezTo>
                  <a:pt x="6248619" y="174170"/>
                  <a:pt x="6445923" y="259460"/>
                  <a:pt x="6588743" y="397355"/>
                </a:cubicBezTo>
                <a:lnTo>
                  <a:pt x="6602754" y="413750"/>
                </a:lnTo>
                <a:lnTo>
                  <a:pt x="6655090" y="350671"/>
                </a:lnTo>
                <a:cubicBezTo>
                  <a:pt x="6832384" y="174362"/>
                  <a:pt x="7077313" y="65313"/>
                  <a:pt x="7347854" y="65313"/>
                </a:cubicBezTo>
                <a:cubicBezTo>
                  <a:pt x="7516942" y="65313"/>
                  <a:pt x="7676025" y="107910"/>
                  <a:pt x="7814845" y="182903"/>
                </a:cubicBezTo>
                <a:lnTo>
                  <a:pt x="7887180" y="226603"/>
                </a:lnTo>
                <a:lnTo>
                  <a:pt x="7976824" y="179624"/>
                </a:lnTo>
                <a:cubicBezTo>
                  <a:pt x="8071244" y="141065"/>
                  <a:pt x="8175054" y="119742"/>
                  <a:pt x="8284022" y="119742"/>
                </a:cubicBezTo>
                <a:cubicBezTo>
                  <a:pt x="8447473" y="119742"/>
                  <a:pt x="8599320" y="167718"/>
                  <a:pt x="8725280" y="249880"/>
                </a:cubicBezTo>
                <a:lnTo>
                  <a:pt x="8800126" y="309504"/>
                </a:lnTo>
                <a:lnTo>
                  <a:pt x="8849336" y="269401"/>
                </a:lnTo>
                <a:cubicBezTo>
                  <a:pt x="8990932" y="174914"/>
                  <a:pt x="9161629" y="119742"/>
                  <a:pt x="9345372" y="119742"/>
                </a:cubicBezTo>
                <a:cubicBezTo>
                  <a:pt x="9835354" y="119742"/>
                  <a:pt x="10232562" y="512075"/>
                  <a:pt x="10232562" y="996043"/>
                </a:cubicBezTo>
                <a:cubicBezTo>
                  <a:pt x="10232562" y="1480011"/>
                  <a:pt x="9835354" y="1872344"/>
                  <a:pt x="9345372" y="1872344"/>
                </a:cubicBezTo>
                <a:cubicBezTo>
                  <a:pt x="9100381" y="1872344"/>
                  <a:pt x="8878584" y="1774261"/>
                  <a:pt x="8718034" y="1615682"/>
                </a:cubicBezTo>
                <a:lnTo>
                  <a:pt x="8660936" y="1547327"/>
                </a:lnTo>
                <a:lnTo>
                  <a:pt x="8591220" y="1583862"/>
                </a:lnTo>
                <a:cubicBezTo>
                  <a:pt x="8496800" y="1622422"/>
                  <a:pt x="8392990" y="1643744"/>
                  <a:pt x="8284022" y="1643744"/>
                </a:cubicBezTo>
                <a:cubicBezTo>
                  <a:pt x="8229538" y="1643744"/>
                  <a:pt x="8176344" y="1638413"/>
                  <a:pt x="8124968" y="1628263"/>
                </a:cubicBezTo>
                <a:lnTo>
                  <a:pt x="8124018" y="1627978"/>
                </a:lnTo>
                <a:lnTo>
                  <a:pt x="8040618" y="1728500"/>
                </a:lnTo>
                <a:cubicBezTo>
                  <a:pt x="7863324" y="1904808"/>
                  <a:pt x="7618395" y="2013857"/>
                  <a:pt x="7347854" y="2013857"/>
                </a:cubicBezTo>
                <a:cubicBezTo>
                  <a:pt x="7009678" y="2013857"/>
                  <a:pt x="6711520" y="1843468"/>
                  <a:pt x="6535458" y="1584310"/>
                </a:cubicBezTo>
                <a:lnTo>
                  <a:pt x="6510018" y="1537701"/>
                </a:lnTo>
                <a:lnTo>
                  <a:pt x="6471941" y="1568034"/>
                </a:lnTo>
                <a:cubicBezTo>
                  <a:pt x="6345982" y="1650197"/>
                  <a:pt x="6194135" y="1698172"/>
                  <a:pt x="6030684" y="1698172"/>
                </a:cubicBezTo>
                <a:cubicBezTo>
                  <a:pt x="5758264" y="1698172"/>
                  <a:pt x="5518082" y="1564907"/>
                  <a:pt x="5376254" y="1362213"/>
                </a:cubicBezTo>
                <a:lnTo>
                  <a:pt x="5341064" y="1299615"/>
                </a:lnTo>
                <a:lnTo>
                  <a:pt x="5297844" y="1324123"/>
                </a:lnTo>
                <a:cubicBezTo>
                  <a:pt x="5228656" y="1354695"/>
                  <a:pt x="5152589" y="1371601"/>
                  <a:pt x="5072742" y="1371601"/>
                </a:cubicBezTo>
                <a:cubicBezTo>
                  <a:pt x="4992895" y="1371601"/>
                  <a:pt x="4916827" y="1354695"/>
                  <a:pt x="4847640" y="1324123"/>
                </a:cubicBezTo>
                <a:lnTo>
                  <a:pt x="4799780" y="1296984"/>
                </a:lnTo>
                <a:lnTo>
                  <a:pt x="4769229" y="1351328"/>
                </a:lnTo>
                <a:cubicBezTo>
                  <a:pt x="4627402" y="1554022"/>
                  <a:pt x="4387220" y="1687287"/>
                  <a:pt x="4114800" y="1687287"/>
                </a:cubicBezTo>
                <a:cubicBezTo>
                  <a:pt x="4005833" y="1687287"/>
                  <a:pt x="3902023" y="1665965"/>
                  <a:pt x="3807603" y="1627405"/>
                </a:cubicBezTo>
                <a:lnTo>
                  <a:pt x="3797471" y="1622096"/>
                </a:lnTo>
                <a:lnTo>
                  <a:pt x="3682854" y="1712461"/>
                </a:lnTo>
                <a:cubicBezTo>
                  <a:pt x="3526490" y="1813403"/>
                  <a:pt x="3337991" y="1872344"/>
                  <a:pt x="3135085" y="1872344"/>
                </a:cubicBezTo>
                <a:cubicBezTo>
                  <a:pt x="2864544" y="1872344"/>
                  <a:pt x="2619615" y="1767560"/>
                  <a:pt x="2442322" y="1598146"/>
                </a:cubicBezTo>
                <a:lnTo>
                  <a:pt x="2331479" y="1469774"/>
                </a:lnTo>
                <a:lnTo>
                  <a:pt x="2217640" y="1529433"/>
                </a:lnTo>
                <a:cubicBezTo>
                  <a:pt x="2123220" y="1567993"/>
                  <a:pt x="2019410" y="1589315"/>
                  <a:pt x="1910442" y="1589315"/>
                </a:cubicBezTo>
                <a:cubicBezTo>
                  <a:pt x="1801474" y="1589315"/>
                  <a:pt x="1697665" y="1567993"/>
                  <a:pt x="1603244" y="1529433"/>
                </a:cubicBezTo>
                <a:lnTo>
                  <a:pt x="1576370" y="1515350"/>
                </a:lnTo>
                <a:lnTo>
                  <a:pt x="1486646" y="1622057"/>
                </a:lnTo>
                <a:cubicBezTo>
                  <a:pt x="1329052" y="1776697"/>
                  <a:pt x="1111338" y="1872343"/>
                  <a:pt x="870857" y="1872343"/>
                </a:cubicBezTo>
                <a:cubicBezTo>
                  <a:pt x="389896" y="1872343"/>
                  <a:pt x="0" y="1489757"/>
                  <a:pt x="0" y="1017814"/>
                </a:cubicBezTo>
                <a:cubicBezTo>
                  <a:pt x="0" y="545871"/>
                  <a:pt x="389896" y="163285"/>
                  <a:pt x="870857" y="163285"/>
                </a:cubicBezTo>
                <a:cubicBezTo>
                  <a:pt x="991097" y="163285"/>
                  <a:pt x="1105646" y="187197"/>
                  <a:pt x="1209834" y="230438"/>
                </a:cubicBezTo>
                <a:lnTo>
                  <a:pt x="1341893" y="300774"/>
                </a:lnTo>
                <a:lnTo>
                  <a:pt x="1352383" y="288498"/>
                </a:lnTo>
                <a:cubicBezTo>
                  <a:pt x="1495203" y="150603"/>
                  <a:pt x="1692507" y="65313"/>
                  <a:pt x="1910442" y="65313"/>
                </a:cubicBezTo>
                <a:cubicBezTo>
                  <a:pt x="2073894" y="65313"/>
                  <a:pt x="2225740" y="113289"/>
                  <a:pt x="2351700" y="195451"/>
                </a:cubicBezTo>
                <a:lnTo>
                  <a:pt x="2446458" y="270937"/>
                </a:lnTo>
                <a:lnTo>
                  <a:pt x="2587317" y="159883"/>
                </a:lnTo>
                <a:cubicBezTo>
                  <a:pt x="2743681" y="58941"/>
                  <a:pt x="2932180" y="0"/>
                  <a:pt x="3135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FCCE0-72D6-8846-ABE0-996CA6B2D9E0}"/>
              </a:ext>
            </a:extLst>
          </p:cNvPr>
          <p:cNvSpPr txBox="1"/>
          <p:nvPr/>
        </p:nvSpPr>
        <p:spPr>
          <a:xfrm>
            <a:off x="0" y="32590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Were you hungry this morning?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19" name="Рисунок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63BE8F-7FCB-2540-9751-1F0931C1B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96348" y="153785"/>
            <a:ext cx="802208" cy="824679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111EBFBD-5556-2049-9E78-A7C72104AAC0}"/>
              </a:ext>
            </a:extLst>
          </p:cNvPr>
          <p:cNvSpPr/>
          <p:nvPr/>
        </p:nvSpPr>
        <p:spPr>
          <a:xfrm>
            <a:off x="275662" y="238007"/>
            <a:ext cx="1796206" cy="523221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CHECK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5C260FB-3906-9145-AB44-8D2B48BDAD6F}"/>
              </a:ext>
            </a:extLst>
          </p:cNvPr>
          <p:cNvGrpSpPr/>
          <p:nvPr/>
        </p:nvGrpSpPr>
        <p:grpSpPr>
          <a:xfrm>
            <a:off x="0" y="2726075"/>
            <a:ext cx="9144000" cy="4131925"/>
            <a:chOff x="0" y="2726075"/>
            <a:chExt cx="9144000" cy="413192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2BD90B0-6B4D-E947-BE2F-44531893050B}"/>
                </a:ext>
              </a:extLst>
            </p:cNvPr>
            <p:cNvSpPr/>
            <p:nvPr/>
          </p:nvSpPr>
          <p:spPr>
            <a:xfrm>
              <a:off x="0" y="541020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rgbClr val="88E6FF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Christmas tree clipart">
              <a:extLst>
                <a:ext uri="{FF2B5EF4-FFF2-40B4-BE49-F238E27FC236}">
                  <a16:creationId xmlns:a16="http://schemas.microsoft.com/office/drawing/2014/main" id="{29C7E9A3-61B7-544C-BF6C-0B8A814F3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30" y="2726075"/>
              <a:ext cx="2203837" cy="359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Boy building snowman clipart">
              <a:extLst>
                <a:ext uri="{FF2B5EF4-FFF2-40B4-BE49-F238E27FC236}">
                  <a16:creationId xmlns:a16="http://schemas.microsoft.com/office/drawing/2014/main" id="{37FEA097-5139-7D41-96F5-1DC7A9398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99" y="4091601"/>
              <a:ext cx="2822041" cy="241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054767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  <p:bldP spid="22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ED1CAF-62F5-BC47-A30D-674F8FB78137}"/>
              </a:ext>
            </a:extLst>
          </p:cNvPr>
          <p:cNvSpPr/>
          <p:nvPr/>
        </p:nvSpPr>
        <p:spPr>
          <a:xfrm>
            <a:off x="3634356" y="397241"/>
            <a:ext cx="26879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another city?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EA323F-E3A2-CA4B-A83A-B19EEC69AFD0}"/>
              </a:ext>
            </a:extLst>
          </p:cNvPr>
          <p:cNvSpPr/>
          <p:nvPr/>
        </p:nvSpPr>
        <p:spPr>
          <a:xfrm>
            <a:off x="7347802" y="373848"/>
            <a:ext cx="8729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you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8B9B781-333B-3242-A219-328B32D2909E}"/>
              </a:ext>
            </a:extLst>
          </p:cNvPr>
          <p:cNvSpPr/>
          <p:nvPr/>
        </p:nvSpPr>
        <p:spPr>
          <a:xfrm>
            <a:off x="863926" y="373848"/>
            <a:ext cx="11357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Were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B1723ED-0354-8E46-AA0F-28D3DEC8EC30}"/>
              </a:ext>
            </a:extLst>
          </p:cNvPr>
          <p:cNvSpPr/>
          <p:nvPr/>
        </p:nvSpPr>
        <p:spPr>
          <a:xfrm>
            <a:off x="6557983" y="397241"/>
            <a:ext cx="5661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in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20EC94F-265D-8C49-9A43-9AAAE11958B8}"/>
              </a:ext>
            </a:extLst>
          </p:cNvPr>
          <p:cNvSpPr/>
          <p:nvPr/>
        </p:nvSpPr>
        <p:spPr>
          <a:xfrm>
            <a:off x="2274760" y="397241"/>
            <a:ext cx="10895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born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F802929D-754B-964F-B1F8-9D657FD5AC84}"/>
              </a:ext>
            </a:extLst>
          </p:cNvPr>
          <p:cNvSpPr/>
          <p:nvPr/>
        </p:nvSpPr>
        <p:spPr>
          <a:xfrm>
            <a:off x="-500742" y="-402771"/>
            <a:ext cx="10232562" cy="2013857"/>
          </a:xfrm>
          <a:custGeom>
            <a:avLst/>
            <a:gdLst>
              <a:gd name="connsiteX0" fmla="*/ 3135085 w 10232562"/>
              <a:gd name="connsiteY0" fmla="*/ 0 h 2013857"/>
              <a:gd name="connsiteX1" fmla="*/ 3682854 w 10232562"/>
              <a:gd name="connsiteY1" fmla="*/ 159883 h 2013857"/>
              <a:gd name="connsiteX2" fmla="*/ 3780883 w 10232562"/>
              <a:gd name="connsiteY2" fmla="*/ 237170 h 2013857"/>
              <a:gd name="connsiteX3" fmla="*/ 3807603 w 10232562"/>
              <a:gd name="connsiteY3" fmla="*/ 223167 h 2013857"/>
              <a:gd name="connsiteX4" fmla="*/ 4114800 w 10232562"/>
              <a:gd name="connsiteY4" fmla="*/ 163285 h 2013857"/>
              <a:gd name="connsiteX5" fmla="*/ 4556058 w 10232562"/>
              <a:gd name="connsiteY5" fmla="*/ 293423 h 2013857"/>
              <a:gd name="connsiteX6" fmla="*/ 4644899 w 10232562"/>
              <a:gd name="connsiteY6" fmla="*/ 364196 h 2013857"/>
              <a:gd name="connsiteX7" fmla="*/ 4663820 w 10232562"/>
              <a:gd name="connsiteY7" fmla="*/ 340239 h 2013857"/>
              <a:gd name="connsiteX8" fmla="*/ 5072742 w 10232562"/>
              <a:gd name="connsiteY8" fmla="*/ 163285 h 2013857"/>
              <a:gd name="connsiteX9" fmla="*/ 5481664 w 10232562"/>
              <a:gd name="connsiteY9" fmla="*/ 340239 h 2013857"/>
              <a:gd name="connsiteX10" fmla="*/ 5505862 w 10232562"/>
              <a:gd name="connsiteY10" fmla="*/ 370878 h 2013857"/>
              <a:gd name="connsiteX11" fmla="*/ 5589426 w 10232562"/>
              <a:gd name="connsiteY11" fmla="*/ 304308 h 2013857"/>
              <a:gd name="connsiteX12" fmla="*/ 6030684 w 10232562"/>
              <a:gd name="connsiteY12" fmla="*/ 174170 h 2013857"/>
              <a:gd name="connsiteX13" fmla="*/ 6588743 w 10232562"/>
              <a:gd name="connsiteY13" fmla="*/ 397355 h 2013857"/>
              <a:gd name="connsiteX14" fmla="*/ 6602754 w 10232562"/>
              <a:gd name="connsiteY14" fmla="*/ 413750 h 2013857"/>
              <a:gd name="connsiteX15" fmla="*/ 6655090 w 10232562"/>
              <a:gd name="connsiteY15" fmla="*/ 350671 h 2013857"/>
              <a:gd name="connsiteX16" fmla="*/ 7347854 w 10232562"/>
              <a:gd name="connsiteY16" fmla="*/ 65313 h 2013857"/>
              <a:gd name="connsiteX17" fmla="*/ 7814845 w 10232562"/>
              <a:gd name="connsiteY17" fmla="*/ 182903 h 2013857"/>
              <a:gd name="connsiteX18" fmla="*/ 7887180 w 10232562"/>
              <a:gd name="connsiteY18" fmla="*/ 226603 h 2013857"/>
              <a:gd name="connsiteX19" fmla="*/ 7976824 w 10232562"/>
              <a:gd name="connsiteY19" fmla="*/ 179624 h 2013857"/>
              <a:gd name="connsiteX20" fmla="*/ 8284022 w 10232562"/>
              <a:gd name="connsiteY20" fmla="*/ 119742 h 2013857"/>
              <a:gd name="connsiteX21" fmla="*/ 8725280 w 10232562"/>
              <a:gd name="connsiteY21" fmla="*/ 249880 h 2013857"/>
              <a:gd name="connsiteX22" fmla="*/ 8800126 w 10232562"/>
              <a:gd name="connsiteY22" fmla="*/ 309504 h 2013857"/>
              <a:gd name="connsiteX23" fmla="*/ 8849336 w 10232562"/>
              <a:gd name="connsiteY23" fmla="*/ 269401 h 2013857"/>
              <a:gd name="connsiteX24" fmla="*/ 9345372 w 10232562"/>
              <a:gd name="connsiteY24" fmla="*/ 119742 h 2013857"/>
              <a:gd name="connsiteX25" fmla="*/ 10232562 w 10232562"/>
              <a:gd name="connsiteY25" fmla="*/ 996043 h 2013857"/>
              <a:gd name="connsiteX26" fmla="*/ 9345372 w 10232562"/>
              <a:gd name="connsiteY26" fmla="*/ 1872344 h 2013857"/>
              <a:gd name="connsiteX27" fmla="*/ 8718034 w 10232562"/>
              <a:gd name="connsiteY27" fmla="*/ 1615682 h 2013857"/>
              <a:gd name="connsiteX28" fmla="*/ 8660936 w 10232562"/>
              <a:gd name="connsiteY28" fmla="*/ 1547327 h 2013857"/>
              <a:gd name="connsiteX29" fmla="*/ 8591220 w 10232562"/>
              <a:gd name="connsiteY29" fmla="*/ 1583862 h 2013857"/>
              <a:gd name="connsiteX30" fmla="*/ 8284022 w 10232562"/>
              <a:gd name="connsiteY30" fmla="*/ 1643744 h 2013857"/>
              <a:gd name="connsiteX31" fmla="*/ 8124968 w 10232562"/>
              <a:gd name="connsiteY31" fmla="*/ 1628263 h 2013857"/>
              <a:gd name="connsiteX32" fmla="*/ 8124018 w 10232562"/>
              <a:gd name="connsiteY32" fmla="*/ 1627978 h 2013857"/>
              <a:gd name="connsiteX33" fmla="*/ 8040618 w 10232562"/>
              <a:gd name="connsiteY33" fmla="*/ 1728500 h 2013857"/>
              <a:gd name="connsiteX34" fmla="*/ 7347854 w 10232562"/>
              <a:gd name="connsiteY34" fmla="*/ 2013857 h 2013857"/>
              <a:gd name="connsiteX35" fmla="*/ 6535458 w 10232562"/>
              <a:gd name="connsiteY35" fmla="*/ 1584310 h 2013857"/>
              <a:gd name="connsiteX36" fmla="*/ 6510018 w 10232562"/>
              <a:gd name="connsiteY36" fmla="*/ 1537701 h 2013857"/>
              <a:gd name="connsiteX37" fmla="*/ 6471941 w 10232562"/>
              <a:gd name="connsiteY37" fmla="*/ 1568034 h 2013857"/>
              <a:gd name="connsiteX38" fmla="*/ 6030684 w 10232562"/>
              <a:gd name="connsiteY38" fmla="*/ 1698172 h 2013857"/>
              <a:gd name="connsiteX39" fmla="*/ 5376254 w 10232562"/>
              <a:gd name="connsiteY39" fmla="*/ 1362213 h 2013857"/>
              <a:gd name="connsiteX40" fmla="*/ 5341064 w 10232562"/>
              <a:gd name="connsiteY40" fmla="*/ 1299615 h 2013857"/>
              <a:gd name="connsiteX41" fmla="*/ 5297844 w 10232562"/>
              <a:gd name="connsiteY41" fmla="*/ 1324123 h 2013857"/>
              <a:gd name="connsiteX42" fmla="*/ 5072742 w 10232562"/>
              <a:gd name="connsiteY42" fmla="*/ 1371601 h 2013857"/>
              <a:gd name="connsiteX43" fmla="*/ 4847640 w 10232562"/>
              <a:gd name="connsiteY43" fmla="*/ 1324123 h 2013857"/>
              <a:gd name="connsiteX44" fmla="*/ 4799780 w 10232562"/>
              <a:gd name="connsiteY44" fmla="*/ 1296984 h 2013857"/>
              <a:gd name="connsiteX45" fmla="*/ 4769229 w 10232562"/>
              <a:gd name="connsiteY45" fmla="*/ 1351328 h 2013857"/>
              <a:gd name="connsiteX46" fmla="*/ 4114800 w 10232562"/>
              <a:gd name="connsiteY46" fmla="*/ 1687287 h 2013857"/>
              <a:gd name="connsiteX47" fmla="*/ 3807603 w 10232562"/>
              <a:gd name="connsiteY47" fmla="*/ 1627405 h 2013857"/>
              <a:gd name="connsiteX48" fmla="*/ 3797471 w 10232562"/>
              <a:gd name="connsiteY48" fmla="*/ 1622096 h 2013857"/>
              <a:gd name="connsiteX49" fmla="*/ 3682854 w 10232562"/>
              <a:gd name="connsiteY49" fmla="*/ 1712461 h 2013857"/>
              <a:gd name="connsiteX50" fmla="*/ 3135085 w 10232562"/>
              <a:gd name="connsiteY50" fmla="*/ 1872344 h 2013857"/>
              <a:gd name="connsiteX51" fmla="*/ 2442322 w 10232562"/>
              <a:gd name="connsiteY51" fmla="*/ 1598146 h 2013857"/>
              <a:gd name="connsiteX52" fmla="*/ 2331479 w 10232562"/>
              <a:gd name="connsiteY52" fmla="*/ 1469774 h 2013857"/>
              <a:gd name="connsiteX53" fmla="*/ 2217640 w 10232562"/>
              <a:gd name="connsiteY53" fmla="*/ 1529433 h 2013857"/>
              <a:gd name="connsiteX54" fmla="*/ 1910442 w 10232562"/>
              <a:gd name="connsiteY54" fmla="*/ 1589315 h 2013857"/>
              <a:gd name="connsiteX55" fmla="*/ 1603244 w 10232562"/>
              <a:gd name="connsiteY55" fmla="*/ 1529433 h 2013857"/>
              <a:gd name="connsiteX56" fmla="*/ 1576370 w 10232562"/>
              <a:gd name="connsiteY56" fmla="*/ 1515350 h 2013857"/>
              <a:gd name="connsiteX57" fmla="*/ 1486646 w 10232562"/>
              <a:gd name="connsiteY57" fmla="*/ 1622057 h 2013857"/>
              <a:gd name="connsiteX58" fmla="*/ 870857 w 10232562"/>
              <a:gd name="connsiteY58" fmla="*/ 1872343 h 2013857"/>
              <a:gd name="connsiteX59" fmla="*/ 0 w 10232562"/>
              <a:gd name="connsiteY59" fmla="*/ 1017814 h 2013857"/>
              <a:gd name="connsiteX60" fmla="*/ 870857 w 10232562"/>
              <a:gd name="connsiteY60" fmla="*/ 163285 h 2013857"/>
              <a:gd name="connsiteX61" fmla="*/ 1209834 w 10232562"/>
              <a:gd name="connsiteY61" fmla="*/ 230438 h 2013857"/>
              <a:gd name="connsiteX62" fmla="*/ 1341893 w 10232562"/>
              <a:gd name="connsiteY62" fmla="*/ 300774 h 2013857"/>
              <a:gd name="connsiteX63" fmla="*/ 1352383 w 10232562"/>
              <a:gd name="connsiteY63" fmla="*/ 288498 h 2013857"/>
              <a:gd name="connsiteX64" fmla="*/ 1910442 w 10232562"/>
              <a:gd name="connsiteY64" fmla="*/ 65313 h 2013857"/>
              <a:gd name="connsiteX65" fmla="*/ 2351700 w 10232562"/>
              <a:gd name="connsiteY65" fmla="*/ 195451 h 2013857"/>
              <a:gd name="connsiteX66" fmla="*/ 2446458 w 10232562"/>
              <a:gd name="connsiteY66" fmla="*/ 270937 h 2013857"/>
              <a:gd name="connsiteX67" fmla="*/ 2587317 w 10232562"/>
              <a:gd name="connsiteY67" fmla="*/ 159883 h 2013857"/>
              <a:gd name="connsiteX68" fmla="*/ 3135085 w 10232562"/>
              <a:gd name="connsiteY68" fmla="*/ 0 h 201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232562" h="2013857">
                <a:moveTo>
                  <a:pt x="3135085" y="0"/>
                </a:moveTo>
                <a:cubicBezTo>
                  <a:pt x="3337991" y="0"/>
                  <a:pt x="3526490" y="58941"/>
                  <a:pt x="3682854" y="159883"/>
                </a:cubicBezTo>
                <a:lnTo>
                  <a:pt x="3780883" y="237170"/>
                </a:lnTo>
                <a:lnTo>
                  <a:pt x="3807603" y="223167"/>
                </a:lnTo>
                <a:cubicBezTo>
                  <a:pt x="3902023" y="184608"/>
                  <a:pt x="4005833" y="163285"/>
                  <a:pt x="4114800" y="163285"/>
                </a:cubicBezTo>
                <a:cubicBezTo>
                  <a:pt x="4278252" y="163285"/>
                  <a:pt x="4430098" y="211261"/>
                  <a:pt x="4556058" y="293423"/>
                </a:cubicBezTo>
                <a:lnTo>
                  <a:pt x="4644899" y="364196"/>
                </a:lnTo>
                <a:lnTo>
                  <a:pt x="4663820" y="340239"/>
                </a:lnTo>
                <a:cubicBezTo>
                  <a:pt x="4768472" y="230908"/>
                  <a:pt x="4913048" y="163285"/>
                  <a:pt x="5072742" y="163285"/>
                </a:cubicBezTo>
                <a:cubicBezTo>
                  <a:pt x="5232436" y="163285"/>
                  <a:pt x="5377012" y="230908"/>
                  <a:pt x="5481664" y="340239"/>
                </a:cubicBezTo>
                <a:lnTo>
                  <a:pt x="5505862" y="370878"/>
                </a:lnTo>
                <a:lnTo>
                  <a:pt x="5589426" y="304308"/>
                </a:lnTo>
                <a:cubicBezTo>
                  <a:pt x="5715386" y="222146"/>
                  <a:pt x="5867232" y="174170"/>
                  <a:pt x="6030684" y="174170"/>
                </a:cubicBezTo>
                <a:cubicBezTo>
                  <a:pt x="6248619" y="174170"/>
                  <a:pt x="6445923" y="259460"/>
                  <a:pt x="6588743" y="397355"/>
                </a:cubicBezTo>
                <a:lnTo>
                  <a:pt x="6602754" y="413750"/>
                </a:lnTo>
                <a:lnTo>
                  <a:pt x="6655090" y="350671"/>
                </a:lnTo>
                <a:cubicBezTo>
                  <a:pt x="6832384" y="174362"/>
                  <a:pt x="7077313" y="65313"/>
                  <a:pt x="7347854" y="65313"/>
                </a:cubicBezTo>
                <a:cubicBezTo>
                  <a:pt x="7516942" y="65313"/>
                  <a:pt x="7676025" y="107910"/>
                  <a:pt x="7814845" y="182903"/>
                </a:cubicBezTo>
                <a:lnTo>
                  <a:pt x="7887180" y="226603"/>
                </a:lnTo>
                <a:lnTo>
                  <a:pt x="7976824" y="179624"/>
                </a:lnTo>
                <a:cubicBezTo>
                  <a:pt x="8071244" y="141065"/>
                  <a:pt x="8175054" y="119742"/>
                  <a:pt x="8284022" y="119742"/>
                </a:cubicBezTo>
                <a:cubicBezTo>
                  <a:pt x="8447473" y="119742"/>
                  <a:pt x="8599320" y="167718"/>
                  <a:pt x="8725280" y="249880"/>
                </a:cubicBezTo>
                <a:lnTo>
                  <a:pt x="8800126" y="309504"/>
                </a:lnTo>
                <a:lnTo>
                  <a:pt x="8849336" y="269401"/>
                </a:lnTo>
                <a:cubicBezTo>
                  <a:pt x="8990932" y="174914"/>
                  <a:pt x="9161629" y="119742"/>
                  <a:pt x="9345372" y="119742"/>
                </a:cubicBezTo>
                <a:cubicBezTo>
                  <a:pt x="9835354" y="119742"/>
                  <a:pt x="10232562" y="512075"/>
                  <a:pt x="10232562" y="996043"/>
                </a:cubicBezTo>
                <a:cubicBezTo>
                  <a:pt x="10232562" y="1480011"/>
                  <a:pt x="9835354" y="1872344"/>
                  <a:pt x="9345372" y="1872344"/>
                </a:cubicBezTo>
                <a:cubicBezTo>
                  <a:pt x="9100381" y="1872344"/>
                  <a:pt x="8878584" y="1774261"/>
                  <a:pt x="8718034" y="1615682"/>
                </a:cubicBezTo>
                <a:lnTo>
                  <a:pt x="8660936" y="1547327"/>
                </a:lnTo>
                <a:lnTo>
                  <a:pt x="8591220" y="1583862"/>
                </a:lnTo>
                <a:cubicBezTo>
                  <a:pt x="8496800" y="1622422"/>
                  <a:pt x="8392990" y="1643744"/>
                  <a:pt x="8284022" y="1643744"/>
                </a:cubicBezTo>
                <a:cubicBezTo>
                  <a:pt x="8229538" y="1643744"/>
                  <a:pt x="8176344" y="1638413"/>
                  <a:pt x="8124968" y="1628263"/>
                </a:cubicBezTo>
                <a:lnTo>
                  <a:pt x="8124018" y="1627978"/>
                </a:lnTo>
                <a:lnTo>
                  <a:pt x="8040618" y="1728500"/>
                </a:lnTo>
                <a:cubicBezTo>
                  <a:pt x="7863324" y="1904808"/>
                  <a:pt x="7618395" y="2013857"/>
                  <a:pt x="7347854" y="2013857"/>
                </a:cubicBezTo>
                <a:cubicBezTo>
                  <a:pt x="7009678" y="2013857"/>
                  <a:pt x="6711520" y="1843468"/>
                  <a:pt x="6535458" y="1584310"/>
                </a:cubicBezTo>
                <a:lnTo>
                  <a:pt x="6510018" y="1537701"/>
                </a:lnTo>
                <a:lnTo>
                  <a:pt x="6471941" y="1568034"/>
                </a:lnTo>
                <a:cubicBezTo>
                  <a:pt x="6345982" y="1650197"/>
                  <a:pt x="6194135" y="1698172"/>
                  <a:pt x="6030684" y="1698172"/>
                </a:cubicBezTo>
                <a:cubicBezTo>
                  <a:pt x="5758264" y="1698172"/>
                  <a:pt x="5518082" y="1564907"/>
                  <a:pt x="5376254" y="1362213"/>
                </a:cubicBezTo>
                <a:lnTo>
                  <a:pt x="5341064" y="1299615"/>
                </a:lnTo>
                <a:lnTo>
                  <a:pt x="5297844" y="1324123"/>
                </a:lnTo>
                <a:cubicBezTo>
                  <a:pt x="5228656" y="1354695"/>
                  <a:pt x="5152589" y="1371601"/>
                  <a:pt x="5072742" y="1371601"/>
                </a:cubicBezTo>
                <a:cubicBezTo>
                  <a:pt x="4992895" y="1371601"/>
                  <a:pt x="4916827" y="1354695"/>
                  <a:pt x="4847640" y="1324123"/>
                </a:cubicBezTo>
                <a:lnTo>
                  <a:pt x="4799780" y="1296984"/>
                </a:lnTo>
                <a:lnTo>
                  <a:pt x="4769229" y="1351328"/>
                </a:lnTo>
                <a:cubicBezTo>
                  <a:pt x="4627402" y="1554022"/>
                  <a:pt x="4387220" y="1687287"/>
                  <a:pt x="4114800" y="1687287"/>
                </a:cubicBezTo>
                <a:cubicBezTo>
                  <a:pt x="4005833" y="1687287"/>
                  <a:pt x="3902023" y="1665965"/>
                  <a:pt x="3807603" y="1627405"/>
                </a:cubicBezTo>
                <a:lnTo>
                  <a:pt x="3797471" y="1622096"/>
                </a:lnTo>
                <a:lnTo>
                  <a:pt x="3682854" y="1712461"/>
                </a:lnTo>
                <a:cubicBezTo>
                  <a:pt x="3526490" y="1813403"/>
                  <a:pt x="3337991" y="1872344"/>
                  <a:pt x="3135085" y="1872344"/>
                </a:cubicBezTo>
                <a:cubicBezTo>
                  <a:pt x="2864544" y="1872344"/>
                  <a:pt x="2619615" y="1767560"/>
                  <a:pt x="2442322" y="1598146"/>
                </a:cubicBezTo>
                <a:lnTo>
                  <a:pt x="2331479" y="1469774"/>
                </a:lnTo>
                <a:lnTo>
                  <a:pt x="2217640" y="1529433"/>
                </a:lnTo>
                <a:cubicBezTo>
                  <a:pt x="2123220" y="1567993"/>
                  <a:pt x="2019410" y="1589315"/>
                  <a:pt x="1910442" y="1589315"/>
                </a:cubicBezTo>
                <a:cubicBezTo>
                  <a:pt x="1801474" y="1589315"/>
                  <a:pt x="1697665" y="1567993"/>
                  <a:pt x="1603244" y="1529433"/>
                </a:cubicBezTo>
                <a:lnTo>
                  <a:pt x="1576370" y="1515350"/>
                </a:lnTo>
                <a:lnTo>
                  <a:pt x="1486646" y="1622057"/>
                </a:lnTo>
                <a:cubicBezTo>
                  <a:pt x="1329052" y="1776697"/>
                  <a:pt x="1111338" y="1872343"/>
                  <a:pt x="870857" y="1872343"/>
                </a:cubicBezTo>
                <a:cubicBezTo>
                  <a:pt x="389896" y="1872343"/>
                  <a:pt x="0" y="1489757"/>
                  <a:pt x="0" y="1017814"/>
                </a:cubicBezTo>
                <a:cubicBezTo>
                  <a:pt x="0" y="545871"/>
                  <a:pt x="389896" y="163285"/>
                  <a:pt x="870857" y="163285"/>
                </a:cubicBezTo>
                <a:cubicBezTo>
                  <a:pt x="991097" y="163285"/>
                  <a:pt x="1105646" y="187197"/>
                  <a:pt x="1209834" y="230438"/>
                </a:cubicBezTo>
                <a:lnTo>
                  <a:pt x="1341893" y="300774"/>
                </a:lnTo>
                <a:lnTo>
                  <a:pt x="1352383" y="288498"/>
                </a:lnTo>
                <a:cubicBezTo>
                  <a:pt x="1495203" y="150603"/>
                  <a:pt x="1692507" y="65313"/>
                  <a:pt x="1910442" y="65313"/>
                </a:cubicBezTo>
                <a:cubicBezTo>
                  <a:pt x="2073894" y="65313"/>
                  <a:pt x="2225740" y="113289"/>
                  <a:pt x="2351700" y="195451"/>
                </a:cubicBezTo>
                <a:lnTo>
                  <a:pt x="2446458" y="270937"/>
                </a:lnTo>
                <a:lnTo>
                  <a:pt x="2587317" y="159883"/>
                </a:lnTo>
                <a:cubicBezTo>
                  <a:pt x="2743681" y="58941"/>
                  <a:pt x="2932180" y="0"/>
                  <a:pt x="3135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5DC290-97CC-E348-9287-C968AEC871D1}"/>
              </a:ext>
            </a:extLst>
          </p:cNvPr>
          <p:cNvSpPr txBox="1"/>
          <p:nvPr/>
        </p:nvSpPr>
        <p:spPr>
          <a:xfrm>
            <a:off x="0" y="32590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Were you born in another city?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19" name="Рисунок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3B4F98-FCFC-E440-9C0F-BE4415E81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96348" y="153785"/>
            <a:ext cx="802208" cy="824679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08A2502A-7925-DE4C-9386-BAEF7707A2AE}"/>
              </a:ext>
            </a:extLst>
          </p:cNvPr>
          <p:cNvSpPr/>
          <p:nvPr/>
        </p:nvSpPr>
        <p:spPr>
          <a:xfrm>
            <a:off x="275662" y="238007"/>
            <a:ext cx="1796206" cy="523221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CHECK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D728257-DE1D-1D4D-87E0-34723DF7DEBE}"/>
              </a:ext>
            </a:extLst>
          </p:cNvPr>
          <p:cNvGrpSpPr/>
          <p:nvPr/>
        </p:nvGrpSpPr>
        <p:grpSpPr>
          <a:xfrm>
            <a:off x="0" y="2726075"/>
            <a:ext cx="9144000" cy="4131925"/>
            <a:chOff x="0" y="2726075"/>
            <a:chExt cx="9144000" cy="413192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F135343C-0CF0-B749-98E9-2FF8431F95C6}"/>
                </a:ext>
              </a:extLst>
            </p:cNvPr>
            <p:cNvSpPr/>
            <p:nvPr/>
          </p:nvSpPr>
          <p:spPr>
            <a:xfrm>
              <a:off x="0" y="541020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rgbClr val="88E6FF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Christmas tree clipart">
              <a:extLst>
                <a:ext uri="{FF2B5EF4-FFF2-40B4-BE49-F238E27FC236}">
                  <a16:creationId xmlns:a16="http://schemas.microsoft.com/office/drawing/2014/main" id="{49C41397-7244-724E-BDC5-10F46A864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30" y="2726075"/>
              <a:ext cx="2203837" cy="359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Boy building snowman clipart">
              <a:extLst>
                <a:ext uri="{FF2B5EF4-FFF2-40B4-BE49-F238E27FC236}">
                  <a16:creationId xmlns:a16="http://schemas.microsoft.com/office/drawing/2014/main" id="{1BA6478F-FE1E-CA45-BAA0-3A7C42F18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99" y="4091601"/>
              <a:ext cx="2822041" cy="241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2620526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  <p:bldP spid="2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ED1CAF-62F5-BC47-A30D-674F8FB78137}"/>
              </a:ext>
            </a:extLst>
          </p:cNvPr>
          <p:cNvSpPr/>
          <p:nvPr/>
        </p:nvSpPr>
        <p:spPr>
          <a:xfrm>
            <a:off x="3674215" y="385279"/>
            <a:ext cx="20405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7 o’clock?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EA323F-E3A2-CA4B-A83A-B19EEC69AFD0}"/>
              </a:ext>
            </a:extLst>
          </p:cNvPr>
          <p:cNvSpPr/>
          <p:nvPr/>
        </p:nvSpPr>
        <p:spPr>
          <a:xfrm>
            <a:off x="6880626" y="385279"/>
            <a:ext cx="11260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were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8B9B781-333B-3242-A219-328B32D2909E}"/>
              </a:ext>
            </a:extLst>
          </p:cNvPr>
          <p:cNvSpPr/>
          <p:nvPr/>
        </p:nvSpPr>
        <p:spPr>
          <a:xfrm>
            <a:off x="967116" y="342547"/>
            <a:ext cx="14039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</a:t>
            </a:r>
            <a:r>
              <a:rPr lang="en-US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here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B1723ED-0354-8E46-AA0F-28D3DEC8EC30}"/>
              </a:ext>
            </a:extLst>
          </p:cNvPr>
          <p:cNvSpPr/>
          <p:nvPr/>
        </p:nvSpPr>
        <p:spPr>
          <a:xfrm>
            <a:off x="5978199" y="385279"/>
            <a:ext cx="5677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at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20EC94F-265D-8C49-9A43-9AAAE11958B8}"/>
              </a:ext>
            </a:extLst>
          </p:cNvPr>
          <p:cNvSpPr/>
          <p:nvPr/>
        </p:nvSpPr>
        <p:spPr>
          <a:xfrm>
            <a:off x="2586155" y="368492"/>
            <a:ext cx="8729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you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F802929D-754B-964F-B1F8-9D657FD5AC84}"/>
              </a:ext>
            </a:extLst>
          </p:cNvPr>
          <p:cNvSpPr/>
          <p:nvPr/>
        </p:nvSpPr>
        <p:spPr>
          <a:xfrm>
            <a:off x="-500742" y="-402771"/>
            <a:ext cx="10232562" cy="2013857"/>
          </a:xfrm>
          <a:custGeom>
            <a:avLst/>
            <a:gdLst>
              <a:gd name="connsiteX0" fmla="*/ 3135085 w 10232562"/>
              <a:gd name="connsiteY0" fmla="*/ 0 h 2013857"/>
              <a:gd name="connsiteX1" fmla="*/ 3682854 w 10232562"/>
              <a:gd name="connsiteY1" fmla="*/ 159883 h 2013857"/>
              <a:gd name="connsiteX2" fmla="*/ 3780883 w 10232562"/>
              <a:gd name="connsiteY2" fmla="*/ 237170 h 2013857"/>
              <a:gd name="connsiteX3" fmla="*/ 3807603 w 10232562"/>
              <a:gd name="connsiteY3" fmla="*/ 223167 h 2013857"/>
              <a:gd name="connsiteX4" fmla="*/ 4114800 w 10232562"/>
              <a:gd name="connsiteY4" fmla="*/ 163285 h 2013857"/>
              <a:gd name="connsiteX5" fmla="*/ 4556058 w 10232562"/>
              <a:gd name="connsiteY5" fmla="*/ 293423 h 2013857"/>
              <a:gd name="connsiteX6" fmla="*/ 4644899 w 10232562"/>
              <a:gd name="connsiteY6" fmla="*/ 364196 h 2013857"/>
              <a:gd name="connsiteX7" fmla="*/ 4663820 w 10232562"/>
              <a:gd name="connsiteY7" fmla="*/ 340239 h 2013857"/>
              <a:gd name="connsiteX8" fmla="*/ 5072742 w 10232562"/>
              <a:gd name="connsiteY8" fmla="*/ 163285 h 2013857"/>
              <a:gd name="connsiteX9" fmla="*/ 5481664 w 10232562"/>
              <a:gd name="connsiteY9" fmla="*/ 340239 h 2013857"/>
              <a:gd name="connsiteX10" fmla="*/ 5505862 w 10232562"/>
              <a:gd name="connsiteY10" fmla="*/ 370878 h 2013857"/>
              <a:gd name="connsiteX11" fmla="*/ 5589426 w 10232562"/>
              <a:gd name="connsiteY11" fmla="*/ 304308 h 2013857"/>
              <a:gd name="connsiteX12" fmla="*/ 6030684 w 10232562"/>
              <a:gd name="connsiteY12" fmla="*/ 174170 h 2013857"/>
              <a:gd name="connsiteX13" fmla="*/ 6588743 w 10232562"/>
              <a:gd name="connsiteY13" fmla="*/ 397355 h 2013857"/>
              <a:gd name="connsiteX14" fmla="*/ 6602754 w 10232562"/>
              <a:gd name="connsiteY14" fmla="*/ 413750 h 2013857"/>
              <a:gd name="connsiteX15" fmla="*/ 6655090 w 10232562"/>
              <a:gd name="connsiteY15" fmla="*/ 350671 h 2013857"/>
              <a:gd name="connsiteX16" fmla="*/ 7347854 w 10232562"/>
              <a:gd name="connsiteY16" fmla="*/ 65313 h 2013857"/>
              <a:gd name="connsiteX17" fmla="*/ 7814845 w 10232562"/>
              <a:gd name="connsiteY17" fmla="*/ 182903 h 2013857"/>
              <a:gd name="connsiteX18" fmla="*/ 7887180 w 10232562"/>
              <a:gd name="connsiteY18" fmla="*/ 226603 h 2013857"/>
              <a:gd name="connsiteX19" fmla="*/ 7976824 w 10232562"/>
              <a:gd name="connsiteY19" fmla="*/ 179624 h 2013857"/>
              <a:gd name="connsiteX20" fmla="*/ 8284022 w 10232562"/>
              <a:gd name="connsiteY20" fmla="*/ 119742 h 2013857"/>
              <a:gd name="connsiteX21" fmla="*/ 8725280 w 10232562"/>
              <a:gd name="connsiteY21" fmla="*/ 249880 h 2013857"/>
              <a:gd name="connsiteX22" fmla="*/ 8800126 w 10232562"/>
              <a:gd name="connsiteY22" fmla="*/ 309504 h 2013857"/>
              <a:gd name="connsiteX23" fmla="*/ 8849336 w 10232562"/>
              <a:gd name="connsiteY23" fmla="*/ 269401 h 2013857"/>
              <a:gd name="connsiteX24" fmla="*/ 9345372 w 10232562"/>
              <a:gd name="connsiteY24" fmla="*/ 119742 h 2013857"/>
              <a:gd name="connsiteX25" fmla="*/ 10232562 w 10232562"/>
              <a:gd name="connsiteY25" fmla="*/ 996043 h 2013857"/>
              <a:gd name="connsiteX26" fmla="*/ 9345372 w 10232562"/>
              <a:gd name="connsiteY26" fmla="*/ 1872344 h 2013857"/>
              <a:gd name="connsiteX27" fmla="*/ 8718034 w 10232562"/>
              <a:gd name="connsiteY27" fmla="*/ 1615682 h 2013857"/>
              <a:gd name="connsiteX28" fmla="*/ 8660936 w 10232562"/>
              <a:gd name="connsiteY28" fmla="*/ 1547327 h 2013857"/>
              <a:gd name="connsiteX29" fmla="*/ 8591220 w 10232562"/>
              <a:gd name="connsiteY29" fmla="*/ 1583862 h 2013857"/>
              <a:gd name="connsiteX30" fmla="*/ 8284022 w 10232562"/>
              <a:gd name="connsiteY30" fmla="*/ 1643744 h 2013857"/>
              <a:gd name="connsiteX31" fmla="*/ 8124968 w 10232562"/>
              <a:gd name="connsiteY31" fmla="*/ 1628263 h 2013857"/>
              <a:gd name="connsiteX32" fmla="*/ 8124018 w 10232562"/>
              <a:gd name="connsiteY32" fmla="*/ 1627978 h 2013857"/>
              <a:gd name="connsiteX33" fmla="*/ 8040618 w 10232562"/>
              <a:gd name="connsiteY33" fmla="*/ 1728500 h 2013857"/>
              <a:gd name="connsiteX34" fmla="*/ 7347854 w 10232562"/>
              <a:gd name="connsiteY34" fmla="*/ 2013857 h 2013857"/>
              <a:gd name="connsiteX35" fmla="*/ 6535458 w 10232562"/>
              <a:gd name="connsiteY35" fmla="*/ 1584310 h 2013857"/>
              <a:gd name="connsiteX36" fmla="*/ 6510018 w 10232562"/>
              <a:gd name="connsiteY36" fmla="*/ 1537701 h 2013857"/>
              <a:gd name="connsiteX37" fmla="*/ 6471941 w 10232562"/>
              <a:gd name="connsiteY37" fmla="*/ 1568034 h 2013857"/>
              <a:gd name="connsiteX38" fmla="*/ 6030684 w 10232562"/>
              <a:gd name="connsiteY38" fmla="*/ 1698172 h 2013857"/>
              <a:gd name="connsiteX39" fmla="*/ 5376254 w 10232562"/>
              <a:gd name="connsiteY39" fmla="*/ 1362213 h 2013857"/>
              <a:gd name="connsiteX40" fmla="*/ 5341064 w 10232562"/>
              <a:gd name="connsiteY40" fmla="*/ 1299615 h 2013857"/>
              <a:gd name="connsiteX41" fmla="*/ 5297844 w 10232562"/>
              <a:gd name="connsiteY41" fmla="*/ 1324123 h 2013857"/>
              <a:gd name="connsiteX42" fmla="*/ 5072742 w 10232562"/>
              <a:gd name="connsiteY42" fmla="*/ 1371601 h 2013857"/>
              <a:gd name="connsiteX43" fmla="*/ 4847640 w 10232562"/>
              <a:gd name="connsiteY43" fmla="*/ 1324123 h 2013857"/>
              <a:gd name="connsiteX44" fmla="*/ 4799780 w 10232562"/>
              <a:gd name="connsiteY44" fmla="*/ 1296984 h 2013857"/>
              <a:gd name="connsiteX45" fmla="*/ 4769229 w 10232562"/>
              <a:gd name="connsiteY45" fmla="*/ 1351328 h 2013857"/>
              <a:gd name="connsiteX46" fmla="*/ 4114800 w 10232562"/>
              <a:gd name="connsiteY46" fmla="*/ 1687287 h 2013857"/>
              <a:gd name="connsiteX47" fmla="*/ 3807603 w 10232562"/>
              <a:gd name="connsiteY47" fmla="*/ 1627405 h 2013857"/>
              <a:gd name="connsiteX48" fmla="*/ 3797471 w 10232562"/>
              <a:gd name="connsiteY48" fmla="*/ 1622096 h 2013857"/>
              <a:gd name="connsiteX49" fmla="*/ 3682854 w 10232562"/>
              <a:gd name="connsiteY49" fmla="*/ 1712461 h 2013857"/>
              <a:gd name="connsiteX50" fmla="*/ 3135085 w 10232562"/>
              <a:gd name="connsiteY50" fmla="*/ 1872344 h 2013857"/>
              <a:gd name="connsiteX51" fmla="*/ 2442322 w 10232562"/>
              <a:gd name="connsiteY51" fmla="*/ 1598146 h 2013857"/>
              <a:gd name="connsiteX52" fmla="*/ 2331479 w 10232562"/>
              <a:gd name="connsiteY52" fmla="*/ 1469774 h 2013857"/>
              <a:gd name="connsiteX53" fmla="*/ 2217640 w 10232562"/>
              <a:gd name="connsiteY53" fmla="*/ 1529433 h 2013857"/>
              <a:gd name="connsiteX54" fmla="*/ 1910442 w 10232562"/>
              <a:gd name="connsiteY54" fmla="*/ 1589315 h 2013857"/>
              <a:gd name="connsiteX55" fmla="*/ 1603244 w 10232562"/>
              <a:gd name="connsiteY55" fmla="*/ 1529433 h 2013857"/>
              <a:gd name="connsiteX56" fmla="*/ 1576370 w 10232562"/>
              <a:gd name="connsiteY56" fmla="*/ 1515350 h 2013857"/>
              <a:gd name="connsiteX57" fmla="*/ 1486646 w 10232562"/>
              <a:gd name="connsiteY57" fmla="*/ 1622057 h 2013857"/>
              <a:gd name="connsiteX58" fmla="*/ 870857 w 10232562"/>
              <a:gd name="connsiteY58" fmla="*/ 1872343 h 2013857"/>
              <a:gd name="connsiteX59" fmla="*/ 0 w 10232562"/>
              <a:gd name="connsiteY59" fmla="*/ 1017814 h 2013857"/>
              <a:gd name="connsiteX60" fmla="*/ 870857 w 10232562"/>
              <a:gd name="connsiteY60" fmla="*/ 163285 h 2013857"/>
              <a:gd name="connsiteX61" fmla="*/ 1209834 w 10232562"/>
              <a:gd name="connsiteY61" fmla="*/ 230438 h 2013857"/>
              <a:gd name="connsiteX62" fmla="*/ 1341893 w 10232562"/>
              <a:gd name="connsiteY62" fmla="*/ 300774 h 2013857"/>
              <a:gd name="connsiteX63" fmla="*/ 1352383 w 10232562"/>
              <a:gd name="connsiteY63" fmla="*/ 288498 h 2013857"/>
              <a:gd name="connsiteX64" fmla="*/ 1910442 w 10232562"/>
              <a:gd name="connsiteY64" fmla="*/ 65313 h 2013857"/>
              <a:gd name="connsiteX65" fmla="*/ 2351700 w 10232562"/>
              <a:gd name="connsiteY65" fmla="*/ 195451 h 2013857"/>
              <a:gd name="connsiteX66" fmla="*/ 2446458 w 10232562"/>
              <a:gd name="connsiteY66" fmla="*/ 270937 h 2013857"/>
              <a:gd name="connsiteX67" fmla="*/ 2587317 w 10232562"/>
              <a:gd name="connsiteY67" fmla="*/ 159883 h 2013857"/>
              <a:gd name="connsiteX68" fmla="*/ 3135085 w 10232562"/>
              <a:gd name="connsiteY68" fmla="*/ 0 h 201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232562" h="2013857">
                <a:moveTo>
                  <a:pt x="3135085" y="0"/>
                </a:moveTo>
                <a:cubicBezTo>
                  <a:pt x="3337991" y="0"/>
                  <a:pt x="3526490" y="58941"/>
                  <a:pt x="3682854" y="159883"/>
                </a:cubicBezTo>
                <a:lnTo>
                  <a:pt x="3780883" y="237170"/>
                </a:lnTo>
                <a:lnTo>
                  <a:pt x="3807603" y="223167"/>
                </a:lnTo>
                <a:cubicBezTo>
                  <a:pt x="3902023" y="184608"/>
                  <a:pt x="4005833" y="163285"/>
                  <a:pt x="4114800" y="163285"/>
                </a:cubicBezTo>
                <a:cubicBezTo>
                  <a:pt x="4278252" y="163285"/>
                  <a:pt x="4430098" y="211261"/>
                  <a:pt x="4556058" y="293423"/>
                </a:cubicBezTo>
                <a:lnTo>
                  <a:pt x="4644899" y="364196"/>
                </a:lnTo>
                <a:lnTo>
                  <a:pt x="4663820" y="340239"/>
                </a:lnTo>
                <a:cubicBezTo>
                  <a:pt x="4768472" y="230908"/>
                  <a:pt x="4913048" y="163285"/>
                  <a:pt x="5072742" y="163285"/>
                </a:cubicBezTo>
                <a:cubicBezTo>
                  <a:pt x="5232436" y="163285"/>
                  <a:pt x="5377012" y="230908"/>
                  <a:pt x="5481664" y="340239"/>
                </a:cubicBezTo>
                <a:lnTo>
                  <a:pt x="5505862" y="370878"/>
                </a:lnTo>
                <a:lnTo>
                  <a:pt x="5589426" y="304308"/>
                </a:lnTo>
                <a:cubicBezTo>
                  <a:pt x="5715386" y="222146"/>
                  <a:pt x="5867232" y="174170"/>
                  <a:pt x="6030684" y="174170"/>
                </a:cubicBezTo>
                <a:cubicBezTo>
                  <a:pt x="6248619" y="174170"/>
                  <a:pt x="6445923" y="259460"/>
                  <a:pt x="6588743" y="397355"/>
                </a:cubicBezTo>
                <a:lnTo>
                  <a:pt x="6602754" y="413750"/>
                </a:lnTo>
                <a:lnTo>
                  <a:pt x="6655090" y="350671"/>
                </a:lnTo>
                <a:cubicBezTo>
                  <a:pt x="6832384" y="174362"/>
                  <a:pt x="7077313" y="65313"/>
                  <a:pt x="7347854" y="65313"/>
                </a:cubicBezTo>
                <a:cubicBezTo>
                  <a:pt x="7516942" y="65313"/>
                  <a:pt x="7676025" y="107910"/>
                  <a:pt x="7814845" y="182903"/>
                </a:cubicBezTo>
                <a:lnTo>
                  <a:pt x="7887180" y="226603"/>
                </a:lnTo>
                <a:lnTo>
                  <a:pt x="7976824" y="179624"/>
                </a:lnTo>
                <a:cubicBezTo>
                  <a:pt x="8071244" y="141065"/>
                  <a:pt x="8175054" y="119742"/>
                  <a:pt x="8284022" y="119742"/>
                </a:cubicBezTo>
                <a:cubicBezTo>
                  <a:pt x="8447473" y="119742"/>
                  <a:pt x="8599320" y="167718"/>
                  <a:pt x="8725280" y="249880"/>
                </a:cubicBezTo>
                <a:lnTo>
                  <a:pt x="8800126" y="309504"/>
                </a:lnTo>
                <a:lnTo>
                  <a:pt x="8849336" y="269401"/>
                </a:lnTo>
                <a:cubicBezTo>
                  <a:pt x="8990932" y="174914"/>
                  <a:pt x="9161629" y="119742"/>
                  <a:pt x="9345372" y="119742"/>
                </a:cubicBezTo>
                <a:cubicBezTo>
                  <a:pt x="9835354" y="119742"/>
                  <a:pt x="10232562" y="512075"/>
                  <a:pt x="10232562" y="996043"/>
                </a:cubicBezTo>
                <a:cubicBezTo>
                  <a:pt x="10232562" y="1480011"/>
                  <a:pt x="9835354" y="1872344"/>
                  <a:pt x="9345372" y="1872344"/>
                </a:cubicBezTo>
                <a:cubicBezTo>
                  <a:pt x="9100381" y="1872344"/>
                  <a:pt x="8878584" y="1774261"/>
                  <a:pt x="8718034" y="1615682"/>
                </a:cubicBezTo>
                <a:lnTo>
                  <a:pt x="8660936" y="1547327"/>
                </a:lnTo>
                <a:lnTo>
                  <a:pt x="8591220" y="1583862"/>
                </a:lnTo>
                <a:cubicBezTo>
                  <a:pt x="8496800" y="1622422"/>
                  <a:pt x="8392990" y="1643744"/>
                  <a:pt x="8284022" y="1643744"/>
                </a:cubicBezTo>
                <a:cubicBezTo>
                  <a:pt x="8229538" y="1643744"/>
                  <a:pt x="8176344" y="1638413"/>
                  <a:pt x="8124968" y="1628263"/>
                </a:cubicBezTo>
                <a:lnTo>
                  <a:pt x="8124018" y="1627978"/>
                </a:lnTo>
                <a:lnTo>
                  <a:pt x="8040618" y="1728500"/>
                </a:lnTo>
                <a:cubicBezTo>
                  <a:pt x="7863324" y="1904808"/>
                  <a:pt x="7618395" y="2013857"/>
                  <a:pt x="7347854" y="2013857"/>
                </a:cubicBezTo>
                <a:cubicBezTo>
                  <a:pt x="7009678" y="2013857"/>
                  <a:pt x="6711520" y="1843468"/>
                  <a:pt x="6535458" y="1584310"/>
                </a:cubicBezTo>
                <a:lnTo>
                  <a:pt x="6510018" y="1537701"/>
                </a:lnTo>
                <a:lnTo>
                  <a:pt x="6471941" y="1568034"/>
                </a:lnTo>
                <a:cubicBezTo>
                  <a:pt x="6345982" y="1650197"/>
                  <a:pt x="6194135" y="1698172"/>
                  <a:pt x="6030684" y="1698172"/>
                </a:cubicBezTo>
                <a:cubicBezTo>
                  <a:pt x="5758264" y="1698172"/>
                  <a:pt x="5518082" y="1564907"/>
                  <a:pt x="5376254" y="1362213"/>
                </a:cubicBezTo>
                <a:lnTo>
                  <a:pt x="5341064" y="1299615"/>
                </a:lnTo>
                <a:lnTo>
                  <a:pt x="5297844" y="1324123"/>
                </a:lnTo>
                <a:cubicBezTo>
                  <a:pt x="5228656" y="1354695"/>
                  <a:pt x="5152589" y="1371601"/>
                  <a:pt x="5072742" y="1371601"/>
                </a:cubicBezTo>
                <a:cubicBezTo>
                  <a:pt x="4992895" y="1371601"/>
                  <a:pt x="4916827" y="1354695"/>
                  <a:pt x="4847640" y="1324123"/>
                </a:cubicBezTo>
                <a:lnTo>
                  <a:pt x="4799780" y="1296984"/>
                </a:lnTo>
                <a:lnTo>
                  <a:pt x="4769229" y="1351328"/>
                </a:lnTo>
                <a:cubicBezTo>
                  <a:pt x="4627402" y="1554022"/>
                  <a:pt x="4387220" y="1687287"/>
                  <a:pt x="4114800" y="1687287"/>
                </a:cubicBezTo>
                <a:cubicBezTo>
                  <a:pt x="4005833" y="1687287"/>
                  <a:pt x="3902023" y="1665965"/>
                  <a:pt x="3807603" y="1627405"/>
                </a:cubicBezTo>
                <a:lnTo>
                  <a:pt x="3797471" y="1622096"/>
                </a:lnTo>
                <a:lnTo>
                  <a:pt x="3682854" y="1712461"/>
                </a:lnTo>
                <a:cubicBezTo>
                  <a:pt x="3526490" y="1813403"/>
                  <a:pt x="3337991" y="1872344"/>
                  <a:pt x="3135085" y="1872344"/>
                </a:cubicBezTo>
                <a:cubicBezTo>
                  <a:pt x="2864544" y="1872344"/>
                  <a:pt x="2619615" y="1767560"/>
                  <a:pt x="2442322" y="1598146"/>
                </a:cubicBezTo>
                <a:lnTo>
                  <a:pt x="2331479" y="1469774"/>
                </a:lnTo>
                <a:lnTo>
                  <a:pt x="2217640" y="1529433"/>
                </a:lnTo>
                <a:cubicBezTo>
                  <a:pt x="2123220" y="1567993"/>
                  <a:pt x="2019410" y="1589315"/>
                  <a:pt x="1910442" y="1589315"/>
                </a:cubicBezTo>
                <a:cubicBezTo>
                  <a:pt x="1801474" y="1589315"/>
                  <a:pt x="1697665" y="1567993"/>
                  <a:pt x="1603244" y="1529433"/>
                </a:cubicBezTo>
                <a:lnTo>
                  <a:pt x="1576370" y="1515350"/>
                </a:lnTo>
                <a:lnTo>
                  <a:pt x="1486646" y="1622057"/>
                </a:lnTo>
                <a:cubicBezTo>
                  <a:pt x="1329052" y="1776697"/>
                  <a:pt x="1111338" y="1872343"/>
                  <a:pt x="870857" y="1872343"/>
                </a:cubicBezTo>
                <a:cubicBezTo>
                  <a:pt x="389896" y="1872343"/>
                  <a:pt x="0" y="1489757"/>
                  <a:pt x="0" y="1017814"/>
                </a:cubicBezTo>
                <a:cubicBezTo>
                  <a:pt x="0" y="545871"/>
                  <a:pt x="389896" y="163285"/>
                  <a:pt x="870857" y="163285"/>
                </a:cubicBezTo>
                <a:cubicBezTo>
                  <a:pt x="991097" y="163285"/>
                  <a:pt x="1105646" y="187197"/>
                  <a:pt x="1209834" y="230438"/>
                </a:cubicBezTo>
                <a:lnTo>
                  <a:pt x="1341893" y="300774"/>
                </a:lnTo>
                <a:lnTo>
                  <a:pt x="1352383" y="288498"/>
                </a:lnTo>
                <a:cubicBezTo>
                  <a:pt x="1495203" y="150603"/>
                  <a:pt x="1692507" y="65313"/>
                  <a:pt x="1910442" y="65313"/>
                </a:cubicBezTo>
                <a:cubicBezTo>
                  <a:pt x="2073894" y="65313"/>
                  <a:pt x="2225740" y="113289"/>
                  <a:pt x="2351700" y="195451"/>
                </a:cubicBezTo>
                <a:lnTo>
                  <a:pt x="2446458" y="270937"/>
                </a:lnTo>
                <a:lnTo>
                  <a:pt x="2587317" y="159883"/>
                </a:lnTo>
                <a:cubicBezTo>
                  <a:pt x="2743681" y="58941"/>
                  <a:pt x="2932180" y="0"/>
                  <a:pt x="3135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63F636-DC7A-A44A-8C97-87B7B483C4C1}"/>
              </a:ext>
            </a:extLst>
          </p:cNvPr>
          <p:cNvSpPr txBox="1"/>
          <p:nvPr/>
        </p:nvSpPr>
        <p:spPr>
          <a:xfrm>
            <a:off x="0" y="32590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Where were you at 7 o’clock?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19" name="Рисунок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9B98A7-FA39-464F-9B2B-E495098C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96348" y="153785"/>
            <a:ext cx="802208" cy="824679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601F2C93-2761-A247-9173-0E305A48D12C}"/>
              </a:ext>
            </a:extLst>
          </p:cNvPr>
          <p:cNvSpPr/>
          <p:nvPr/>
        </p:nvSpPr>
        <p:spPr>
          <a:xfrm>
            <a:off x="275662" y="238007"/>
            <a:ext cx="1796206" cy="523221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CHECK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414981D-CD75-2A49-9BDF-9C6CE5C0E0D0}"/>
              </a:ext>
            </a:extLst>
          </p:cNvPr>
          <p:cNvGrpSpPr/>
          <p:nvPr/>
        </p:nvGrpSpPr>
        <p:grpSpPr>
          <a:xfrm>
            <a:off x="0" y="2726075"/>
            <a:ext cx="9144000" cy="4131925"/>
            <a:chOff x="0" y="2726075"/>
            <a:chExt cx="9144000" cy="413192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837AB659-8F0E-0949-AE34-1AC72718BF23}"/>
                </a:ext>
              </a:extLst>
            </p:cNvPr>
            <p:cNvSpPr/>
            <p:nvPr/>
          </p:nvSpPr>
          <p:spPr>
            <a:xfrm>
              <a:off x="0" y="541020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rgbClr val="88E6FF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Christmas tree clipart">
              <a:extLst>
                <a:ext uri="{FF2B5EF4-FFF2-40B4-BE49-F238E27FC236}">
                  <a16:creationId xmlns:a16="http://schemas.microsoft.com/office/drawing/2014/main" id="{617EDF32-1B5D-5642-9163-5F13C1535A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30" y="2726075"/>
              <a:ext cx="2203837" cy="359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Boy building snowman clipart">
              <a:extLst>
                <a:ext uri="{FF2B5EF4-FFF2-40B4-BE49-F238E27FC236}">
                  <a16:creationId xmlns:a16="http://schemas.microsoft.com/office/drawing/2014/main" id="{C084FE09-0732-294D-8669-ACC896C59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99" y="4091601"/>
              <a:ext cx="2822041" cy="241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142669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  <p:bldP spid="2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5029CA0-ECB6-4A4A-B708-F83570DFC4F6}"/>
              </a:ext>
            </a:extLst>
          </p:cNvPr>
          <p:cNvSpPr/>
          <p:nvPr/>
        </p:nvSpPr>
        <p:spPr>
          <a:xfrm>
            <a:off x="6728625" y="315332"/>
            <a:ext cx="8729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you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ED1CAF-62F5-BC47-A30D-674F8FB78137}"/>
              </a:ext>
            </a:extLst>
          </p:cNvPr>
          <p:cNvSpPr/>
          <p:nvPr/>
        </p:nvSpPr>
        <p:spPr>
          <a:xfrm>
            <a:off x="3949643" y="307581"/>
            <a:ext cx="13604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happy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8B9B781-333B-3242-A219-328B32D2909E}"/>
              </a:ext>
            </a:extLst>
          </p:cNvPr>
          <p:cNvSpPr/>
          <p:nvPr/>
        </p:nvSpPr>
        <p:spPr>
          <a:xfrm>
            <a:off x="1285347" y="287360"/>
            <a:ext cx="11357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Were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B1723ED-0354-8E46-AA0F-28D3DEC8EC30}"/>
              </a:ext>
            </a:extLst>
          </p:cNvPr>
          <p:cNvSpPr/>
          <p:nvPr/>
        </p:nvSpPr>
        <p:spPr>
          <a:xfrm>
            <a:off x="5565382" y="315332"/>
            <a:ext cx="8846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last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20EC94F-265D-8C49-9A43-9AAAE11958B8}"/>
              </a:ext>
            </a:extLst>
          </p:cNvPr>
          <p:cNvSpPr/>
          <p:nvPr/>
        </p:nvSpPr>
        <p:spPr>
          <a:xfrm>
            <a:off x="2396545" y="309536"/>
            <a:ext cx="13815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week?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F802929D-754B-964F-B1F8-9D657FD5AC84}"/>
              </a:ext>
            </a:extLst>
          </p:cNvPr>
          <p:cNvSpPr/>
          <p:nvPr/>
        </p:nvSpPr>
        <p:spPr>
          <a:xfrm>
            <a:off x="-500742" y="-402771"/>
            <a:ext cx="10232562" cy="2013857"/>
          </a:xfrm>
          <a:custGeom>
            <a:avLst/>
            <a:gdLst>
              <a:gd name="connsiteX0" fmla="*/ 3135085 w 10232562"/>
              <a:gd name="connsiteY0" fmla="*/ 0 h 2013857"/>
              <a:gd name="connsiteX1" fmla="*/ 3682854 w 10232562"/>
              <a:gd name="connsiteY1" fmla="*/ 159883 h 2013857"/>
              <a:gd name="connsiteX2" fmla="*/ 3780883 w 10232562"/>
              <a:gd name="connsiteY2" fmla="*/ 237170 h 2013857"/>
              <a:gd name="connsiteX3" fmla="*/ 3807603 w 10232562"/>
              <a:gd name="connsiteY3" fmla="*/ 223167 h 2013857"/>
              <a:gd name="connsiteX4" fmla="*/ 4114800 w 10232562"/>
              <a:gd name="connsiteY4" fmla="*/ 163285 h 2013857"/>
              <a:gd name="connsiteX5" fmla="*/ 4556058 w 10232562"/>
              <a:gd name="connsiteY5" fmla="*/ 293423 h 2013857"/>
              <a:gd name="connsiteX6" fmla="*/ 4644899 w 10232562"/>
              <a:gd name="connsiteY6" fmla="*/ 364196 h 2013857"/>
              <a:gd name="connsiteX7" fmla="*/ 4663820 w 10232562"/>
              <a:gd name="connsiteY7" fmla="*/ 340239 h 2013857"/>
              <a:gd name="connsiteX8" fmla="*/ 5072742 w 10232562"/>
              <a:gd name="connsiteY8" fmla="*/ 163285 h 2013857"/>
              <a:gd name="connsiteX9" fmla="*/ 5481664 w 10232562"/>
              <a:gd name="connsiteY9" fmla="*/ 340239 h 2013857"/>
              <a:gd name="connsiteX10" fmla="*/ 5505862 w 10232562"/>
              <a:gd name="connsiteY10" fmla="*/ 370878 h 2013857"/>
              <a:gd name="connsiteX11" fmla="*/ 5589426 w 10232562"/>
              <a:gd name="connsiteY11" fmla="*/ 304308 h 2013857"/>
              <a:gd name="connsiteX12" fmla="*/ 6030684 w 10232562"/>
              <a:gd name="connsiteY12" fmla="*/ 174170 h 2013857"/>
              <a:gd name="connsiteX13" fmla="*/ 6588743 w 10232562"/>
              <a:gd name="connsiteY13" fmla="*/ 397355 h 2013857"/>
              <a:gd name="connsiteX14" fmla="*/ 6602754 w 10232562"/>
              <a:gd name="connsiteY14" fmla="*/ 413750 h 2013857"/>
              <a:gd name="connsiteX15" fmla="*/ 6655090 w 10232562"/>
              <a:gd name="connsiteY15" fmla="*/ 350671 h 2013857"/>
              <a:gd name="connsiteX16" fmla="*/ 7347854 w 10232562"/>
              <a:gd name="connsiteY16" fmla="*/ 65313 h 2013857"/>
              <a:gd name="connsiteX17" fmla="*/ 7814845 w 10232562"/>
              <a:gd name="connsiteY17" fmla="*/ 182903 h 2013857"/>
              <a:gd name="connsiteX18" fmla="*/ 7887180 w 10232562"/>
              <a:gd name="connsiteY18" fmla="*/ 226603 h 2013857"/>
              <a:gd name="connsiteX19" fmla="*/ 7976824 w 10232562"/>
              <a:gd name="connsiteY19" fmla="*/ 179624 h 2013857"/>
              <a:gd name="connsiteX20" fmla="*/ 8284022 w 10232562"/>
              <a:gd name="connsiteY20" fmla="*/ 119742 h 2013857"/>
              <a:gd name="connsiteX21" fmla="*/ 8725280 w 10232562"/>
              <a:gd name="connsiteY21" fmla="*/ 249880 h 2013857"/>
              <a:gd name="connsiteX22" fmla="*/ 8800126 w 10232562"/>
              <a:gd name="connsiteY22" fmla="*/ 309504 h 2013857"/>
              <a:gd name="connsiteX23" fmla="*/ 8849336 w 10232562"/>
              <a:gd name="connsiteY23" fmla="*/ 269401 h 2013857"/>
              <a:gd name="connsiteX24" fmla="*/ 9345372 w 10232562"/>
              <a:gd name="connsiteY24" fmla="*/ 119742 h 2013857"/>
              <a:gd name="connsiteX25" fmla="*/ 10232562 w 10232562"/>
              <a:gd name="connsiteY25" fmla="*/ 996043 h 2013857"/>
              <a:gd name="connsiteX26" fmla="*/ 9345372 w 10232562"/>
              <a:gd name="connsiteY26" fmla="*/ 1872344 h 2013857"/>
              <a:gd name="connsiteX27" fmla="*/ 8718034 w 10232562"/>
              <a:gd name="connsiteY27" fmla="*/ 1615682 h 2013857"/>
              <a:gd name="connsiteX28" fmla="*/ 8660936 w 10232562"/>
              <a:gd name="connsiteY28" fmla="*/ 1547327 h 2013857"/>
              <a:gd name="connsiteX29" fmla="*/ 8591220 w 10232562"/>
              <a:gd name="connsiteY29" fmla="*/ 1583862 h 2013857"/>
              <a:gd name="connsiteX30" fmla="*/ 8284022 w 10232562"/>
              <a:gd name="connsiteY30" fmla="*/ 1643744 h 2013857"/>
              <a:gd name="connsiteX31" fmla="*/ 8124968 w 10232562"/>
              <a:gd name="connsiteY31" fmla="*/ 1628263 h 2013857"/>
              <a:gd name="connsiteX32" fmla="*/ 8124018 w 10232562"/>
              <a:gd name="connsiteY32" fmla="*/ 1627978 h 2013857"/>
              <a:gd name="connsiteX33" fmla="*/ 8040618 w 10232562"/>
              <a:gd name="connsiteY33" fmla="*/ 1728500 h 2013857"/>
              <a:gd name="connsiteX34" fmla="*/ 7347854 w 10232562"/>
              <a:gd name="connsiteY34" fmla="*/ 2013857 h 2013857"/>
              <a:gd name="connsiteX35" fmla="*/ 6535458 w 10232562"/>
              <a:gd name="connsiteY35" fmla="*/ 1584310 h 2013857"/>
              <a:gd name="connsiteX36" fmla="*/ 6510018 w 10232562"/>
              <a:gd name="connsiteY36" fmla="*/ 1537701 h 2013857"/>
              <a:gd name="connsiteX37" fmla="*/ 6471941 w 10232562"/>
              <a:gd name="connsiteY37" fmla="*/ 1568034 h 2013857"/>
              <a:gd name="connsiteX38" fmla="*/ 6030684 w 10232562"/>
              <a:gd name="connsiteY38" fmla="*/ 1698172 h 2013857"/>
              <a:gd name="connsiteX39" fmla="*/ 5376254 w 10232562"/>
              <a:gd name="connsiteY39" fmla="*/ 1362213 h 2013857"/>
              <a:gd name="connsiteX40" fmla="*/ 5341064 w 10232562"/>
              <a:gd name="connsiteY40" fmla="*/ 1299615 h 2013857"/>
              <a:gd name="connsiteX41" fmla="*/ 5297844 w 10232562"/>
              <a:gd name="connsiteY41" fmla="*/ 1324123 h 2013857"/>
              <a:gd name="connsiteX42" fmla="*/ 5072742 w 10232562"/>
              <a:gd name="connsiteY42" fmla="*/ 1371601 h 2013857"/>
              <a:gd name="connsiteX43" fmla="*/ 4847640 w 10232562"/>
              <a:gd name="connsiteY43" fmla="*/ 1324123 h 2013857"/>
              <a:gd name="connsiteX44" fmla="*/ 4799780 w 10232562"/>
              <a:gd name="connsiteY44" fmla="*/ 1296984 h 2013857"/>
              <a:gd name="connsiteX45" fmla="*/ 4769229 w 10232562"/>
              <a:gd name="connsiteY45" fmla="*/ 1351328 h 2013857"/>
              <a:gd name="connsiteX46" fmla="*/ 4114800 w 10232562"/>
              <a:gd name="connsiteY46" fmla="*/ 1687287 h 2013857"/>
              <a:gd name="connsiteX47" fmla="*/ 3807603 w 10232562"/>
              <a:gd name="connsiteY47" fmla="*/ 1627405 h 2013857"/>
              <a:gd name="connsiteX48" fmla="*/ 3797471 w 10232562"/>
              <a:gd name="connsiteY48" fmla="*/ 1622096 h 2013857"/>
              <a:gd name="connsiteX49" fmla="*/ 3682854 w 10232562"/>
              <a:gd name="connsiteY49" fmla="*/ 1712461 h 2013857"/>
              <a:gd name="connsiteX50" fmla="*/ 3135085 w 10232562"/>
              <a:gd name="connsiteY50" fmla="*/ 1872344 h 2013857"/>
              <a:gd name="connsiteX51" fmla="*/ 2442322 w 10232562"/>
              <a:gd name="connsiteY51" fmla="*/ 1598146 h 2013857"/>
              <a:gd name="connsiteX52" fmla="*/ 2331479 w 10232562"/>
              <a:gd name="connsiteY52" fmla="*/ 1469774 h 2013857"/>
              <a:gd name="connsiteX53" fmla="*/ 2217640 w 10232562"/>
              <a:gd name="connsiteY53" fmla="*/ 1529433 h 2013857"/>
              <a:gd name="connsiteX54" fmla="*/ 1910442 w 10232562"/>
              <a:gd name="connsiteY54" fmla="*/ 1589315 h 2013857"/>
              <a:gd name="connsiteX55" fmla="*/ 1603244 w 10232562"/>
              <a:gd name="connsiteY55" fmla="*/ 1529433 h 2013857"/>
              <a:gd name="connsiteX56" fmla="*/ 1576370 w 10232562"/>
              <a:gd name="connsiteY56" fmla="*/ 1515350 h 2013857"/>
              <a:gd name="connsiteX57" fmla="*/ 1486646 w 10232562"/>
              <a:gd name="connsiteY57" fmla="*/ 1622057 h 2013857"/>
              <a:gd name="connsiteX58" fmla="*/ 870857 w 10232562"/>
              <a:gd name="connsiteY58" fmla="*/ 1872343 h 2013857"/>
              <a:gd name="connsiteX59" fmla="*/ 0 w 10232562"/>
              <a:gd name="connsiteY59" fmla="*/ 1017814 h 2013857"/>
              <a:gd name="connsiteX60" fmla="*/ 870857 w 10232562"/>
              <a:gd name="connsiteY60" fmla="*/ 163285 h 2013857"/>
              <a:gd name="connsiteX61" fmla="*/ 1209834 w 10232562"/>
              <a:gd name="connsiteY61" fmla="*/ 230438 h 2013857"/>
              <a:gd name="connsiteX62" fmla="*/ 1341893 w 10232562"/>
              <a:gd name="connsiteY62" fmla="*/ 300774 h 2013857"/>
              <a:gd name="connsiteX63" fmla="*/ 1352383 w 10232562"/>
              <a:gd name="connsiteY63" fmla="*/ 288498 h 2013857"/>
              <a:gd name="connsiteX64" fmla="*/ 1910442 w 10232562"/>
              <a:gd name="connsiteY64" fmla="*/ 65313 h 2013857"/>
              <a:gd name="connsiteX65" fmla="*/ 2351700 w 10232562"/>
              <a:gd name="connsiteY65" fmla="*/ 195451 h 2013857"/>
              <a:gd name="connsiteX66" fmla="*/ 2446458 w 10232562"/>
              <a:gd name="connsiteY66" fmla="*/ 270937 h 2013857"/>
              <a:gd name="connsiteX67" fmla="*/ 2587317 w 10232562"/>
              <a:gd name="connsiteY67" fmla="*/ 159883 h 2013857"/>
              <a:gd name="connsiteX68" fmla="*/ 3135085 w 10232562"/>
              <a:gd name="connsiteY68" fmla="*/ 0 h 201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232562" h="2013857">
                <a:moveTo>
                  <a:pt x="3135085" y="0"/>
                </a:moveTo>
                <a:cubicBezTo>
                  <a:pt x="3337991" y="0"/>
                  <a:pt x="3526490" y="58941"/>
                  <a:pt x="3682854" y="159883"/>
                </a:cubicBezTo>
                <a:lnTo>
                  <a:pt x="3780883" y="237170"/>
                </a:lnTo>
                <a:lnTo>
                  <a:pt x="3807603" y="223167"/>
                </a:lnTo>
                <a:cubicBezTo>
                  <a:pt x="3902023" y="184608"/>
                  <a:pt x="4005833" y="163285"/>
                  <a:pt x="4114800" y="163285"/>
                </a:cubicBezTo>
                <a:cubicBezTo>
                  <a:pt x="4278252" y="163285"/>
                  <a:pt x="4430098" y="211261"/>
                  <a:pt x="4556058" y="293423"/>
                </a:cubicBezTo>
                <a:lnTo>
                  <a:pt x="4644899" y="364196"/>
                </a:lnTo>
                <a:lnTo>
                  <a:pt x="4663820" y="340239"/>
                </a:lnTo>
                <a:cubicBezTo>
                  <a:pt x="4768472" y="230908"/>
                  <a:pt x="4913048" y="163285"/>
                  <a:pt x="5072742" y="163285"/>
                </a:cubicBezTo>
                <a:cubicBezTo>
                  <a:pt x="5232436" y="163285"/>
                  <a:pt x="5377012" y="230908"/>
                  <a:pt x="5481664" y="340239"/>
                </a:cubicBezTo>
                <a:lnTo>
                  <a:pt x="5505862" y="370878"/>
                </a:lnTo>
                <a:lnTo>
                  <a:pt x="5589426" y="304308"/>
                </a:lnTo>
                <a:cubicBezTo>
                  <a:pt x="5715386" y="222146"/>
                  <a:pt x="5867232" y="174170"/>
                  <a:pt x="6030684" y="174170"/>
                </a:cubicBezTo>
                <a:cubicBezTo>
                  <a:pt x="6248619" y="174170"/>
                  <a:pt x="6445923" y="259460"/>
                  <a:pt x="6588743" y="397355"/>
                </a:cubicBezTo>
                <a:lnTo>
                  <a:pt x="6602754" y="413750"/>
                </a:lnTo>
                <a:lnTo>
                  <a:pt x="6655090" y="350671"/>
                </a:lnTo>
                <a:cubicBezTo>
                  <a:pt x="6832384" y="174362"/>
                  <a:pt x="7077313" y="65313"/>
                  <a:pt x="7347854" y="65313"/>
                </a:cubicBezTo>
                <a:cubicBezTo>
                  <a:pt x="7516942" y="65313"/>
                  <a:pt x="7676025" y="107910"/>
                  <a:pt x="7814845" y="182903"/>
                </a:cubicBezTo>
                <a:lnTo>
                  <a:pt x="7887180" y="226603"/>
                </a:lnTo>
                <a:lnTo>
                  <a:pt x="7976824" y="179624"/>
                </a:lnTo>
                <a:cubicBezTo>
                  <a:pt x="8071244" y="141065"/>
                  <a:pt x="8175054" y="119742"/>
                  <a:pt x="8284022" y="119742"/>
                </a:cubicBezTo>
                <a:cubicBezTo>
                  <a:pt x="8447473" y="119742"/>
                  <a:pt x="8599320" y="167718"/>
                  <a:pt x="8725280" y="249880"/>
                </a:cubicBezTo>
                <a:lnTo>
                  <a:pt x="8800126" y="309504"/>
                </a:lnTo>
                <a:lnTo>
                  <a:pt x="8849336" y="269401"/>
                </a:lnTo>
                <a:cubicBezTo>
                  <a:pt x="8990932" y="174914"/>
                  <a:pt x="9161629" y="119742"/>
                  <a:pt x="9345372" y="119742"/>
                </a:cubicBezTo>
                <a:cubicBezTo>
                  <a:pt x="9835354" y="119742"/>
                  <a:pt x="10232562" y="512075"/>
                  <a:pt x="10232562" y="996043"/>
                </a:cubicBezTo>
                <a:cubicBezTo>
                  <a:pt x="10232562" y="1480011"/>
                  <a:pt x="9835354" y="1872344"/>
                  <a:pt x="9345372" y="1872344"/>
                </a:cubicBezTo>
                <a:cubicBezTo>
                  <a:pt x="9100381" y="1872344"/>
                  <a:pt x="8878584" y="1774261"/>
                  <a:pt x="8718034" y="1615682"/>
                </a:cubicBezTo>
                <a:lnTo>
                  <a:pt x="8660936" y="1547327"/>
                </a:lnTo>
                <a:lnTo>
                  <a:pt x="8591220" y="1583862"/>
                </a:lnTo>
                <a:cubicBezTo>
                  <a:pt x="8496800" y="1622422"/>
                  <a:pt x="8392990" y="1643744"/>
                  <a:pt x="8284022" y="1643744"/>
                </a:cubicBezTo>
                <a:cubicBezTo>
                  <a:pt x="8229538" y="1643744"/>
                  <a:pt x="8176344" y="1638413"/>
                  <a:pt x="8124968" y="1628263"/>
                </a:cubicBezTo>
                <a:lnTo>
                  <a:pt x="8124018" y="1627978"/>
                </a:lnTo>
                <a:lnTo>
                  <a:pt x="8040618" y="1728500"/>
                </a:lnTo>
                <a:cubicBezTo>
                  <a:pt x="7863324" y="1904808"/>
                  <a:pt x="7618395" y="2013857"/>
                  <a:pt x="7347854" y="2013857"/>
                </a:cubicBezTo>
                <a:cubicBezTo>
                  <a:pt x="7009678" y="2013857"/>
                  <a:pt x="6711520" y="1843468"/>
                  <a:pt x="6535458" y="1584310"/>
                </a:cubicBezTo>
                <a:lnTo>
                  <a:pt x="6510018" y="1537701"/>
                </a:lnTo>
                <a:lnTo>
                  <a:pt x="6471941" y="1568034"/>
                </a:lnTo>
                <a:cubicBezTo>
                  <a:pt x="6345982" y="1650197"/>
                  <a:pt x="6194135" y="1698172"/>
                  <a:pt x="6030684" y="1698172"/>
                </a:cubicBezTo>
                <a:cubicBezTo>
                  <a:pt x="5758264" y="1698172"/>
                  <a:pt x="5518082" y="1564907"/>
                  <a:pt x="5376254" y="1362213"/>
                </a:cubicBezTo>
                <a:lnTo>
                  <a:pt x="5341064" y="1299615"/>
                </a:lnTo>
                <a:lnTo>
                  <a:pt x="5297844" y="1324123"/>
                </a:lnTo>
                <a:cubicBezTo>
                  <a:pt x="5228656" y="1354695"/>
                  <a:pt x="5152589" y="1371601"/>
                  <a:pt x="5072742" y="1371601"/>
                </a:cubicBezTo>
                <a:cubicBezTo>
                  <a:pt x="4992895" y="1371601"/>
                  <a:pt x="4916827" y="1354695"/>
                  <a:pt x="4847640" y="1324123"/>
                </a:cubicBezTo>
                <a:lnTo>
                  <a:pt x="4799780" y="1296984"/>
                </a:lnTo>
                <a:lnTo>
                  <a:pt x="4769229" y="1351328"/>
                </a:lnTo>
                <a:cubicBezTo>
                  <a:pt x="4627402" y="1554022"/>
                  <a:pt x="4387220" y="1687287"/>
                  <a:pt x="4114800" y="1687287"/>
                </a:cubicBezTo>
                <a:cubicBezTo>
                  <a:pt x="4005833" y="1687287"/>
                  <a:pt x="3902023" y="1665965"/>
                  <a:pt x="3807603" y="1627405"/>
                </a:cubicBezTo>
                <a:lnTo>
                  <a:pt x="3797471" y="1622096"/>
                </a:lnTo>
                <a:lnTo>
                  <a:pt x="3682854" y="1712461"/>
                </a:lnTo>
                <a:cubicBezTo>
                  <a:pt x="3526490" y="1813403"/>
                  <a:pt x="3337991" y="1872344"/>
                  <a:pt x="3135085" y="1872344"/>
                </a:cubicBezTo>
                <a:cubicBezTo>
                  <a:pt x="2864544" y="1872344"/>
                  <a:pt x="2619615" y="1767560"/>
                  <a:pt x="2442322" y="1598146"/>
                </a:cubicBezTo>
                <a:lnTo>
                  <a:pt x="2331479" y="1469774"/>
                </a:lnTo>
                <a:lnTo>
                  <a:pt x="2217640" y="1529433"/>
                </a:lnTo>
                <a:cubicBezTo>
                  <a:pt x="2123220" y="1567993"/>
                  <a:pt x="2019410" y="1589315"/>
                  <a:pt x="1910442" y="1589315"/>
                </a:cubicBezTo>
                <a:cubicBezTo>
                  <a:pt x="1801474" y="1589315"/>
                  <a:pt x="1697665" y="1567993"/>
                  <a:pt x="1603244" y="1529433"/>
                </a:cubicBezTo>
                <a:lnTo>
                  <a:pt x="1576370" y="1515350"/>
                </a:lnTo>
                <a:lnTo>
                  <a:pt x="1486646" y="1622057"/>
                </a:lnTo>
                <a:cubicBezTo>
                  <a:pt x="1329052" y="1776697"/>
                  <a:pt x="1111338" y="1872343"/>
                  <a:pt x="870857" y="1872343"/>
                </a:cubicBezTo>
                <a:cubicBezTo>
                  <a:pt x="389896" y="1872343"/>
                  <a:pt x="0" y="1489757"/>
                  <a:pt x="0" y="1017814"/>
                </a:cubicBezTo>
                <a:cubicBezTo>
                  <a:pt x="0" y="545871"/>
                  <a:pt x="389896" y="163285"/>
                  <a:pt x="870857" y="163285"/>
                </a:cubicBezTo>
                <a:cubicBezTo>
                  <a:pt x="991097" y="163285"/>
                  <a:pt x="1105646" y="187197"/>
                  <a:pt x="1209834" y="230438"/>
                </a:cubicBezTo>
                <a:lnTo>
                  <a:pt x="1341893" y="300774"/>
                </a:lnTo>
                <a:lnTo>
                  <a:pt x="1352383" y="288498"/>
                </a:lnTo>
                <a:cubicBezTo>
                  <a:pt x="1495203" y="150603"/>
                  <a:pt x="1692507" y="65313"/>
                  <a:pt x="1910442" y="65313"/>
                </a:cubicBezTo>
                <a:cubicBezTo>
                  <a:pt x="2073894" y="65313"/>
                  <a:pt x="2225740" y="113289"/>
                  <a:pt x="2351700" y="195451"/>
                </a:cubicBezTo>
                <a:lnTo>
                  <a:pt x="2446458" y="270937"/>
                </a:lnTo>
                <a:lnTo>
                  <a:pt x="2587317" y="159883"/>
                </a:lnTo>
                <a:cubicBezTo>
                  <a:pt x="2743681" y="58941"/>
                  <a:pt x="2932180" y="0"/>
                  <a:pt x="3135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81EA70-1630-654C-B7A6-83146DC3CCF7}"/>
              </a:ext>
            </a:extLst>
          </p:cNvPr>
          <p:cNvSpPr txBox="1"/>
          <p:nvPr/>
        </p:nvSpPr>
        <p:spPr>
          <a:xfrm>
            <a:off x="0" y="32590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Were you happy last week?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26" name="Рисунок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D66AA5-57CD-7449-82FB-AEB4CB597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96348" y="153785"/>
            <a:ext cx="802208" cy="824679"/>
          </a:xfrm>
          <a:prstGeom prst="rect">
            <a:avLst/>
          </a:prstGeom>
        </p:spPr>
      </p:pic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0AEF403F-D38A-9D4C-93B9-C4C293481ECA}"/>
              </a:ext>
            </a:extLst>
          </p:cNvPr>
          <p:cNvSpPr/>
          <p:nvPr/>
        </p:nvSpPr>
        <p:spPr>
          <a:xfrm>
            <a:off x="275662" y="238007"/>
            <a:ext cx="1796206" cy="523221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CHECK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EBB10E1-B658-B24B-A709-72133A29BA0B}"/>
              </a:ext>
            </a:extLst>
          </p:cNvPr>
          <p:cNvGrpSpPr/>
          <p:nvPr/>
        </p:nvGrpSpPr>
        <p:grpSpPr>
          <a:xfrm>
            <a:off x="0" y="2726075"/>
            <a:ext cx="9144000" cy="4131925"/>
            <a:chOff x="0" y="2726075"/>
            <a:chExt cx="9144000" cy="413192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487EEF5-7592-6843-8BAC-7E077A76A844}"/>
                </a:ext>
              </a:extLst>
            </p:cNvPr>
            <p:cNvSpPr/>
            <p:nvPr/>
          </p:nvSpPr>
          <p:spPr>
            <a:xfrm>
              <a:off x="0" y="541020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rgbClr val="88E6FF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 descr="Christmas tree clipart">
              <a:extLst>
                <a:ext uri="{FF2B5EF4-FFF2-40B4-BE49-F238E27FC236}">
                  <a16:creationId xmlns:a16="http://schemas.microsoft.com/office/drawing/2014/main" id="{680EF680-9B57-2341-9BAA-D8DF712E2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30" y="2726075"/>
              <a:ext cx="2203837" cy="359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Boy building snowman clipart">
              <a:extLst>
                <a:ext uri="{FF2B5EF4-FFF2-40B4-BE49-F238E27FC236}">
                  <a16:creationId xmlns:a16="http://schemas.microsoft.com/office/drawing/2014/main" id="{B57B373A-1B7A-434A-A939-ADCEFD943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99" y="4091601"/>
              <a:ext cx="2822041" cy="241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494022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7" grpId="0"/>
      <p:bldP spid="21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ED1CAF-62F5-BC47-A30D-674F8FB78137}"/>
              </a:ext>
            </a:extLst>
          </p:cNvPr>
          <p:cNvSpPr/>
          <p:nvPr/>
        </p:nvSpPr>
        <p:spPr>
          <a:xfrm>
            <a:off x="3792523" y="326570"/>
            <a:ext cx="12894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angry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EA323F-E3A2-CA4B-A83A-B19EEC69AFD0}"/>
              </a:ext>
            </a:extLst>
          </p:cNvPr>
          <p:cNvSpPr/>
          <p:nvPr/>
        </p:nvSpPr>
        <p:spPr>
          <a:xfrm>
            <a:off x="6687254" y="319964"/>
            <a:ext cx="18271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Monday?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8B9B781-333B-3242-A219-328B32D2909E}"/>
              </a:ext>
            </a:extLst>
          </p:cNvPr>
          <p:cNvSpPr/>
          <p:nvPr/>
        </p:nvSpPr>
        <p:spPr>
          <a:xfrm>
            <a:off x="787621" y="275204"/>
            <a:ext cx="11357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Were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B1723ED-0354-8E46-AA0F-28D3DEC8EC30}"/>
              </a:ext>
            </a:extLst>
          </p:cNvPr>
          <p:cNvSpPr/>
          <p:nvPr/>
        </p:nvSpPr>
        <p:spPr>
          <a:xfrm>
            <a:off x="5558276" y="326570"/>
            <a:ext cx="8729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you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20EC94F-265D-8C49-9A43-9AAAE11958B8}"/>
              </a:ext>
            </a:extLst>
          </p:cNvPr>
          <p:cNvSpPr/>
          <p:nvPr/>
        </p:nvSpPr>
        <p:spPr>
          <a:xfrm>
            <a:off x="2530779" y="326570"/>
            <a:ext cx="6543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on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F802929D-754B-964F-B1F8-9D657FD5AC84}"/>
              </a:ext>
            </a:extLst>
          </p:cNvPr>
          <p:cNvSpPr/>
          <p:nvPr/>
        </p:nvSpPr>
        <p:spPr>
          <a:xfrm>
            <a:off x="-500742" y="-402771"/>
            <a:ext cx="10232562" cy="2013857"/>
          </a:xfrm>
          <a:custGeom>
            <a:avLst/>
            <a:gdLst>
              <a:gd name="connsiteX0" fmla="*/ 3135085 w 10232562"/>
              <a:gd name="connsiteY0" fmla="*/ 0 h 2013857"/>
              <a:gd name="connsiteX1" fmla="*/ 3682854 w 10232562"/>
              <a:gd name="connsiteY1" fmla="*/ 159883 h 2013857"/>
              <a:gd name="connsiteX2" fmla="*/ 3780883 w 10232562"/>
              <a:gd name="connsiteY2" fmla="*/ 237170 h 2013857"/>
              <a:gd name="connsiteX3" fmla="*/ 3807603 w 10232562"/>
              <a:gd name="connsiteY3" fmla="*/ 223167 h 2013857"/>
              <a:gd name="connsiteX4" fmla="*/ 4114800 w 10232562"/>
              <a:gd name="connsiteY4" fmla="*/ 163285 h 2013857"/>
              <a:gd name="connsiteX5" fmla="*/ 4556058 w 10232562"/>
              <a:gd name="connsiteY5" fmla="*/ 293423 h 2013857"/>
              <a:gd name="connsiteX6" fmla="*/ 4644899 w 10232562"/>
              <a:gd name="connsiteY6" fmla="*/ 364196 h 2013857"/>
              <a:gd name="connsiteX7" fmla="*/ 4663820 w 10232562"/>
              <a:gd name="connsiteY7" fmla="*/ 340239 h 2013857"/>
              <a:gd name="connsiteX8" fmla="*/ 5072742 w 10232562"/>
              <a:gd name="connsiteY8" fmla="*/ 163285 h 2013857"/>
              <a:gd name="connsiteX9" fmla="*/ 5481664 w 10232562"/>
              <a:gd name="connsiteY9" fmla="*/ 340239 h 2013857"/>
              <a:gd name="connsiteX10" fmla="*/ 5505862 w 10232562"/>
              <a:gd name="connsiteY10" fmla="*/ 370878 h 2013857"/>
              <a:gd name="connsiteX11" fmla="*/ 5589426 w 10232562"/>
              <a:gd name="connsiteY11" fmla="*/ 304308 h 2013857"/>
              <a:gd name="connsiteX12" fmla="*/ 6030684 w 10232562"/>
              <a:gd name="connsiteY12" fmla="*/ 174170 h 2013857"/>
              <a:gd name="connsiteX13" fmla="*/ 6588743 w 10232562"/>
              <a:gd name="connsiteY13" fmla="*/ 397355 h 2013857"/>
              <a:gd name="connsiteX14" fmla="*/ 6602754 w 10232562"/>
              <a:gd name="connsiteY14" fmla="*/ 413750 h 2013857"/>
              <a:gd name="connsiteX15" fmla="*/ 6655090 w 10232562"/>
              <a:gd name="connsiteY15" fmla="*/ 350671 h 2013857"/>
              <a:gd name="connsiteX16" fmla="*/ 7347854 w 10232562"/>
              <a:gd name="connsiteY16" fmla="*/ 65313 h 2013857"/>
              <a:gd name="connsiteX17" fmla="*/ 7814845 w 10232562"/>
              <a:gd name="connsiteY17" fmla="*/ 182903 h 2013857"/>
              <a:gd name="connsiteX18" fmla="*/ 7887180 w 10232562"/>
              <a:gd name="connsiteY18" fmla="*/ 226603 h 2013857"/>
              <a:gd name="connsiteX19" fmla="*/ 7976824 w 10232562"/>
              <a:gd name="connsiteY19" fmla="*/ 179624 h 2013857"/>
              <a:gd name="connsiteX20" fmla="*/ 8284022 w 10232562"/>
              <a:gd name="connsiteY20" fmla="*/ 119742 h 2013857"/>
              <a:gd name="connsiteX21" fmla="*/ 8725280 w 10232562"/>
              <a:gd name="connsiteY21" fmla="*/ 249880 h 2013857"/>
              <a:gd name="connsiteX22" fmla="*/ 8800126 w 10232562"/>
              <a:gd name="connsiteY22" fmla="*/ 309504 h 2013857"/>
              <a:gd name="connsiteX23" fmla="*/ 8849336 w 10232562"/>
              <a:gd name="connsiteY23" fmla="*/ 269401 h 2013857"/>
              <a:gd name="connsiteX24" fmla="*/ 9345372 w 10232562"/>
              <a:gd name="connsiteY24" fmla="*/ 119742 h 2013857"/>
              <a:gd name="connsiteX25" fmla="*/ 10232562 w 10232562"/>
              <a:gd name="connsiteY25" fmla="*/ 996043 h 2013857"/>
              <a:gd name="connsiteX26" fmla="*/ 9345372 w 10232562"/>
              <a:gd name="connsiteY26" fmla="*/ 1872344 h 2013857"/>
              <a:gd name="connsiteX27" fmla="*/ 8718034 w 10232562"/>
              <a:gd name="connsiteY27" fmla="*/ 1615682 h 2013857"/>
              <a:gd name="connsiteX28" fmla="*/ 8660936 w 10232562"/>
              <a:gd name="connsiteY28" fmla="*/ 1547327 h 2013857"/>
              <a:gd name="connsiteX29" fmla="*/ 8591220 w 10232562"/>
              <a:gd name="connsiteY29" fmla="*/ 1583862 h 2013857"/>
              <a:gd name="connsiteX30" fmla="*/ 8284022 w 10232562"/>
              <a:gd name="connsiteY30" fmla="*/ 1643744 h 2013857"/>
              <a:gd name="connsiteX31" fmla="*/ 8124968 w 10232562"/>
              <a:gd name="connsiteY31" fmla="*/ 1628263 h 2013857"/>
              <a:gd name="connsiteX32" fmla="*/ 8124018 w 10232562"/>
              <a:gd name="connsiteY32" fmla="*/ 1627978 h 2013857"/>
              <a:gd name="connsiteX33" fmla="*/ 8040618 w 10232562"/>
              <a:gd name="connsiteY33" fmla="*/ 1728500 h 2013857"/>
              <a:gd name="connsiteX34" fmla="*/ 7347854 w 10232562"/>
              <a:gd name="connsiteY34" fmla="*/ 2013857 h 2013857"/>
              <a:gd name="connsiteX35" fmla="*/ 6535458 w 10232562"/>
              <a:gd name="connsiteY35" fmla="*/ 1584310 h 2013857"/>
              <a:gd name="connsiteX36" fmla="*/ 6510018 w 10232562"/>
              <a:gd name="connsiteY36" fmla="*/ 1537701 h 2013857"/>
              <a:gd name="connsiteX37" fmla="*/ 6471941 w 10232562"/>
              <a:gd name="connsiteY37" fmla="*/ 1568034 h 2013857"/>
              <a:gd name="connsiteX38" fmla="*/ 6030684 w 10232562"/>
              <a:gd name="connsiteY38" fmla="*/ 1698172 h 2013857"/>
              <a:gd name="connsiteX39" fmla="*/ 5376254 w 10232562"/>
              <a:gd name="connsiteY39" fmla="*/ 1362213 h 2013857"/>
              <a:gd name="connsiteX40" fmla="*/ 5341064 w 10232562"/>
              <a:gd name="connsiteY40" fmla="*/ 1299615 h 2013857"/>
              <a:gd name="connsiteX41" fmla="*/ 5297844 w 10232562"/>
              <a:gd name="connsiteY41" fmla="*/ 1324123 h 2013857"/>
              <a:gd name="connsiteX42" fmla="*/ 5072742 w 10232562"/>
              <a:gd name="connsiteY42" fmla="*/ 1371601 h 2013857"/>
              <a:gd name="connsiteX43" fmla="*/ 4847640 w 10232562"/>
              <a:gd name="connsiteY43" fmla="*/ 1324123 h 2013857"/>
              <a:gd name="connsiteX44" fmla="*/ 4799780 w 10232562"/>
              <a:gd name="connsiteY44" fmla="*/ 1296984 h 2013857"/>
              <a:gd name="connsiteX45" fmla="*/ 4769229 w 10232562"/>
              <a:gd name="connsiteY45" fmla="*/ 1351328 h 2013857"/>
              <a:gd name="connsiteX46" fmla="*/ 4114800 w 10232562"/>
              <a:gd name="connsiteY46" fmla="*/ 1687287 h 2013857"/>
              <a:gd name="connsiteX47" fmla="*/ 3807603 w 10232562"/>
              <a:gd name="connsiteY47" fmla="*/ 1627405 h 2013857"/>
              <a:gd name="connsiteX48" fmla="*/ 3797471 w 10232562"/>
              <a:gd name="connsiteY48" fmla="*/ 1622096 h 2013857"/>
              <a:gd name="connsiteX49" fmla="*/ 3682854 w 10232562"/>
              <a:gd name="connsiteY49" fmla="*/ 1712461 h 2013857"/>
              <a:gd name="connsiteX50" fmla="*/ 3135085 w 10232562"/>
              <a:gd name="connsiteY50" fmla="*/ 1872344 h 2013857"/>
              <a:gd name="connsiteX51" fmla="*/ 2442322 w 10232562"/>
              <a:gd name="connsiteY51" fmla="*/ 1598146 h 2013857"/>
              <a:gd name="connsiteX52" fmla="*/ 2331479 w 10232562"/>
              <a:gd name="connsiteY52" fmla="*/ 1469774 h 2013857"/>
              <a:gd name="connsiteX53" fmla="*/ 2217640 w 10232562"/>
              <a:gd name="connsiteY53" fmla="*/ 1529433 h 2013857"/>
              <a:gd name="connsiteX54" fmla="*/ 1910442 w 10232562"/>
              <a:gd name="connsiteY54" fmla="*/ 1589315 h 2013857"/>
              <a:gd name="connsiteX55" fmla="*/ 1603244 w 10232562"/>
              <a:gd name="connsiteY55" fmla="*/ 1529433 h 2013857"/>
              <a:gd name="connsiteX56" fmla="*/ 1576370 w 10232562"/>
              <a:gd name="connsiteY56" fmla="*/ 1515350 h 2013857"/>
              <a:gd name="connsiteX57" fmla="*/ 1486646 w 10232562"/>
              <a:gd name="connsiteY57" fmla="*/ 1622057 h 2013857"/>
              <a:gd name="connsiteX58" fmla="*/ 870857 w 10232562"/>
              <a:gd name="connsiteY58" fmla="*/ 1872343 h 2013857"/>
              <a:gd name="connsiteX59" fmla="*/ 0 w 10232562"/>
              <a:gd name="connsiteY59" fmla="*/ 1017814 h 2013857"/>
              <a:gd name="connsiteX60" fmla="*/ 870857 w 10232562"/>
              <a:gd name="connsiteY60" fmla="*/ 163285 h 2013857"/>
              <a:gd name="connsiteX61" fmla="*/ 1209834 w 10232562"/>
              <a:gd name="connsiteY61" fmla="*/ 230438 h 2013857"/>
              <a:gd name="connsiteX62" fmla="*/ 1341893 w 10232562"/>
              <a:gd name="connsiteY62" fmla="*/ 300774 h 2013857"/>
              <a:gd name="connsiteX63" fmla="*/ 1352383 w 10232562"/>
              <a:gd name="connsiteY63" fmla="*/ 288498 h 2013857"/>
              <a:gd name="connsiteX64" fmla="*/ 1910442 w 10232562"/>
              <a:gd name="connsiteY64" fmla="*/ 65313 h 2013857"/>
              <a:gd name="connsiteX65" fmla="*/ 2351700 w 10232562"/>
              <a:gd name="connsiteY65" fmla="*/ 195451 h 2013857"/>
              <a:gd name="connsiteX66" fmla="*/ 2446458 w 10232562"/>
              <a:gd name="connsiteY66" fmla="*/ 270937 h 2013857"/>
              <a:gd name="connsiteX67" fmla="*/ 2587317 w 10232562"/>
              <a:gd name="connsiteY67" fmla="*/ 159883 h 2013857"/>
              <a:gd name="connsiteX68" fmla="*/ 3135085 w 10232562"/>
              <a:gd name="connsiteY68" fmla="*/ 0 h 201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232562" h="2013857">
                <a:moveTo>
                  <a:pt x="3135085" y="0"/>
                </a:moveTo>
                <a:cubicBezTo>
                  <a:pt x="3337991" y="0"/>
                  <a:pt x="3526490" y="58941"/>
                  <a:pt x="3682854" y="159883"/>
                </a:cubicBezTo>
                <a:lnTo>
                  <a:pt x="3780883" y="237170"/>
                </a:lnTo>
                <a:lnTo>
                  <a:pt x="3807603" y="223167"/>
                </a:lnTo>
                <a:cubicBezTo>
                  <a:pt x="3902023" y="184608"/>
                  <a:pt x="4005833" y="163285"/>
                  <a:pt x="4114800" y="163285"/>
                </a:cubicBezTo>
                <a:cubicBezTo>
                  <a:pt x="4278252" y="163285"/>
                  <a:pt x="4430098" y="211261"/>
                  <a:pt x="4556058" y="293423"/>
                </a:cubicBezTo>
                <a:lnTo>
                  <a:pt x="4644899" y="364196"/>
                </a:lnTo>
                <a:lnTo>
                  <a:pt x="4663820" y="340239"/>
                </a:lnTo>
                <a:cubicBezTo>
                  <a:pt x="4768472" y="230908"/>
                  <a:pt x="4913048" y="163285"/>
                  <a:pt x="5072742" y="163285"/>
                </a:cubicBezTo>
                <a:cubicBezTo>
                  <a:pt x="5232436" y="163285"/>
                  <a:pt x="5377012" y="230908"/>
                  <a:pt x="5481664" y="340239"/>
                </a:cubicBezTo>
                <a:lnTo>
                  <a:pt x="5505862" y="370878"/>
                </a:lnTo>
                <a:lnTo>
                  <a:pt x="5589426" y="304308"/>
                </a:lnTo>
                <a:cubicBezTo>
                  <a:pt x="5715386" y="222146"/>
                  <a:pt x="5867232" y="174170"/>
                  <a:pt x="6030684" y="174170"/>
                </a:cubicBezTo>
                <a:cubicBezTo>
                  <a:pt x="6248619" y="174170"/>
                  <a:pt x="6445923" y="259460"/>
                  <a:pt x="6588743" y="397355"/>
                </a:cubicBezTo>
                <a:lnTo>
                  <a:pt x="6602754" y="413750"/>
                </a:lnTo>
                <a:lnTo>
                  <a:pt x="6655090" y="350671"/>
                </a:lnTo>
                <a:cubicBezTo>
                  <a:pt x="6832384" y="174362"/>
                  <a:pt x="7077313" y="65313"/>
                  <a:pt x="7347854" y="65313"/>
                </a:cubicBezTo>
                <a:cubicBezTo>
                  <a:pt x="7516942" y="65313"/>
                  <a:pt x="7676025" y="107910"/>
                  <a:pt x="7814845" y="182903"/>
                </a:cubicBezTo>
                <a:lnTo>
                  <a:pt x="7887180" y="226603"/>
                </a:lnTo>
                <a:lnTo>
                  <a:pt x="7976824" y="179624"/>
                </a:lnTo>
                <a:cubicBezTo>
                  <a:pt x="8071244" y="141065"/>
                  <a:pt x="8175054" y="119742"/>
                  <a:pt x="8284022" y="119742"/>
                </a:cubicBezTo>
                <a:cubicBezTo>
                  <a:pt x="8447473" y="119742"/>
                  <a:pt x="8599320" y="167718"/>
                  <a:pt x="8725280" y="249880"/>
                </a:cubicBezTo>
                <a:lnTo>
                  <a:pt x="8800126" y="309504"/>
                </a:lnTo>
                <a:lnTo>
                  <a:pt x="8849336" y="269401"/>
                </a:lnTo>
                <a:cubicBezTo>
                  <a:pt x="8990932" y="174914"/>
                  <a:pt x="9161629" y="119742"/>
                  <a:pt x="9345372" y="119742"/>
                </a:cubicBezTo>
                <a:cubicBezTo>
                  <a:pt x="9835354" y="119742"/>
                  <a:pt x="10232562" y="512075"/>
                  <a:pt x="10232562" y="996043"/>
                </a:cubicBezTo>
                <a:cubicBezTo>
                  <a:pt x="10232562" y="1480011"/>
                  <a:pt x="9835354" y="1872344"/>
                  <a:pt x="9345372" y="1872344"/>
                </a:cubicBezTo>
                <a:cubicBezTo>
                  <a:pt x="9100381" y="1872344"/>
                  <a:pt x="8878584" y="1774261"/>
                  <a:pt x="8718034" y="1615682"/>
                </a:cubicBezTo>
                <a:lnTo>
                  <a:pt x="8660936" y="1547327"/>
                </a:lnTo>
                <a:lnTo>
                  <a:pt x="8591220" y="1583862"/>
                </a:lnTo>
                <a:cubicBezTo>
                  <a:pt x="8496800" y="1622422"/>
                  <a:pt x="8392990" y="1643744"/>
                  <a:pt x="8284022" y="1643744"/>
                </a:cubicBezTo>
                <a:cubicBezTo>
                  <a:pt x="8229538" y="1643744"/>
                  <a:pt x="8176344" y="1638413"/>
                  <a:pt x="8124968" y="1628263"/>
                </a:cubicBezTo>
                <a:lnTo>
                  <a:pt x="8124018" y="1627978"/>
                </a:lnTo>
                <a:lnTo>
                  <a:pt x="8040618" y="1728500"/>
                </a:lnTo>
                <a:cubicBezTo>
                  <a:pt x="7863324" y="1904808"/>
                  <a:pt x="7618395" y="2013857"/>
                  <a:pt x="7347854" y="2013857"/>
                </a:cubicBezTo>
                <a:cubicBezTo>
                  <a:pt x="7009678" y="2013857"/>
                  <a:pt x="6711520" y="1843468"/>
                  <a:pt x="6535458" y="1584310"/>
                </a:cubicBezTo>
                <a:lnTo>
                  <a:pt x="6510018" y="1537701"/>
                </a:lnTo>
                <a:lnTo>
                  <a:pt x="6471941" y="1568034"/>
                </a:lnTo>
                <a:cubicBezTo>
                  <a:pt x="6345982" y="1650197"/>
                  <a:pt x="6194135" y="1698172"/>
                  <a:pt x="6030684" y="1698172"/>
                </a:cubicBezTo>
                <a:cubicBezTo>
                  <a:pt x="5758264" y="1698172"/>
                  <a:pt x="5518082" y="1564907"/>
                  <a:pt x="5376254" y="1362213"/>
                </a:cubicBezTo>
                <a:lnTo>
                  <a:pt x="5341064" y="1299615"/>
                </a:lnTo>
                <a:lnTo>
                  <a:pt x="5297844" y="1324123"/>
                </a:lnTo>
                <a:cubicBezTo>
                  <a:pt x="5228656" y="1354695"/>
                  <a:pt x="5152589" y="1371601"/>
                  <a:pt x="5072742" y="1371601"/>
                </a:cubicBezTo>
                <a:cubicBezTo>
                  <a:pt x="4992895" y="1371601"/>
                  <a:pt x="4916827" y="1354695"/>
                  <a:pt x="4847640" y="1324123"/>
                </a:cubicBezTo>
                <a:lnTo>
                  <a:pt x="4799780" y="1296984"/>
                </a:lnTo>
                <a:lnTo>
                  <a:pt x="4769229" y="1351328"/>
                </a:lnTo>
                <a:cubicBezTo>
                  <a:pt x="4627402" y="1554022"/>
                  <a:pt x="4387220" y="1687287"/>
                  <a:pt x="4114800" y="1687287"/>
                </a:cubicBezTo>
                <a:cubicBezTo>
                  <a:pt x="4005833" y="1687287"/>
                  <a:pt x="3902023" y="1665965"/>
                  <a:pt x="3807603" y="1627405"/>
                </a:cubicBezTo>
                <a:lnTo>
                  <a:pt x="3797471" y="1622096"/>
                </a:lnTo>
                <a:lnTo>
                  <a:pt x="3682854" y="1712461"/>
                </a:lnTo>
                <a:cubicBezTo>
                  <a:pt x="3526490" y="1813403"/>
                  <a:pt x="3337991" y="1872344"/>
                  <a:pt x="3135085" y="1872344"/>
                </a:cubicBezTo>
                <a:cubicBezTo>
                  <a:pt x="2864544" y="1872344"/>
                  <a:pt x="2619615" y="1767560"/>
                  <a:pt x="2442322" y="1598146"/>
                </a:cubicBezTo>
                <a:lnTo>
                  <a:pt x="2331479" y="1469774"/>
                </a:lnTo>
                <a:lnTo>
                  <a:pt x="2217640" y="1529433"/>
                </a:lnTo>
                <a:cubicBezTo>
                  <a:pt x="2123220" y="1567993"/>
                  <a:pt x="2019410" y="1589315"/>
                  <a:pt x="1910442" y="1589315"/>
                </a:cubicBezTo>
                <a:cubicBezTo>
                  <a:pt x="1801474" y="1589315"/>
                  <a:pt x="1697665" y="1567993"/>
                  <a:pt x="1603244" y="1529433"/>
                </a:cubicBezTo>
                <a:lnTo>
                  <a:pt x="1576370" y="1515350"/>
                </a:lnTo>
                <a:lnTo>
                  <a:pt x="1486646" y="1622057"/>
                </a:lnTo>
                <a:cubicBezTo>
                  <a:pt x="1329052" y="1776697"/>
                  <a:pt x="1111338" y="1872343"/>
                  <a:pt x="870857" y="1872343"/>
                </a:cubicBezTo>
                <a:cubicBezTo>
                  <a:pt x="389896" y="1872343"/>
                  <a:pt x="0" y="1489757"/>
                  <a:pt x="0" y="1017814"/>
                </a:cubicBezTo>
                <a:cubicBezTo>
                  <a:pt x="0" y="545871"/>
                  <a:pt x="389896" y="163285"/>
                  <a:pt x="870857" y="163285"/>
                </a:cubicBezTo>
                <a:cubicBezTo>
                  <a:pt x="991097" y="163285"/>
                  <a:pt x="1105646" y="187197"/>
                  <a:pt x="1209834" y="230438"/>
                </a:cubicBezTo>
                <a:lnTo>
                  <a:pt x="1341893" y="300774"/>
                </a:lnTo>
                <a:lnTo>
                  <a:pt x="1352383" y="288498"/>
                </a:lnTo>
                <a:cubicBezTo>
                  <a:pt x="1495203" y="150603"/>
                  <a:pt x="1692507" y="65313"/>
                  <a:pt x="1910442" y="65313"/>
                </a:cubicBezTo>
                <a:cubicBezTo>
                  <a:pt x="2073894" y="65313"/>
                  <a:pt x="2225740" y="113289"/>
                  <a:pt x="2351700" y="195451"/>
                </a:cubicBezTo>
                <a:lnTo>
                  <a:pt x="2446458" y="270937"/>
                </a:lnTo>
                <a:lnTo>
                  <a:pt x="2587317" y="159883"/>
                </a:lnTo>
                <a:cubicBezTo>
                  <a:pt x="2743681" y="58941"/>
                  <a:pt x="2932180" y="0"/>
                  <a:pt x="3135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26FADB-C60F-2E4A-9146-22E8334B7525}"/>
              </a:ext>
            </a:extLst>
          </p:cNvPr>
          <p:cNvSpPr txBox="1"/>
          <p:nvPr/>
        </p:nvSpPr>
        <p:spPr>
          <a:xfrm>
            <a:off x="0" y="32590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Were you angry on Monday?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19" name="Рисунок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F9AD40-6014-A14B-93E3-EF4457C4B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96348" y="153785"/>
            <a:ext cx="802208" cy="824679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C328EE9E-3C55-704B-B612-E3409E5DB024}"/>
              </a:ext>
            </a:extLst>
          </p:cNvPr>
          <p:cNvSpPr/>
          <p:nvPr/>
        </p:nvSpPr>
        <p:spPr>
          <a:xfrm>
            <a:off x="275662" y="238007"/>
            <a:ext cx="1796206" cy="523221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CHECK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A6F86E4-C49F-9E4D-A976-59F5E5557B0A}"/>
              </a:ext>
            </a:extLst>
          </p:cNvPr>
          <p:cNvGrpSpPr/>
          <p:nvPr/>
        </p:nvGrpSpPr>
        <p:grpSpPr>
          <a:xfrm>
            <a:off x="0" y="2726075"/>
            <a:ext cx="9144000" cy="4131925"/>
            <a:chOff x="0" y="2726075"/>
            <a:chExt cx="9144000" cy="413192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954D2F6B-6B7A-2648-BB36-5848D37F75C8}"/>
                </a:ext>
              </a:extLst>
            </p:cNvPr>
            <p:cNvSpPr/>
            <p:nvPr/>
          </p:nvSpPr>
          <p:spPr>
            <a:xfrm>
              <a:off x="0" y="541020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rgbClr val="88E6FF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Christmas tree clipart">
              <a:extLst>
                <a:ext uri="{FF2B5EF4-FFF2-40B4-BE49-F238E27FC236}">
                  <a16:creationId xmlns:a16="http://schemas.microsoft.com/office/drawing/2014/main" id="{338ACF45-436E-CC40-A701-8E08BC2786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30" y="2726075"/>
              <a:ext cx="2203837" cy="359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Boy building snowman clipart">
              <a:extLst>
                <a:ext uri="{FF2B5EF4-FFF2-40B4-BE49-F238E27FC236}">
                  <a16:creationId xmlns:a16="http://schemas.microsoft.com/office/drawing/2014/main" id="{F9FC8558-5970-FD45-A13A-B50CE653B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99" y="4091601"/>
              <a:ext cx="2822041" cy="241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724052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  <p:bldP spid="2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ED1CAF-62F5-BC47-A30D-674F8FB78137}"/>
              </a:ext>
            </a:extLst>
          </p:cNvPr>
          <p:cNvSpPr/>
          <p:nvPr/>
        </p:nvSpPr>
        <p:spPr>
          <a:xfrm>
            <a:off x="3521085" y="315684"/>
            <a:ext cx="8729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you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EA323F-E3A2-CA4B-A83A-B19EEC69AFD0}"/>
              </a:ext>
            </a:extLst>
          </p:cNvPr>
          <p:cNvSpPr/>
          <p:nvPr/>
        </p:nvSpPr>
        <p:spPr>
          <a:xfrm>
            <a:off x="6905050" y="342547"/>
            <a:ext cx="14039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Where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8B9B781-333B-3242-A219-328B32D2909E}"/>
              </a:ext>
            </a:extLst>
          </p:cNvPr>
          <p:cNvSpPr/>
          <p:nvPr/>
        </p:nvSpPr>
        <p:spPr>
          <a:xfrm>
            <a:off x="792496" y="275204"/>
            <a:ext cx="11260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were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B1723ED-0354-8E46-AA0F-28D3DEC8EC30}"/>
              </a:ext>
            </a:extLst>
          </p:cNvPr>
          <p:cNvSpPr/>
          <p:nvPr/>
        </p:nvSpPr>
        <p:spPr>
          <a:xfrm>
            <a:off x="4819818" y="315332"/>
            <a:ext cx="16594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an hour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20EC94F-265D-8C49-9A43-9AAAE11958B8}"/>
              </a:ext>
            </a:extLst>
          </p:cNvPr>
          <p:cNvSpPr/>
          <p:nvPr/>
        </p:nvSpPr>
        <p:spPr>
          <a:xfrm>
            <a:off x="2214860" y="315332"/>
            <a:ext cx="1011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a</a:t>
            </a:r>
            <a:r>
              <a:rPr lang="en-US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go?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F802929D-754B-964F-B1F8-9D657FD5AC84}"/>
              </a:ext>
            </a:extLst>
          </p:cNvPr>
          <p:cNvSpPr/>
          <p:nvPr/>
        </p:nvSpPr>
        <p:spPr>
          <a:xfrm>
            <a:off x="-500742" y="-402771"/>
            <a:ext cx="10232562" cy="2013857"/>
          </a:xfrm>
          <a:custGeom>
            <a:avLst/>
            <a:gdLst>
              <a:gd name="connsiteX0" fmla="*/ 3135085 w 10232562"/>
              <a:gd name="connsiteY0" fmla="*/ 0 h 2013857"/>
              <a:gd name="connsiteX1" fmla="*/ 3682854 w 10232562"/>
              <a:gd name="connsiteY1" fmla="*/ 159883 h 2013857"/>
              <a:gd name="connsiteX2" fmla="*/ 3780883 w 10232562"/>
              <a:gd name="connsiteY2" fmla="*/ 237170 h 2013857"/>
              <a:gd name="connsiteX3" fmla="*/ 3807603 w 10232562"/>
              <a:gd name="connsiteY3" fmla="*/ 223167 h 2013857"/>
              <a:gd name="connsiteX4" fmla="*/ 4114800 w 10232562"/>
              <a:gd name="connsiteY4" fmla="*/ 163285 h 2013857"/>
              <a:gd name="connsiteX5" fmla="*/ 4556058 w 10232562"/>
              <a:gd name="connsiteY5" fmla="*/ 293423 h 2013857"/>
              <a:gd name="connsiteX6" fmla="*/ 4644899 w 10232562"/>
              <a:gd name="connsiteY6" fmla="*/ 364196 h 2013857"/>
              <a:gd name="connsiteX7" fmla="*/ 4663820 w 10232562"/>
              <a:gd name="connsiteY7" fmla="*/ 340239 h 2013857"/>
              <a:gd name="connsiteX8" fmla="*/ 5072742 w 10232562"/>
              <a:gd name="connsiteY8" fmla="*/ 163285 h 2013857"/>
              <a:gd name="connsiteX9" fmla="*/ 5481664 w 10232562"/>
              <a:gd name="connsiteY9" fmla="*/ 340239 h 2013857"/>
              <a:gd name="connsiteX10" fmla="*/ 5505862 w 10232562"/>
              <a:gd name="connsiteY10" fmla="*/ 370878 h 2013857"/>
              <a:gd name="connsiteX11" fmla="*/ 5589426 w 10232562"/>
              <a:gd name="connsiteY11" fmla="*/ 304308 h 2013857"/>
              <a:gd name="connsiteX12" fmla="*/ 6030684 w 10232562"/>
              <a:gd name="connsiteY12" fmla="*/ 174170 h 2013857"/>
              <a:gd name="connsiteX13" fmla="*/ 6588743 w 10232562"/>
              <a:gd name="connsiteY13" fmla="*/ 397355 h 2013857"/>
              <a:gd name="connsiteX14" fmla="*/ 6602754 w 10232562"/>
              <a:gd name="connsiteY14" fmla="*/ 413750 h 2013857"/>
              <a:gd name="connsiteX15" fmla="*/ 6655090 w 10232562"/>
              <a:gd name="connsiteY15" fmla="*/ 350671 h 2013857"/>
              <a:gd name="connsiteX16" fmla="*/ 7347854 w 10232562"/>
              <a:gd name="connsiteY16" fmla="*/ 65313 h 2013857"/>
              <a:gd name="connsiteX17" fmla="*/ 7814845 w 10232562"/>
              <a:gd name="connsiteY17" fmla="*/ 182903 h 2013857"/>
              <a:gd name="connsiteX18" fmla="*/ 7887180 w 10232562"/>
              <a:gd name="connsiteY18" fmla="*/ 226603 h 2013857"/>
              <a:gd name="connsiteX19" fmla="*/ 7976824 w 10232562"/>
              <a:gd name="connsiteY19" fmla="*/ 179624 h 2013857"/>
              <a:gd name="connsiteX20" fmla="*/ 8284022 w 10232562"/>
              <a:gd name="connsiteY20" fmla="*/ 119742 h 2013857"/>
              <a:gd name="connsiteX21" fmla="*/ 8725280 w 10232562"/>
              <a:gd name="connsiteY21" fmla="*/ 249880 h 2013857"/>
              <a:gd name="connsiteX22" fmla="*/ 8800126 w 10232562"/>
              <a:gd name="connsiteY22" fmla="*/ 309504 h 2013857"/>
              <a:gd name="connsiteX23" fmla="*/ 8849336 w 10232562"/>
              <a:gd name="connsiteY23" fmla="*/ 269401 h 2013857"/>
              <a:gd name="connsiteX24" fmla="*/ 9345372 w 10232562"/>
              <a:gd name="connsiteY24" fmla="*/ 119742 h 2013857"/>
              <a:gd name="connsiteX25" fmla="*/ 10232562 w 10232562"/>
              <a:gd name="connsiteY25" fmla="*/ 996043 h 2013857"/>
              <a:gd name="connsiteX26" fmla="*/ 9345372 w 10232562"/>
              <a:gd name="connsiteY26" fmla="*/ 1872344 h 2013857"/>
              <a:gd name="connsiteX27" fmla="*/ 8718034 w 10232562"/>
              <a:gd name="connsiteY27" fmla="*/ 1615682 h 2013857"/>
              <a:gd name="connsiteX28" fmla="*/ 8660936 w 10232562"/>
              <a:gd name="connsiteY28" fmla="*/ 1547327 h 2013857"/>
              <a:gd name="connsiteX29" fmla="*/ 8591220 w 10232562"/>
              <a:gd name="connsiteY29" fmla="*/ 1583862 h 2013857"/>
              <a:gd name="connsiteX30" fmla="*/ 8284022 w 10232562"/>
              <a:gd name="connsiteY30" fmla="*/ 1643744 h 2013857"/>
              <a:gd name="connsiteX31" fmla="*/ 8124968 w 10232562"/>
              <a:gd name="connsiteY31" fmla="*/ 1628263 h 2013857"/>
              <a:gd name="connsiteX32" fmla="*/ 8124018 w 10232562"/>
              <a:gd name="connsiteY32" fmla="*/ 1627978 h 2013857"/>
              <a:gd name="connsiteX33" fmla="*/ 8040618 w 10232562"/>
              <a:gd name="connsiteY33" fmla="*/ 1728500 h 2013857"/>
              <a:gd name="connsiteX34" fmla="*/ 7347854 w 10232562"/>
              <a:gd name="connsiteY34" fmla="*/ 2013857 h 2013857"/>
              <a:gd name="connsiteX35" fmla="*/ 6535458 w 10232562"/>
              <a:gd name="connsiteY35" fmla="*/ 1584310 h 2013857"/>
              <a:gd name="connsiteX36" fmla="*/ 6510018 w 10232562"/>
              <a:gd name="connsiteY36" fmla="*/ 1537701 h 2013857"/>
              <a:gd name="connsiteX37" fmla="*/ 6471941 w 10232562"/>
              <a:gd name="connsiteY37" fmla="*/ 1568034 h 2013857"/>
              <a:gd name="connsiteX38" fmla="*/ 6030684 w 10232562"/>
              <a:gd name="connsiteY38" fmla="*/ 1698172 h 2013857"/>
              <a:gd name="connsiteX39" fmla="*/ 5376254 w 10232562"/>
              <a:gd name="connsiteY39" fmla="*/ 1362213 h 2013857"/>
              <a:gd name="connsiteX40" fmla="*/ 5341064 w 10232562"/>
              <a:gd name="connsiteY40" fmla="*/ 1299615 h 2013857"/>
              <a:gd name="connsiteX41" fmla="*/ 5297844 w 10232562"/>
              <a:gd name="connsiteY41" fmla="*/ 1324123 h 2013857"/>
              <a:gd name="connsiteX42" fmla="*/ 5072742 w 10232562"/>
              <a:gd name="connsiteY42" fmla="*/ 1371601 h 2013857"/>
              <a:gd name="connsiteX43" fmla="*/ 4847640 w 10232562"/>
              <a:gd name="connsiteY43" fmla="*/ 1324123 h 2013857"/>
              <a:gd name="connsiteX44" fmla="*/ 4799780 w 10232562"/>
              <a:gd name="connsiteY44" fmla="*/ 1296984 h 2013857"/>
              <a:gd name="connsiteX45" fmla="*/ 4769229 w 10232562"/>
              <a:gd name="connsiteY45" fmla="*/ 1351328 h 2013857"/>
              <a:gd name="connsiteX46" fmla="*/ 4114800 w 10232562"/>
              <a:gd name="connsiteY46" fmla="*/ 1687287 h 2013857"/>
              <a:gd name="connsiteX47" fmla="*/ 3807603 w 10232562"/>
              <a:gd name="connsiteY47" fmla="*/ 1627405 h 2013857"/>
              <a:gd name="connsiteX48" fmla="*/ 3797471 w 10232562"/>
              <a:gd name="connsiteY48" fmla="*/ 1622096 h 2013857"/>
              <a:gd name="connsiteX49" fmla="*/ 3682854 w 10232562"/>
              <a:gd name="connsiteY49" fmla="*/ 1712461 h 2013857"/>
              <a:gd name="connsiteX50" fmla="*/ 3135085 w 10232562"/>
              <a:gd name="connsiteY50" fmla="*/ 1872344 h 2013857"/>
              <a:gd name="connsiteX51" fmla="*/ 2442322 w 10232562"/>
              <a:gd name="connsiteY51" fmla="*/ 1598146 h 2013857"/>
              <a:gd name="connsiteX52" fmla="*/ 2331479 w 10232562"/>
              <a:gd name="connsiteY52" fmla="*/ 1469774 h 2013857"/>
              <a:gd name="connsiteX53" fmla="*/ 2217640 w 10232562"/>
              <a:gd name="connsiteY53" fmla="*/ 1529433 h 2013857"/>
              <a:gd name="connsiteX54" fmla="*/ 1910442 w 10232562"/>
              <a:gd name="connsiteY54" fmla="*/ 1589315 h 2013857"/>
              <a:gd name="connsiteX55" fmla="*/ 1603244 w 10232562"/>
              <a:gd name="connsiteY55" fmla="*/ 1529433 h 2013857"/>
              <a:gd name="connsiteX56" fmla="*/ 1576370 w 10232562"/>
              <a:gd name="connsiteY56" fmla="*/ 1515350 h 2013857"/>
              <a:gd name="connsiteX57" fmla="*/ 1486646 w 10232562"/>
              <a:gd name="connsiteY57" fmla="*/ 1622057 h 2013857"/>
              <a:gd name="connsiteX58" fmla="*/ 870857 w 10232562"/>
              <a:gd name="connsiteY58" fmla="*/ 1872343 h 2013857"/>
              <a:gd name="connsiteX59" fmla="*/ 0 w 10232562"/>
              <a:gd name="connsiteY59" fmla="*/ 1017814 h 2013857"/>
              <a:gd name="connsiteX60" fmla="*/ 870857 w 10232562"/>
              <a:gd name="connsiteY60" fmla="*/ 163285 h 2013857"/>
              <a:gd name="connsiteX61" fmla="*/ 1209834 w 10232562"/>
              <a:gd name="connsiteY61" fmla="*/ 230438 h 2013857"/>
              <a:gd name="connsiteX62" fmla="*/ 1341893 w 10232562"/>
              <a:gd name="connsiteY62" fmla="*/ 300774 h 2013857"/>
              <a:gd name="connsiteX63" fmla="*/ 1352383 w 10232562"/>
              <a:gd name="connsiteY63" fmla="*/ 288498 h 2013857"/>
              <a:gd name="connsiteX64" fmla="*/ 1910442 w 10232562"/>
              <a:gd name="connsiteY64" fmla="*/ 65313 h 2013857"/>
              <a:gd name="connsiteX65" fmla="*/ 2351700 w 10232562"/>
              <a:gd name="connsiteY65" fmla="*/ 195451 h 2013857"/>
              <a:gd name="connsiteX66" fmla="*/ 2446458 w 10232562"/>
              <a:gd name="connsiteY66" fmla="*/ 270937 h 2013857"/>
              <a:gd name="connsiteX67" fmla="*/ 2587317 w 10232562"/>
              <a:gd name="connsiteY67" fmla="*/ 159883 h 2013857"/>
              <a:gd name="connsiteX68" fmla="*/ 3135085 w 10232562"/>
              <a:gd name="connsiteY68" fmla="*/ 0 h 201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232562" h="2013857">
                <a:moveTo>
                  <a:pt x="3135085" y="0"/>
                </a:moveTo>
                <a:cubicBezTo>
                  <a:pt x="3337991" y="0"/>
                  <a:pt x="3526490" y="58941"/>
                  <a:pt x="3682854" y="159883"/>
                </a:cubicBezTo>
                <a:lnTo>
                  <a:pt x="3780883" y="237170"/>
                </a:lnTo>
                <a:lnTo>
                  <a:pt x="3807603" y="223167"/>
                </a:lnTo>
                <a:cubicBezTo>
                  <a:pt x="3902023" y="184608"/>
                  <a:pt x="4005833" y="163285"/>
                  <a:pt x="4114800" y="163285"/>
                </a:cubicBezTo>
                <a:cubicBezTo>
                  <a:pt x="4278252" y="163285"/>
                  <a:pt x="4430098" y="211261"/>
                  <a:pt x="4556058" y="293423"/>
                </a:cubicBezTo>
                <a:lnTo>
                  <a:pt x="4644899" y="364196"/>
                </a:lnTo>
                <a:lnTo>
                  <a:pt x="4663820" y="340239"/>
                </a:lnTo>
                <a:cubicBezTo>
                  <a:pt x="4768472" y="230908"/>
                  <a:pt x="4913048" y="163285"/>
                  <a:pt x="5072742" y="163285"/>
                </a:cubicBezTo>
                <a:cubicBezTo>
                  <a:pt x="5232436" y="163285"/>
                  <a:pt x="5377012" y="230908"/>
                  <a:pt x="5481664" y="340239"/>
                </a:cubicBezTo>
                <a:lnTo>
                  <a:pt x="5505862" y="370878"/>
                </a:lnTo>
                <a:lnTo>
                  <a:pt x="5589426" y="304308"/>
                </a:lnTo>
                <a:cubicBezTo>
                  <a:pt x="5715386" y="222146"/>
                  <a:pt x="5867232" y="174170"/>
                  <a:pt x="6030684" y="174170"/>
                </a:cubicBezTo>
                <a:cubicBezTo>
                  <a:pt x="6248619" y="174170"/>
                  <a:pt x="6445923" y="259460"/>
                  <a:pt x="6588743" y="397355"/>
                </a:cubicBezTo>
                <a:lnTo>
                  <a:pt x="6602754" y="413750"/>
                </a:lnTo>
                <a:lnTo>
                  <a:pt x="6655090" y="350671"/>
                </a:lnTo>
                <a:cubicBezTo>
                  <a:pt x="6832384" y="174362"/>
                  <a:pt x="7077313" y="65313"/>
                  <a:pt x="7347854" y="65313"/>
                </a:cubicBezTo>
                <a:cubicBezTo>
                  <a:pt x="7516942" y="65313"/>
                  <a:pt x="7676025" y="107910"/>
                  <a:pt x="7814845" y="182903"/>
                </a:cubicBezTo>
                <a:lnTo>
                  <a:pt x="7887180" y="226603"/>
                </a:lnTo>
                <a:lnTo>
                  <a:pt x="7976824" y="179624"/>
                </a:lnTo>
                <a:cubicBezTo>
                  <a:pt x="8071244" y="141065"/>
                  <a:pt x="8175054" y="119742"/>
                  <a:pt x="8284022" y="119742"/>
                </a:cubicBezTo>
                <a:cubicBezTo>
                  <a:pt x="8447473" y="119742"/>
                  <a:pt x="8599320" y="167718"/>
                  <a:pt x="8725280" y="249880"/>
                </a:cubicBezTo>
                <a:lnTo>
                  <a:pt x="8800126" y="309504"/>
                </a:lnTo>
                <a:lnTo>
                  <a:pt x="8849336" y="269401"/>
                </a:lnTo>
                <a:cubicBezTo>
                  <a:pt x="8990932" y="174914"/>
                  <a:pt x="9161629" y="119742"/>
                  <a:pt x="9345372" y="119742"/>
                </a:cubicBezTo>
                <a:cubicBezTo>
                  <a:pt x="9835354" y="119742"/>
                  <a:pt x="10232562" y="512075"/>
                  <a:pt x="10232562" y="996043"/>
                </a:cubicBezTo>
                <a:cubicBezTo>
                  <a:pt x="10232562" y="1480011"/>
                  <a:pt x="9835354" y="1872344"/>
                  <a:pt x="9345372" y="1872344"/>
                </a:cubicBezTo>
                <a:cubicBezTo>
                  <a:pt x="9100381" y="1872344"/>
                  <a:pt x="8878584" y="1774261"/>
                  <a:pt x="8718034" y="1615682"/>
                </a:cubicBezTo>
                <a:lnTo>
                  <a:pt x="8660936" y="1547327"/>
                </a:lnTo>
                <a:lnTo>
                  <a:pt x="8591220" y="1583862"/>
                </a:lnTo>
                <a:cubicBezTo>
                  <a:pt x="8496800" y="1622422"/>
                  <a:pt x="8392990" y="1643744"/>
                  <a:pt x="8284022" y="1643744"/>
                </a:cubicBezTo>
                <a:cubicBezTo>
                  <a:pt x="8229538" y="1643744"/>
                  <a:pt x="8176344" y="1638413"/>
                  <a:pt x="8124968" y="1628263"/>
                </a:cubicBezTo>
                <a:lnTo>
                  <a:pt x="8124018" y="1627978"/>
                </a:lnTo>
                <a:lnTo>
                  <a:pt x="8040618" y="1728500"/>
                </a:lnTo>
                <a:cubicBezTo>
                  <a:pt x="7863324" y="1904808"/>
                  <a:pt x="7618395" y="2013857"/>
                  <a:pt x="7347854" y="2013857"/>
                </a:cubicBezTo>
                <a:cubicBezTo>
                  <a:pt x="7009678" y="2013857"/>
                  <a:pt x="6711520" y="1843468"/>
                  <a:pt x="6535458" y="1584310"/>
                </a:cubicBezTo>
                <a:lnTo>
                  <a:pt x="6510018" y="1537701"/>
                </a:lnTo>
                <a:lnTo>
                  <a:pt x="6471941" y="1568034"/>
                </a:lnTo>
                <a:cubicBezTo>
                  <a:pt x="6345982" y="1650197"/>
                  <a:pt x="6194135" y="1698172"/>
                  <a:pt x="6030684" y="1698172"/>
                </a:cubicBezTo>
                <a:cubicBezTo>
                  <a:pt x="5758264" y="1698172"/>
                  <a:pt x="5518082" y="1564907"/>
                  <a:pt x="5376254" y="1362213"/>
                </a:cubicBezTo>
                <a:lnTo>
                  <a:pt x="5341064" y="1299615"/>
                </a:lnTo>
                <a:lnTo>
                  <a:pt x="5297844" y="1324123"/>
                </a:lnTo>
                <a:cubicBezTo>
                  <a:pt x="5228656" y="1354695"/>
                  <a:pt x="5152589" y="1371601"/>
                  <a:pt x="5072742" y="1371601"/>
                </a:cubicBezTo>
                <a:cubicBezTo>
                  <a:pt x="4992895" y="1371601"/>
                  <a:pt x="4916827" y="1354695"/>
                  <a:pt x="4847640" y="1324123"/>
                </a:cubicBezTo>
                <a:lnTo>
                  <a:pt x="4799780" y="1296984"/>
                </a:lnTo>
                <a:lnTo>
                  <a:pt x="4769229" y="1351328"/>
                </a:lnTo>
                <a:cubicBezTo>
                  <a:pt x="4627402" y="1554022"/>
                  <a:pt x="4387220" y="1687287"/>
                  <a:pt x="4114800" y="1687287"/>
                </a:cubicBezTo>
                <a:cubicBezTo>
                  <a:pt x="4005833" y="1687287"/>
                  <a:pt x="3902023" y="1665965"/>
                  <a:pt x="3807603" y="1627405"/>
                </a:cubicBezTo>
                <a:lnTo>
                  <a:pt x="3797471" y="1622096"/>
                </a:lnTo>
                <a:lnTo>
                  <a:pt x="3682854" y="1712461"/>
                </a:lnTo>
                <a:cubicBezTo>
                  <a:pt x="3526490" y="1813403"/>
                  <a:pt x="3337991" y="1872344"/>
                  <a:pt x="3135085" y="1872344"/>
                </a:cubicBezTo>
                <a:cubicBezTo>
                  <a:pt x="2864544" y="1872344"/>
                  <a:pt x="2619615" y="1767560"/>
                  <a:pt x="2442322" y="1598146"/>
                </a:cubicBezTo>
                <a:lnTo>
                  <a:pt x="2331479" y="1469774"/>
                </a:lnTo>
                <a:lnTo>
                  <a:pt x="2217640" y="1529433"/>
                </a:lnTo>
                <a:cubicBezTo>
                  <a:pt x="2123220" y="1567993"/>
                  <a:pt x="2019410" y="1589315"/>
                  <a:pt x="1910442" y="1589315"/>
                </a:cubicBezTo>
                <a:cubicBezTo>
                  <a:pt x="1801474" y="1589315"/>
                  <a:pt x="1697665" y="1567993"/>
                  <a:pt x="1603244" y="1529433"/>
                </a:cubicBezTo>
                <a:lnTo>
                  <a:pt x="1576370" y="1515350"/>
                </a:lnTo>
                <a:lnTo>
                  <a:pt x="1486646" y="1622057"/>
                </a:lnTo>
                <a:cubicBezTo>
                  <a:pt x="1329052" y="1776697"/>
                  <a:pt x="1111338" y="1872343"/>
                  <a:pt x="870857" y="1872343"/>
                </a:cubicBezTo>
                <a:cubicBezTo>
                  <a:pt x="389896" y="1872343"/>
                  <a:pt x="0" y="1489757"/>
                  <a:pt x="0" y="1017814"/>
                </a:cubicBezTo>
                <a:cubicBezTo>
                  <a:pt x="0" y="545871"/>
                  <a:pt x="389896" y="163285"/>
                  <a:pt x="870857" y="163285"/>
                </a:cubicBezTo>
                <a:cubicBezTo>
                  <a:pt x="991097" y="163285"/>
                  <a:pt x="1105646" y="187197"/>
                  <a:pt x="1209834" y="230438"/>
                </a:cubicBezTo>
                <a:lnTo>
                  <a:pt x="1341893" y="300774"/>
                </a:lnTo>
                <a:lnTo>
                  <a:pt x="1352383" y="288498"/>
                </a:lnTo>
                <a:cubicBezTo>
                  <a:pt x="1495203" y="150603"/>
                  <a:pt x="1692507" y="65313"/>
                  <a:pt x="1910442" y="65313"/>
                </a:cubicBezTo>
                <a:cubicBezTo>
                  <a:pt x="2073894" y="65313"/>
                  <a:pt x="2225740" y="113289"/>
                  <a:pt x="2351700" y="195451"/>
                </a:cubicBezTo>
                <a:lnTo>
                  <a:pt x="2446458" y="270937"/>
                </a:lnTo>
                <a:lnTo>
                  <a:pt x="2587317" y="159883"/>
                </a:lnTo>
                <a:cubicBezTo>
                  <a:pt x="2743681" y="58941"/>
                  <a:pt x="2932180" y="0"/>
                  <a:pt x="3135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81A2A5-ACB2-2443-8FBD-68ADD3448ABD}"/>
              </a:ext>
            </a:extLst>
          </p:cNvPr>
          <p:cNvSpPr txBox="1"/>
          <p:nvPr/>
        </p:nvSpPr>
        <p:spPr>
          <a:xfrm>
            <a:off x="0" y="32590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Where were you an hour ago?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19" name="Рисунок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6B60F5-CDA0-F64B-BCBC-82132B640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96348" y="153785"/>
            <a:ext cx="802208" cy="824679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CDE96BF7-D686-9544-A030-CA3F3DF1CE18}"/>
              </a:ext>
            </a:extLst>
          </p:cNvPr>
          <p:cNvSpPr/>
          <p:nvPr/>
        </p:nvSpPr>
        <p:spPr>
          <a:xfrm>
            <a:off x="275662" y="238007"/>
            <a:ext cx="1796206" cy="523221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CHECK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FA70167-9443-0F41-BA0C-E2362C213E61}"/>
              </a:ext>
            </a:extLst>
          </p:cNvPr>
          <p:cNvGrpSpPr/>
          <p:nvPr/>
        </p:nvGrpSpPr>
        <p:grpSpPr>
          <a:xfrm>
            <a:off x="0" y="2726075"/>
            <a:ext cx="9144000" cy="4131925"/>
            <a:chOff x="0" y="2726075"/>
            <a:chExt cx="9144000" cy="413192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02DB3A5-862E-0247-8E75-EBAA0A8F973E}"/>
                </a:ext>
              </a:extLst>
            </p:cNvPr>
            <p:cNvSpPr/>
            <p:nvPr/>
          </p:nvSpPr>
          <p:spPr>
            <a:xfrm>
              <a:off x="0" y="541020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rgbClr val="88E6FF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Christmas tree clipart">
              <a:extLst>
                <a:ext uri="{FF2B5EF4-FFF2-40B4-BE49-F238E27FC236}">
                  <a16:creationId xmlns:a16="http://schemas.microsoft.com/office/drawing/2014/main" id="{3D74795A-6E91-934F-B128-C55BE039F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30" y="2726075"/>
              <a:ext cx="2203837" cy="359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Boy building snowman clipart">
              <a:extLst>
                <a:ext uri="{FF2B5EF4-FFF2-40B4-BE49-F238E27FC236}">
                  <a16:creationId xmlns:a16="http://schemas.microsoft.com/office/drawing/2014/main" id="{9C743F5D-6E41-6B47-BC59-29670BAF97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99" y="4091601"/>
              <a:ext cx="2822041" cy="241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7131436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  <p:bldP spid="22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ED1CAF-62F5-BC47-A30D-674F8FB78137}"/>
              </a:ext>
            </a:extLst>
          </p:cNvPr>
          <p:cNvSpPr/>
          <p:nvPr/>
        </p:nvSpPr>
        <p:spPr>
          <a:xfrm>
            <a:off x="3162599" y="315332"/>
            <a:ext cx="16866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at home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EA323F-E3A2-CA4B-A83A-B19EEC69AFD0}"/>
              </a:ext>
            </a:extLst>
          </p:cNvPr>
          <p:cNvSpPr/>
          <p:nvPr/>
        </p:nvSpPr>
        <p:spPr>
          <a:xfrm>
            <a:off x="6419038" y="315332"/>
            <a:ext cx="20108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yesterday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8B9B781-333B-3242-A219-328B32D2909E}"/>
              </a:ext>
            </a:extLst>
          </p:cNvPr>
          <p:cNvSpPr/>
          <p:nvPr/>
        </p:nvSpPr>
        <p:spPr>
          <a:xfrm>
            <a:off x="732610" y="315332"/>
            <a:ext cx="8729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you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B1723ED-0354-8E46-AA0F-28D3DEC8EC30}"/>
              </a:ext>
            </a:extLst>
          </p:cNvPr>
          <p:cNvSpPr/>
          <p:nvPr/>
        </p:nvSpPr>
        <p:spPr>
          <a:xfrm>
            <a:off x="5024414" y="315332"/>
            <a:ext cx="12586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When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20EC94F-265D-8C49-9A43-9AAAE11958B8}"/>
              </a:ext>
            </a:extLst>
          </p:cNvPr>
          <p:cNvSpPr/>
          <p:nvPr/>
        </p:nvSpPr>
        <p:spPr>
          <a:xfrm>
            <a:off x="1861450" y="315332"/>
            <a:ext cx="11260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were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F802929D-754B-964F-B1F8-9D657FD5AC84}"/>
              </a:ext>
            </a:extLst>
          </p:cNvPr>
          <p:cNvSpPr/>
          <p:nvPr/>
        </p:nvSpPr>
        <p:spPr>
          <a:xfrm>
            <a:off x="-500742" y="-402771"/>
            <a:ext cx="10232562" cy="2013857"/>
          </a:xfrm>
          <a:custGeom>
            <a:avLst/>
            <a:gdLst>
              <a:gd name="connsiteX0" fmla="*/ 3135085 w 10232562"/>
              <a:gd name="connsiteY0" fmla="*/ 0 h 2013857"/>
              <a:gd name="connsiteX1" fmla="*/ 3682854 w 10232562"/>
              <a:gd name="connsiteY1" fmla="*/ 159883 h 2013857"/>
              <a:gd name="connsiteX2" fmla="*/ 3780883 w 10232562"/>
              <a:gd name="connsiteY2" fmla="*/ 237170 h 2013857"/>
              <a:gd name="connsiteX3" fmla="*/ 3807603 w 10232562"/>
              <a:gd name="connsiteY3" fmla="*/ 223167 h 2013857"/>
              <a:gd name="connsiteX4" fmla="*/ 4114800 w 10232562"/>
              <a:gd name="connsiteY4" fmla="*/ 163285 h 2013857"/>
              <a:gd name="connsiteX5" fmla="*/ 4556058 w 10232562"/>
              <a:gd name="connsiteY5" fmla="*/ 293423 h 2013857"/>
              <a:gd name="connsiteX6" fmla="*/ 4644899 w 10232562"/>
              <a:gd name="connsiteY6" fmla="*/ 364196 h 2013857"/>
              <a:gd name="connsiteX7" fmla="*/ 4663820 w 10232562"/>
              <a:gd name="connsiteY7" fmla="*/ 340239 h 2013857"/>
              <a:gd name="connsiteX8" fmla="*/ 5072742 w 10232562"/>
              <a:gd name="connsiteY8" fmla="*/ 163285 h 2013857"/>
              <a:gd name="connsiteX9" fmla="*/ 5481664 w 10232562"/>
              <a:gd name="connsiteY9" fmla="*/ 340239 h 2013857"/>
              <a:gd name="connsiteX10" fmla="*/ 5505862 w 10232562"/>
              <a:gd name="connsiteY10" fmla="*/ 370878 h 2013857"/>
              <a:gd name="connsiteX11" fmla="*/ 5589426 w 10232562"/>
              <a:gd name="connsiteY11" fmla="*/ 304308 h 2013857"/>
              <a:gd name="connsiteX12" fmla="*/ 6030684 w 10232562"/>
              <a:gd name="connsiteY12" fmla="*/ 174170 h 2013857"/>
              <a:gd name="connsiteX13" fmla="*/ 6588743 w 10232562"/>
              <a:gd name="connsiteY13" fmla="*/ 397355 h 2013857"/>
              <a:gd name="connsiteX14" fmla="*/ 6602754 w 10232562"/>
              <a:gd name="connsiteY14" fmla="*/ 413750 h 2013857"/>
              <a:gd name="connsiteX15" fmla="*/ 6655090 w 10232562"/>
              <a:gd name="connsiteY15" fmla="*/ 350671 h 2013857"/>
              <a:gd name="connsiteX16" fmla="*/ 7347854 w 10232562"/>
              <a:gd name="connsiteY16" fmla="*/ 65313 h 2013857"/>
              <a:gd name="connsiteX17" fmla="*/ 7814845 w 10232562"/>
              <a:gd name="connsiteY17" fmla="*/ 182903 h 2013857"/>
              <a:gd name="connsiteX18" fmla="*/ 7887180 w 10232562"/>
              <a:gd name="connsiteY18" fmla="*/ 226603 h 2013857"/>
              <a:gd name="connsiteX19" fmla="*/ 7976824 w 10232562"/>
              <a:gd name="connsiteY19" fmla="*/ 179624 h 2013857"/>
              <a:gd name="connsiteX20" fmla="*/ 8284022 w 10232562"/>
              <a:gd name="connsiteY20" fmla="*/ 119742 h 2013857"/>
              <a:gd name="connsiteX21" fmla="*/ 8725280 w 10232562"/>
              <a:gd name="connsiteY21" fmla="*/ 249880 h 2013857"/>
              <a:gd name="connsiteX22" fmla="*/ 8800126 w 10232562"/>
              <a:gd name="connsiteY22" fmla="*/ 309504 h 2013857"/>
              <a:gd name="connsiteX23" fmla="*/ 8849336 w 10232562"/>
              <a:gd name="connsiteY23" fmla="*/ 269401 h 2013857"/>
              <a:gd name="connsiteX24" fmla="*/ 9345372 w 10232562"/>
              <a:gd name="connsiteY24" fmla="*/ 119742 h 2013857"/>
              <a:gd name="connsiteX25" fmla="*/ 10232562 w 10232562"/>
              <a:gd name="connsiteY25" fmla="*/ 996043 h 2013857"/>
              <a:gd name="connsiteX26" fmla="*/ 9345372 w 10232562"/>
              <a:gd name="connsiteY26" fmla="*/ 1872344 h 2013857"/>
              <a:gd name="connsiteX27" fmla="*/ 8718034 w 10232562"/>
              <a:gd name="connsiteY27" fmla="*/ 1615682 h 2013857"/>
              <a:gd name="connsiteX28" fmla="*/ 8660936 w 10232562"/>
              <a:gd name="connsiteY28" fmla="*/ 1547327 h 2013857"/>
              <a:gd name="connsiteX29" fmla="*/ 8591220 w 10232562"/>
              <a:gd name="connsiteY29" fmla="*/ 1583862 h 2013857"/>
              <a:gd name="connsiteX30" fmla="*/ 8284022 w 10232562"/>
              <a:gd name="connsiteY30" fmla="*/ 1643744 h 2013857"/>
              <a:gd name="connsiteX31" fmla="*/ 8124968 w 10232562"/>
              <a:gd name="connsiteY31" fmla="*/ 1628263 h 2013857"/>
              <a:gd name="connsiteX32" fmla="*/ 8124018 w 10232562"/>
              <a:gd name="connsiteY32" fmla="*/ 1627978 h 2013857"/>
              <a:gd name="connsiteX33" fmla="*/ 8040618 w 10232562"/>
              <a:gd name="connsiteY33" fmla="*/ 1728500 h 2013857"/>
              <a:gd name="connsiteX34" fmla="*/ 7347854 w 10232562"/>
              <a:gd name="connsiteY34" fmla="*/ 2013857 h 2013857"/>
              <a:gd name="connsiteX35" fmla="*/ 6535458 w 10232562"/>
              <a:gd name="connsiteY35" fmla="*/ 1584310 h 2013857"/>
              <a:gd name="connsiteX36" fmla="*/ 6510018 w 10232562"/>
              <a:gd name="connsiteY36" fmla="*/ 1537701 h 2013857"/>
              <a:gd name="connsiteX37" fmla="*/ 6471941 w 10232562"/>
              <a:gd name="connsiteY37" fmla="*/ 1568034 h 2013857"/>
              <a:gd name="connsiteX38" fmla="*/ 6030684 w 10232562"/>
              <a:gd name="connsiteY38" fmla="*/ 1698172 h 2013857"/>
              <a:gd name="connsiteX39" fmla="*/ 5376254 w 10232562"/>
              <a:gd name="connsiteY39" fmla="*/ 1362213 h 2013857"/>
              <a:gd name="connsiteX40" fmla="*/ 5341064 w 10232562"/>
              <a:gd name="connsiteY40" fmla="*/ 1299615 h 2013857"/>
              <a:gd name="connsiteX41" fmla="*/ 5297844 w 10232562"/>
              <a:gd name="connsiteY41" fmla="*/ 1324123 h 2013857"/>
              <a:gd name="connsiteX42" fmla="*/ 5072742 w 10232562"/>
              <a:gd name="connsiteY42" fmla="*/ 1371601 h 2013857"/>
              <a:gd name="connsiteX43" fmla="*/ 4847640 w 10232562"/>
              <a:gd name="connsiteY43" fmla="*/ 1324123 h 2013857"/>
              <a:gd name="connsiteX44" fmla="*/ 4799780 w 10232562"/>
              <a:gd name="connsiteY44" fmla="*/ 1296984 h 2013857"/>
              <a:gd name="connsiteX45" fmla="*/ 4769229 w 10232562"/>
              <a:gd name="connsiteY45" fmla="*/ 1351328 h 2013857"/>
              <a:gd name="connsiteX46" fmla="*/ 4114800 w 10232562"/>
              <a:gd name="connsiteY46" fmla="*/ 1687287 h 2013857"/>
              <a:gd name="connsiteX47" fmla="*/ 3807603 w 10232562"/>
              <a:gd name="connsiteY47" fmla="*/ 1627405 h 2013857"/>
              <a:gd name="connsiteX48" fmla="*/ 3797471 w 10232562"/>
              <a:gd name="connsiteY48" fmla="*/ 1622096 h 2013857"/>
              <a:gd name="connsiteX49" fmla="*/ 3682854 w 10232562"/>
              <a:gd name="connsiteY49" fmla="*/ 1712461 h 2013857"/>
              <a:gd name="connsiteX50" fmla="*/ 3135085 w 10232562"/>
              <a:gd name="connsiteY50" fmla="*/ 1872344 h 2013857"/>
              <a:gd name="connsiteX51" fmla="*/ 2442322 w 10232562"/>
              <a:gd name="connsiteY51" fmla="*/ 1598146 h 2013857"/>
              <a:gd name="connsiteX52" fmla="*/ 2331479 w 10232562"/>
              <a:gd name="connsiteY52" fmla="*/ 1469774 h 2013857"/>
              <a:gd name="connsiteX53" fmla="*/ 2217640 w 10232562"/>
              <a:gd name="connsiteY53" fmla="*/ 1529433 h 2013857"/>
              <a:gd name="connsiteX54" fmla="*/ 1910442 w 10232562"/>
              <a:gd name="connsiteY54" fmla="*/ 1589315 h 2013857"/>
              <a:gd name="connsiteX55" fmla="*/ 1603244 w 10232562"/>
              <a:gd name="connsiteY55" fmla="*/ 1529433 h 2013857"/>
              <a:gd name="connsiteX56" fmla="*/ 1576370 w 10232562"/>
              <a:gd name="connsiteY56" fmla="*/ 1515350 h 2013857"/>
              <a:gd name="connsiteX57" fmla="*/ 1486646 w 10232562"/>
              <a:gd name="connsiteY57" fmla="*/ 1622057 h 2013857"/>
              <a:gd name="connsiteX58" fmla="*/ 870857 w 10232562"/>
              <a:gd name="connsiteY58" fmla="*/ 1872343 h 2013857"/>
              <a:gd name="connsiteX59" fmla="*/ 0 w 10232562"/>
              <a:gd name="connsiteY59" fmla="*/ 1017814 h 2013857"/>
              <a:gd name="connsiteX60" fmla="*/ 870857 w 10232562"/>
              <a:gd name="connsiteY60" fmla="*/ 163285 h 2013857"/>
              <a:gd name="connsiteX61" fmla="*/ 1209834 w 10232562"/>
              <a:gd name="connsiteY61" fmla="*/ 230438 h 2013857"/>
              <a:gd name="connsiteX62" fmla="*/ 1341893 w 10232562"/>
              <a:gd name="connsiteY62" fmla="*/ 300774 h 2013857"/>
              <a:gd name="connsiteX63" fmla="*/ 1352383 w 10232562"/>
              <a:gd name="connsiteY63" fmla="*/ 288498 h 2013857"/>
              <a:gd name="connsiteX64" fmla="*/ 1910442 w 10232562"/>
              <a:gd name="connsiteY64" fmla="*/ 65313 h 2013857"/>
              <a:gd name="connsiteX65" fmla="*/ 2351700 w 10232562"/>
              <a:gd name="connsiteY65" fmla="*/ 195451 h 2013857"/>
              <a:gd name="connsiteX66" fmla="*/ 2446458 w 10232562"/>
              <a:gd name="connsiteY66" fmla="*/ 270937 h 2013857"/>
              <a:gd name="connsiteX67" fmla="*/ 2587317 w 10232562"/>
              <a:gd name="connsiteY67" fmla="*/ 159883 h 2013857"/>
              <a:gd name="connsiteX68" fmla="*/ 3135085 w 10232562"/>
              <a:gd name="connsiteY68" fmla="*/ 0 h 201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232562" h="2013857">
                <a:moveTo>
                  <a:pt x="3135085" y="0"/>
                </a:moveTo>
                <a:cubicBezTo>
                  <a:pt x="3337991" y="0"/>
                  <a:pt x="3526490" y="58941"/>
                  <a:pt x="3682854" y="159883"/>
                </a:cubicBezTo>
                <a:lnTo>
                  <a:pt x="3780883" y="237170"/>
                </a:lnTo>
                <a:lnTo>
                  <a:pt x="3807603" y="223167"/>
                </a:lnTo>
                <a:cubicBezTo>
                  <a:pt x="3902023" y="184608"/>
                  <a:pt x="4005833" y="163285"/>
                  <a:pt x="4114800" y="163285"/>
                </a:cubicBezTo>
                <a:cubicBezTo>
                  <a:pt x="4278252" y="163285"/>
                  <a:pt x="4430098" y="211261"/>
                  <a:pt x="4556058" y="293423"/>
                </a:cubicBezTo>
                <a:lnTo>
                  <a:pt x="4644899" y="364196"/>
                </a:lnTo>
                <a:lnTo>
                  <a:pt x="4663820" y="340239"/>
                </a:lnTo>
                <a:cubicBezTo>
                  <a:pt x="4768472" y="230908"/>
                  <a:pt x="4913048" y="163285"/>
                  <a:pt x="5072742" y="163285"/>
                </a:cubicBezTo>
                <a:cubicBezTo>
                  <a:pt x="5232436" y="163285"/>
                  <a:pt x="5377012" y="230908"/>
                  <a:pt x="5481664" y="340239"/>
                </a:cubicBezTo>
                <a:lnTo>
                  <a:pt x="5505862" y="370878"/>
                </a:lnTo>
                <a:lnTo>
                  <a:pt x="5589426" y="304308"/>
                </a:lnTo>
                <a:cubicBezTo>
                  <a:pt x="5715386" y="222146"/>
                  <a:pt x="5867232" y="174170"/>
                  <a:pt x="6030684" y="174170"/>
                </a:cubicBezTo>
                <a:cubicBezTo>
                  <a:pt x="6248619" y="174170"/>
                  <a:pt x="6445923" y="259460"/>
                  <a:pt x="6588743" y="397355"/>
                </a:cubicBezTo>
                <a:lnTo>
                  <a:pt x="6602754" y="413750"/>
                </a:lnTo>
                <a:lnTo>
                  <a:pt x="6655090" y="350671"/>
                </a:lnTo>
                <a:cubicBezTo>
                  <a:pt x="6832384" y="174362"/>
                  <a:pt x="7077313" y="65313"/>
                  <a:pt x="7347854" y="65313"/>
                </a:cubicBezTo>
                <a:cubicBezTo>
                  <a:pt x="7516942" y="65313"/>
                  <a:pt x="7676025" y="107910"/>
                  <a:pt x="7814845" y="182903"/>
                </a:cubicBezTo>
                <a:lnTo>
                  <a:pt x="7887180" y="226603"/>
                </a:lnTo>
                <a:lnTo>
                  <a:pt x="7976824" y="179624"/>
                </a:lnTo>
                <a:cubicBezTo>
                  <a:pt x="8071244" y="141065"/>
                  <a:pt x="8175054" y="119742"/>
                  <a:pt x="8284022" y="119742"/>
                </a:cubicBezTo>
                <a:cubicBezTo>
                  <a:pt x="8447473" y="119742"/>
                  <a:pt x="8599320" y="167718"/>
                  <a:pt x="8725280" y="249880"/>
                </a:cubicBezTo>
                <a:lnTo>
                  <a:pt x="8800126" y="309504"/>
                </a:lnTo>
                <a:lnTo>
                  <a:pt x="8849336" y="269401"/>
                </a:lnTo>
                <a:cubicBezTo>
                  <a:pt x="8990932" y="174914"/>
                  <a:pt x="9161629" y="119742"/>
                  <a:pt x="9345372" y="119742"/>
                </a:cubicBezTo>
                <a:cubicBezTo>
                  <a:pt x="9835354" y="119742"/>
                  <a:pt x="10232562" y="512075"/>
                  <a:pt x="10232562" y="996043"/>
                </a:cubicBezTo>
                <a:cubicBezTo>
                  <a:pt x="10232562" y="1480011"/>
                  <a:pt x="9835354" y="1872344"/>
                  <a:pt x="9345372" y="1872344"/>
                </a:cubicBezTo>
                <a:cubicBezTo>
                  <a:pt x="9100381" y="1872344"/>
                  <a:pt x="8878584" y="1774261"/>
                  <a:pt x="8718034" y="1615682"/>
                </a:cubicBezTo>
                <a:lnTo>
                  <a:pt x="8660936" y="1547327"/>
                </a:lnTo>
                <a:lnTo>
                  <a:pt x="8591220" y="1583862"/>
                </a:lnTo>
                <a:cubicBezTo>
                  <a:pt x="8496800" y="1622422"/>
                  <a:pt x="8392990" y="1643744"/>
                  <a:pt x="8284022" y="1643744"/>
                </a:cubicBezTo>
                <a:cubicBezTo>
                  <a:pt x="8229538" y="1643744"/>
                  <a:pt x="8176344" y="1638413"/>
                  <a:pt x="8124968" y="1628263"/>
                </a:cubicBezTo>
                <a:lnTo>
                  <a:pt x="8124018" y="1627978"/>
                </a:lnTo>
                <a:lnTo>
                  <a:pt x="8040618" y="1728500"/>
                </a:lnTo>
                <a:cubicBezTo>
                  <a:pt x="7863324" y="1904808"/>
                  <a:pt x="7618395" y="2013857"/>
                  <a:pt x="7347854" y="2013857"/>
                </a:cubicBezTo>
                <a:cubicBezTo>
                  <a:pt x="7009678" y="2013857"/>
                  <a:pt x="6711520" y="1843468"/>
                  <a:pt x="6535458" y="1584310"/>
                </a:cubicBezTo>
                <a:lnTo>
                  <a:pt x="6510018" y="1537701"/>
                </a:lnTo>
                <a:lnTo>
                  <a:pt x="6471941" y="1568034"/>
                </a:lnTo>
                <a:cubicBezTo>
                  <a:pt x="6345982" y="1650197"/>
                  <a:pt x="6194135" y="1698172"/>
                  <a:pt x="6030684" y="1698172"/>
                </a:cubicBezTo>
                <a:cubicBezTo>
                  <a:pt x="5758264" y="1698172"/>
                  <a:pt x="5518082" y="1564907"/>
                  <a:pt x="5376254" y="1362213"/>
                </a:cubicBezTo>
                <a:lnTo>
                  <a:pt x="5341064" y="1299615"/>
                </a:lnTo>
                <a:lnTo>
                  <a:pt x="5297844" y="1324123"/>
                </a:lnTo>
                <a:cubicBezTo>
                  <a:pt x="5228656" y="1354695"/>
                  <a:pt x="5152589" y="1371601"/>
                  <a:pt x="5072742" y="1371601"/>
                </a:cubicBezTo>
                <a:cubicBezTo>
                  <a:pt x="4992895" y="1371601"/>
                  <a:pt x="4916827" y="1354695"/>
                  <a:pt x="4847640" y="1324123"/>
                </a:cubicBezTo>
                <a:lnTo>
                  <a:pt x="4799780" y="1296984"/>
                </a:lnTo>
                <a:lnTo>
                  <a:pt x="4769229" y="1351328"/>
                </a:lnTo>
                <a:cubicBezTo>
                  <a:pt x="4627402" y="1554022"/>
                  <a:pt x="4387220" y="1687287"/>
                  <a:pt x="4114800" y="1687287"/>
                </a:cubicBezTo>
                <a:cubicBezTo>
                  <a:pt x="4005833" y="1687287"/>
                  <a:pt x="3902023" y="1665965"/>
                  <a:pt x="3807603" y="1627405"/>
                </a:cubicBezTo>
                <a:lnTo>
                  <a:pt x="3797471" y="1622096"/>
                </a:lnTo>
                <a:lnTo>
                  <a:pt x="3682854" y="1712461"/>
                </a:lnTo>
                <a:cubicBezTo>
                  <a:pt x="3526490" y="1813403"/>
                  <a:pt x="3337991" y="1872344"/>
                  <a:pt x="3135085" y="1872344"/>
                </a:cubicBezTo>
                <a:cubicBezTo>
                  <a:pt x="2864544" y="1872344"/>
                  <a:pt x="2619615" y="1767560"/>
                  <a:pt x="2442322" y="1598146"/>
                </a:cubicBezTo>
                <a:lnTo>
                  <a:pt x="2331479" y="1469774"/>
                </a:lnTo>
                <a:lnTo>
                  <a:pt x="2217640" y="1529433"/>
                </a:lnTo>
                <a:cubicBezTo>
                  <a:pt x="2123220" y="1567993"/>
                  <a:pt x="2019410" y="1589315"/>
                  <a:pt x="1910442" y="1589315"/>
                </a:cubicBezTo>
                <a:cubicBezTo>
                  <a:pt x="1801474" y="1589315"/>
                  <a:pt x="1697665" y="1567993"/>
                  <a:pt x="1603244" y="1529433"/>
                </a:cubicBezTo>
                <a:lnTo>
                  <a:pt x="1576370" y="1515350"/>
                </a:lnTo>
                <a:lnTo>
                  <a:pt x="1486646" y="1622057"/>
                </a:lnTo>
                <a:cubicBezTo>
                  <a:pt x="1329052" y="1776697"/>
                  <a:pt x="1111338" y="1872343"/>
                  <a:pt x="870857" y="1872343"/>
                </a:cubicBezTo>
                <a:cubicBezTo>
                  <a:pt x="389896" y="1872343"/>
                  <a:pt x="0" y="1489757"/>
                  <a:pt x="0" y="1017814"/>
                </a:cubicBezTo>
                <a:cubicBezTo>
                  <a:pt x="0" y="545871"/>
                  <a:pt x="389896" y="163285"/>
                  <a:pt x="870857" y="163285"/>
                </a:cubicBezTo>
                <a:cubicBezTo>
                  <a:pt x="991097" y="163285"/>
                  <a:pt x="1105646" y="187197"/>
                  <a:pt x="1209834" y="230438"/>
                </a:cubicBezTo>
                <a:lnTo>
                  <a:pt x="1341893" y="300774"/>
                </a:lnTo>
                <a:lnTo>
                  <a:pt x="1352383" y="288498"/>
                </a:lnTo>
                <a:cubicBezTo>
                  <a:pt x="1495203" y="150603"/>
                  <a:pt x="1692507" y="65313"/>
                  <a:pt x="1910442" y="65313"/>
                </a:cubicBezTo>
                <a:cubicBezTo>
                  <a:pt x="2073894" y="65313"/>
                  <a:pt x="2225740" y="113289"/>
                  <a:pt x="2351700" y="195451"/>
                </a:cubicBezTo>
                <a:lnTo>
                  <a:pt x="2446458" y="270937"/>
                </a:lnTo>
                <a:lnTo>
                  <a:pt x="2587317" y="159883"/>
                </a:lnTo>
                <a:cubicBezTo>
                  <a:pt x="2743681" y="58941"/>
                  <a:pt x="2932180" y="0"/>
                  <a:pt x="3135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DF3C6C-4B06-2548-8D36-A589DB866214}"/>
              </a:ext>
            </a:extLst>
          </p:cNvPr>
          <p:cNvSpPr txBox="1"/>
          <p:nvPr/>
        </p:nvSpPr>
        <p:spPr>
          <a:xfrm>
            <a:off x="0" y="32590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When were you at home yesterday?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19" name="Рисунок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50924E-5380-F542-9970-C39838B93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96348" y="153785"/>
            <a:ext cx="802208" cy="824679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52683179-965A-1145-B9E5-CE7EFD67C2A8}"/>
              </a:ext>
            </a:extLst>
          </p:cNvPr>
          <p:cNvSpPr/>
          <p:nvPr/>
        </p:nvSpPr>
        <p:spPr>
          <a:xfrm>
            <a:off x="275662" y="238007"/>
            <a:ext cx="1796206" cy="523221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CHECK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E873B0B-8DE2-804B-8C85-383C2FBD69A5}"/>
              </a:ext>
            </a:extLst>
          </p:cNvPr>
          <p:cNvGrpSpPr/>
          <p:nvPr/>
        </p:nvGrpSpPr>
        <p:grpSpPr>
          <a:xfrm>
            <a:off x="0" y="2726075"/>
            <a:ext cx="9144000" cy="4131925"/>
            <a:chOff x="0" y="2726075"/>
            <a:chExt cx="9144000" cy="413192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A798D0D8-248F-5C45-947A-E8B6F2473DCF}"/>
                </a:ext>
              </a:extLst>
            </p:cNvPr>
            <p:cNvSpPr/>
            <p:nvPr/>
          </p:nvSpPr>
          <p:spPr>
            <a:xfrm>
              <a:off x="0" y="541020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rgbClr val="88E6FF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Christmas tree clipart">
              <a:extLst>
                <a:ext uri="{FF2B5EF4-FFF2-40B4-BE49-F238E27FC236}">
                  <a16:creationId xmlns:a16="http://schemas.microsoft.com/office/drawing/2014/main" id="{E7041E43-5FD9-5848-891A-A02526AE4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30" y="2726075"/>
              <a:ext cx="2203837" cy="359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Boy building snowman clipart">
              <a:extLst>
                <a:ext uri="{FF2B5EF4-FFF2-40B4-BE49-F238E27FC236}">
                  <a16:creationId xmlns:a16="http://schemas.microsoft.com/office/drawing/2014/main" id="{5C6E5EB6-571A-444D-BE8D-425768611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99" y="4091601"/>
              <a:ext cx="2822041" cy="241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7653322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  <p:bldP spid="2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ED1CAF-62F5-BC47-A30D-674F8FB78137}"/>
              </a:ext>
            </a:extLst>
          </p:cNvPr>
          <p:cNvSpPr/>
          <p:nvPr/>
        </p:nvSpPr>
        <p:spPr>
          <a:xfrm>
            <a:off x="3677932" y="320776"/>
            <a:ext cx="19840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morning?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EA323F-E3A2-CA4B-A83A-B19EEC69AFD0}"/>
              </a:ext>
            </a:extLst>
          </p:cNvPr>
          <p:cNvSpPr/>
          <p:nvPr/>
        </p:nvSpPr>
        <p:spPr>
          <a:xfrm>
            <a:off x="7009344" y="314980"/>
            <a:ext cx="9216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this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8B9B781-333B-3242-A219-328B32D2909E}"/>
              </a:ext>
            </a:extLst>
          </p:cNvPr>
          <p:cNvSpPr/>
          <p:nvPr/>
        </p:nvSpPr>
        <p:spPr>
          <a:xfrm>
            <a:off x="1039163" y="314980"/>
            <a:ext cx="8729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you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B1723ED-0354-8E46-AA0F-28D3DEC8EC30}"/>
              </a:ext>
            </a:extLst>
          </p:cNvPr>
          <p:cNvSpPr/>
          <p:nvPr/>
        </p:nvSpPr>
        <p:spPr>
          <a:xfrm>
            <a:off x="5785814" y="342195"/>
            <a:ext cx="11249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tired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20EC94F-265D-8C49-9A43-9AAAE11958B8}"/>
              </a:ext>
            </a:extLst>
          </p:cNvPr>
          <p:cNvSpPr/>
          <p:nvPr/>
        </p:nvSpPr>
        <p:spPr>
          <a:xfrm>
            <a:off x="2214057" y="315332"/>
            <a:ext cx="11357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Were</a:t>
            </a:r>
            <a:endParaRPr lang="ru-RU" sz="2800" b="1" cap="none" spc="5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F802929D-754B-964F-B1F8-9D657FD5AC84}"/>
              </a:ext>
            </a:extLst>
          </p:cNvPr>
          <p:cNvSpPr/>
          <p:nvPr/>
        </p:nvSpPr>
        <p:spPr>
          <a:xfrm>
            <a:off x="-500742" y="-402771"/>
            <a:ext cx="10232562" cy="2013857"/>
          </a:xfrm>
          <a:custGeom>
            <a:avLst/>
            <a:gdLst>
              <a:gd name="connsiteX0" fmla="*/ 3135085 w 10232562"/>
              <a:gd name="connsiteY0" fmla="*/ 0 h 2013857"/>
              <a:gd name="connsiteX1" fmla="*/ 3682854 w 10232562"/>
              <a:gd name="connsiteY1" fmla="*/ 159883 h 2013857"/>
              <a:gd name="connsiteX2" fmla="*/ 3780883 w 10232562"/>
              <a:gd name="connsiteY2" fmla="*/ 237170 h 2013857"/>
              <a:gd name="connsiteX3" fmla="*/ 3807603 w 10232562"/>
              <a:gd name="connsiteY3" fmla="*/ 223167 h 2013857"/>
              <a:gd name="connsiteX4" fmla="*/ 4114800 w 10232562"/>
              <a:gd name="connsiteY4" fmla="*/ 163285 h 2013857"/>
              <a:gd name="connsiteX5" fmla="*/ 4556058 w 10232562"/>
              <a:gd name="connsiteY5" fmla="*/ 293423 h 2013857"/>
              <a:gd name="connsiteX6" fmla="*/ 4644899 w 10232562"/>
              <a:gd name="connsiteY6" fmla="*/ 364196 h 2013857"/>
              <a:gd name="connsiteX7" fmla="*/ 4663820 w 10232562"/>
              <a:gd name="connsiteY7" fmla="*/ 340239 h 2013857"/>
              <a:gd name="connsiteX8" fmla="*/ 5072742 w 10232562"/>
              <a:gd name="connsiteY8" fmla="*/ 163285 h 2013857"/>
              <a:gd name="connsiteX9" fmla="*/ 5481664 w 10232562"/>
              <a:gd name="connsiteY9" fmla="*/ 340239 h 2013857"/>
              <a:gd name="connsiteX10" fmla="*/ 5505862 w 10232562"/>
              <a:gd name="connsiteY10" fmla="*/ 370878 h 2013857"/>
              <a:gd name="connsiteX11" fmla="*/ 5589426 w 10232562"/>
              <a:gd name="connsiteY11" fmla="*/ 304308 h 2013857"/>
              <a:gd name="connsiteX12" fmla="*/ 6030684 w 10232562"/>
              <a:gd name="connsiteY12" fmla="*/ 174170 h 2013857"/>
              <a:gd name="connsiteX13" fmla="*/ 6588743 w 10232562"/>
              <a:gd name="connsiteY13" fmla="*/ 397355 h 2013857"/>
              <a:gd name="connsiteX14" fmla="*/ 6602754 w 10232562"/>
              <a:gd name="connsiteY14" fmla="*/ 413750 h 2013857"/>
              <a:gd name="connsiteX15" fmla="*/ 6655090 w 10232562"/>
              <a:gd name="connsiteY15" fmla="*/ 350671 h 2013857"/>
              <a:gd name="connsiteX16" fmla="*/ 7347854 w 10232562"/>
              <a:gd name="connsiteY16" fmla="*/ 65313 h 2013857"/>
              <a:gd name="connsiteX17" fmla="*/ 7814845 w 10232562"/>
              <a:gd name="connsiteY17" fmla="*/ 182903 h 2013857"/>
              <a:gd name="connsiteX18" fmla="*/ 7887180 w 10232562"/>
              <a:gd name="connsiteY18" fmla="*/ 226603 h 2013857"/>
              <a:gd name="connsiteX19" fmla="*/ 7976824 w 10232562"/>
              <a:gd name="connsiteY19" fmla="*/ 179624 h 2013857"/>
              <a:gd name="connsiteX20" fmla="*/ 8284022 w 10232562"/>
              <a:gd name="connsiteY20" fmla="*/ 119742 h 2013857"/>
              <a:gd name="connsiteX21" fmla="*/ 8725280 w 10232562"/>
              <a:gd name="connsiteY21" fmla="*/ 249880 h 2013857"/>
              <a:gd name="connsiteX22" fmla="*/ 8800126 w 10232562"/>
              <a:gd name="connsiteY22" fmla="*/ 309504 h 2013857"/>
              <a:gd name="connsiteX23" fmla="*/ 8849336 w 10232562"/>
              <a:gd name="connsiteY23" fmla="*/ 269401 h 2013857"/>
              <a:gd name="connsiteX24" fmla="*/ 9345372 w 10232562"/>
              <a:gd name="connsiteY24" fmla="*/ 119742 h 2013857"/>
              <a:gd name="connsiteX25" fmla="*/ 10232562 w 10232562"/>
              <a:gd name="connsiteY25" fmla="*/ 996043 h 2013857"/>
              <a:gd name="connsiteX26" fmla="*/ 9345372 w 10232562"/>
              <a:gd name="connsiteY26" fmla="*/ 1872344 h 2013857"/>
              <a:gd name="connsiteX27" fmla="*/ 8718034 w 10232562"/>
              <a:gd name="connsiteY27" fmla="*/ 1615682 h 2013857"/>
              <a:gd name="connsiteX28" fmla="*/ 8660936 w 10232562"/>
              <a:gd name="connsiteY28" fmla="*/ 1547327 h 2013857"/>
              <a:gd name="connsiteX29" fmla="*/ 8591220 w 10232562"/>
              <a:gd name="connsiteY29" fmla="*/ 1583862 h 2013857"/>
              <a:gd name="connsiteX30" fmla="*/ 8284022 w 10232562"/>
              <a:gd name="connsiteY30" fmla="*/ 1643744 h 2013857"/>
              <a:gd name="connsiteX31" fmla="*/ 8124968 w 10232562"/>
              <a:gd name="connsiteY31" fmla="*/ 1628263 h 2013857"/>
              <a:gd name="connsiteX32" fmla="*/ 8124018 w 10232562"/>
              <a:gd name="connsiteY32" fmla="*/ 1627978 h 2013857"/>
              <a:gd name="connsiteX33" fmla="*/ 8040618 w 10232562"/>
              <a:gd name="connsiteY33" fmla="*/ 1728500 h 2013857"/>
              <a:gd name="connsiteX34" fmla="*/ 7347854 w 10232562"/>
              <a:gd name="connsiteY34" fmla="*/ 2013857 h 2013857"/>
              <a:gd name="connsiteX35" fmla="*/ 6535458 w 10232562"/>
              <a:gd name="connsiteY35" fmla="*/ 1584310 h 2013857"/>
              <a:gd name="connsiteX36" fmla="*/ 6510018 w 10232562"/>
              <a:gd name="connsiteY36" fmla="*/ 1537701 h 2013857"/>
              <a:gd name="connsiteX37" fmla="*/ 6471941 w 10232562"/>
              <a:gd name="connsiteY37" fmla="*/ 1568034 h 2013857"/>
              <a:gd name="connsiteX38" fmla="*/ 6030684 w 10232562"/>
              <a:gd name="connsiteY38" fmla="*/ 1698172 h 2013857"/>
              <a:gd name="connsiteX39" fmla="*/ 5376254 w 10232562"/>
              <a:gd name="connsiteY39" fmla="*/ 1362213 h 2013857"/>
              <a:gd name="connsiteX40" fmla="*/ 5341064 w 10232562"/>
              <a:gd name="connsiteY40" fmla="*/ 1299615 h 2013857"/>
              <a:gd name="connsiteX41" fmla="*/ 5297844 w 10232562"/>
              <a:gd name="connsiteY41" fmla="*/ 1324123 h 2013857"/>
              <a:gd name="connsiteX42" fmla="*/ 5072742 w 10232562"/>
              <a:gd name="connsiteY42" fmla="*/ 1371601 h 2013857"/>
              <a:gd name="connsiteX43" fmla="*/ 4847640 w 10232562"/>
              <a:gd name="connsiteY43" fmla="*/ 1324123 h 2013857"/>
              <a:gd name="connsiteX44" fmla="*/ 4799780 w 10232562"/>
              <a:gd name="connsiteY44" fmla="*/ 1296984 h 2013857"/>
              <a:gd name="connsiteX45" fmla="*/ 4769229 w 10232562"/>
              <a:gd name="connsiteY45" fmla="*/ 1351328 h 2013857"/>
              <a:gd name="connsiteX46" fmla="*/ 4114800 w 10232562"/>
              <a:gd name="connsiteY46" fmla="*/ 1687287 h 2013857"/>
              <a:gd name="connsiteX47" fmla="*/ 3807603 w 10232562"/>
              <a:gd name="connsiteY47" fmla="*/ 1627405 h 2013857"/>
              <a:gd name="connsiteX48" fmla="*/ 3797471 w 10232562"/>
              <a:gd name="connsiteY48" fmla="*/ 1622096 h 2013857"/>
              <a:gd name="connsiteX49" fmla="*/ 3682854 w 10232562"/>
              <a:gd name="connsiteY49" fmla="*/ 1712461 h 2013857"/>
              <a:gd name="connsiteX50" fmla="*/ 3135085 w 10232562"/>
              <a:gd name="connsiteY50" fmla="*/ 1872344 h 2013857"/>
              <a:gd name="connsiteX51" fmla="*/ 2442322 w 10232562"/>
              <a:gd name="connsiteY51" fmla="*/ 1598146 h 2013857"/>
              <a:gd name="connsiteX52" fmla="*/ 2331479 w 10232562"/>
              <a:gd name="connsiteY52" fmla="*/ 1469774 h 2013857"/>
              <a:gd name="connsiteX53" fmla="*/ 2217640 w 10232562"/>
              <a:gd name="connsiteY53" fmla="*/ 1529433 h 2013857"/>
              <a:gd name="connsiteX54" fmla="*/ 1910442 w 10232562"/>
              <a:gd name="connsiteY54" fmla="*/ 1589315 h 2013857"/>
              <a:gd name="connsiteX55" fmla="*/ 1603244 w 10232562"/>
              <a:gd name="connsiteY55" fmla="*/ 1529433 h 2013857"/>
              <a:gd name="connsiteX56" fmla="*/ 1576370 w 10232562"/>
              <a:gd name="connsiteY56" fmla="*/ 1515350 h 2013857"/>
              <a:gd name="connsiteX57" fmla="*/ 1486646 w 10232562"/>
              <a:gd name="connsiteY57" fmla="*/ 1622057 h 2013857"/>
              <a:gd name="connsiteX58" fmla="*/ 870857 w 10232562"/>
              <a:gd name="connsiteY58" fmla="*/ 1872343 h 2013857"/>
              <a:gd name="connsiteX59" fmla="*/ 0 w 10232562"/>
              <a:gd name="connsiteY59" fmla="*/ 1017814 h 2013857"/>
              <a:gd name="connsiteX60" fmla="*/ 870857 w 10232562"/>
              <a:gd name="connsiteY60" fmla="*/ 163285 h 2013857"/>
              <a:gd name="connsiteX61" fmla="*/ 1209834 w 10232562"/>
              <a:gd name="connsiteY61" fmla="*/ 230438 h 2013857"/>
              <a:gd name="connsiteX62" fmla="*/ 1341893 w 10232562"/>
              <a:gd name="connsiteY62" fmla="*/ 300774 h 2013857"/>
              <a:gd name="connsiteX63" fmla="*/ 1352383 w 10232562"/>
              <a:gd name="connsiteY63" fmla="*/ 288498 h 2013857"/>
              <a:gd name="connsiteX64" fmla="*/ 1910442 w 10232562"/>
              <a:gd name="connsiteY64" fmla="*/ 65313 h 2013857"/>
              <a:gd name="connsiteX65" fmla="*/ 2351700 w 10232562"/>
              <a:gd name="connsiteY65" fmla="*/ 195451 h 2013857"/>
              <a:gd name="connsiteX66" fmla="*/ 2446458 w 10232562"/>
              <a:gd name="connsiteY66" fmla="*/ 270937 h 2013857"/>
              <a:gd name="connsiteX67" fmla="*/ 2587317 w 10232562"/>
              <a:gd name="connsiteY67" fmla="*/ 159883 h 2013857"/>
              <a:gd name="connsiteX68" fmla="*/ 3135085 w 10232562"/>
              <a:gd name="connsiteY68" fmla="*/ 0 h 201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232562" h="2013857">
                <a:moveTo>
                  <a:pt x="3135085" y="0"/>
                </a:moveTo>
                <a:cubicBezTo>
                  <a:pt x="3337991" y="0"/>
                  <a:pt x="3526490" y="58941"/>
                  <a:pt x="3682854" y="159883"/>
                </a:cubicBezTo>
                <a:lnTo>
                  <a:pt x="3780883" y="237170"/>
                </a:lnTo>
                <a:lnTo>
                  <a:pt x="3807603" y="223167"/>
                </a:lnTo>
                <a:cubicBezTo>
                  <a:pt x="3902023" y="184608"/>
                  <a:pt x="4005833" y="163285"/>
                  <a:pt x="4114800" y="163285"/>
                </a:cubicBezTo>
                <a:cubicBezTo>
                  <a:pt x="4278252" y="163285"/>
                  <a:pt x="4430098" y="211261"/>
                  <a:pt x="4556058" y="293423"/>
                </a:cubicBezTo>
                <a:lnTo>
                  <a:pt x="4644899" y="364196"/>
                </a:lnTo>
                <a:lnTo>
                  <a:pt x="4663820" y="340239"/>
                </a:lnTo>
                <a:cubicBezTo>
                  <a:pt x="4768472" y="230908"/>
                  <a:pt x="4913048" y="163285"/>
                  <a:pt x="5072742" y="163285"/>
                </a:cubicBezTo>
                <a:cubicBezTo>
                  <a:pt x="5232436" y="163285"/>
                  <a:pt x="5377012" y="230908"/>
                  <a:pt x="5481664" y="340239"/>
                </a:cubicBezTo>
                <a:lnTo>
                  <a:pt x="5505862" y="370878"/>
                </a:lnTo>
                <a:lnTo>
                  <a:pt x="5589426" y="304308"/>
                </a:lnTo>
                <a:cubicBezTo>
                  <a:pt x="5715386" y="222146"/>
                  <a:pt x="5867232" y="174170"/>
                  <a:pt x="6030684" y="174170"/>
                </a:cubicBezTo>
                <a:cubicBezTo>
                  <a:pt x="6248619" y="174170"/>
                  <a:pt x="6445923" y="259460"/>
                  <a:pt x="6588743" y="397355"/>
                </a:cubicBezTo>
                <a:lnTo>
                  <a:pt x="6602754" y="413750"/>
                </a:lnTo>
                <a:lnTo>
                  <a:pt x="6655090" y="350671"/>
                </a:lnTo>
                <a:cubicBezTo>
                  <a:pt x="6832384" y="174362"/>
                  <a:pt x="7077313" y="65313"/>
                  <a:pt x="7347854" y="65313"/>
                </a:cubicBezTo>
                <a:cubicBezTo>
                  <a:pt x="7516942" y="65313"/>
                  <a:pt x="7676025" y="107910"/>
                  <a:pt x="7814845" y="182903"/>
                </a:cubicBezTo>
                <a:lnTo>
                  <a:pt x="7887180" y="226603"/>
                </a:lnTo>
                <a:lnTo>
                  <a:pt x="7976824" y="179624"/>
                </a:lnTo>
                <a:cubicBezTo>
                  <a:pt x="8071244" y="141065"/>
                  <a:pt x="8175054" y="119742"/>
                  <a:pt x="8284022" y="119742"/>
                </a:cubicBezTo>
                <a:cubicBezTo>
                  <a:pt x="8447473" y="119742"/>
                  <a:pt x="8599320" y="167718"/>
                  <a:pt x="8725280" y="249880"/>
                </a:cubicBezTo>
                <a:lnTo>
                  <a:pt x="8800126" y="309504"/>
                </a:lnTo>
                <a:lnTo>
                  <a:pt x="8849336" y="269401"/>
                </a:lnTo>
                <a:cubicBezTo>
                  <a:pt x="8990932" y="174914"/>
                  <a:pt x="9161629" y="119742"/>
                  <a:pt x="9345372" y="119742"/>
                </a:cubicBezTo>
                <a:cubicBezTo>
                  <a:pt x="9835354" y="119742"/>
                  <a:pt x="10232562" y="512075"/>
                  <a:pt x="10232562" y="996043"/>
                </a:cubicBezTo>
                <a:cubicBezTo>
                  <a:pt x="10232562" y="1480011"/>
                  <a:pt x="9835354" y="1872344"/>
                  <a:pt x="9345372" y="1872344"/>
                </a:cubicBezTo>
                <a:cubicBezTo>
                  <a:pt x="9100381" y="1872344"/>
                  <a:pt x="8878584" y="1774261"/>
                  <a:pt x="8718034" y="1615682"/>
                </a:cubicBezTo>
                <a:lnTo>
                  <a:pt x="8660936" y="1547327"/>
                </a:lnTo>
                <a:lnTo>
                  <a:pt x="8591220" y="1583862"/>
                </a:lnTo>
                <a:cubicBezTo>
                  <a:pt x="8496800" y="1622422"/>
                  <a:pt x="8392990" y="1643744"/>
                  <a:pt x="8284022" y="1643744"/>
                </a:cubicBezTo>
                <a:cubicBezTo>
                  <a:pt x="8229538" y="1643744"/>
                  <a:pt x="8176344" y="1638413"/>
                  <a:pt x="8124968" y="1628263"/>
                </a:cubicBezTo>
                <a:lnTo>
                  <a:pt x="8124018" y="1627978"/>
                </a:lnTo>
                <a:lnTo>
                  <a:pt x="8040618" y="1728500"/>
                </a:lnTo>
                <a:cubicBezTo>
                  <a:pt x="7863324" y="1904808"/>
                  <a:pt x="7618395" y="2013857"/>
                  <a:pt x="7347854" y="2013857"/>
                </a:cubicBezTo>
                <a:cubicBezTo>
                  <a:pt x="7009678" y="2013857"/>
                  <a:pt x="6711520" y="1843468"/>
                  <a:pt x="6535458" y="1584310"/>
                </a:cubicBezTo>
                <a:lnTo>
                  <a:pt x="6510018" y="1537701"/>
                </a:lnTo>
                <a:lnTo>
                  <a:pt x="6471941" y="1568034"/>
                </a:lnTo>
                <a:cubicBezTo>
                  <a:pt x="6345982" y="1650197"/>
                  <a:pt x="6194135" y="1698172"/>
                  <a:pt x="6030684" y="1698172"/>
                </a:cubicBezTo>
                <a:cubicBezTo>
                  <a:pt x="5758264" y="1698172"/>
                  <a:pt x="5518082" y="1564907"/>
                  <a:pt x="5376254" y="1362213"/>
                </a:cubicBezTo>
                <a:lnTo>
                  <a:pt x="5341064" y="1299615"/>
                </a:lnTo>
                <a:lnTo>
                  <a:pt x="5297844" y="1324123"/>
                </a:lnTo>
                <a:cubicBezTo>
                  <a:pt x="5228656" y="1354695"/>
                  <a:pt x="5152589" y="1371601"/>
                  <a:pt x="5072742" y="1371601"/>
                </a:cubicBezTo>
                <a:cubicBezTo>
                  <a:pt x="4992895" y="1371601"/>
                  <a:pt x="4916827" y="1354695"/>
                  <a:pt x="4847640" y="1324123"/>
                </a:cubicBezTo>
                <a:lnTo>
                  <a:pt x="4799780" y="1296984"/>
                </a:lnTo>
                <a:lnTo>
                  <a:pt x="4769229" y="1351328"/>
                </a:lnTo>
                <a:cubicBezTo>
                  <a:pt x="4627402" y="1554022"/>
                  <a:pt x="4387220" y="1687287"/>
                  <a:pt x="4114800" y="1687287"/>
                </a:cubicBezTo>
                <a:cubicBezTo>
                  <a:pt x="4005833" y="1687287"/>
                  <a:pt x="3902023" y="1665965"/>
                  <a:pt x="3807603" y="1627405"/>
                </a:cubicBezTo>
                <a:lnTo>
                  <a:pt x="3797471" y="1622096"/>
                </a:lnTo>
                <a:lnTo>
                  <a:pt x="3682854" y="1712461"/>
                </a:lnTo>
                <a:cubicBezTo>
                  <a:pt x="3526490" y="1813403"/>
                  <a:pt x="3337991" y="1872344"/>
                  <a:pt x="3135085" y="1872344"/>
                </a:cubicBezTo>
                <a:cubicBezTo>
                  <a:pt x="2864544" y="1872344"/>
                  <a:pt x="2619615" y="1767560"/>
                  <a:pt x="2442322" y="1598146"/>
                </a:cubicBezTo>
                <a:lnTo>
                  <a:pt x="2331479" y="1469774"/>
                </a:lnTo>
                <a:lnTo>
                  <a:pt x="2217640" y="1529433"/>
                </a:lnTo>
                <a:cubicBezTo>
                  <a:pt x="2123220" y="1567993"/>
                  <a:pt x="2019410" y="1589315"/>
                  <a:pt x="1910442" y="1589315"/>
                </a:cubicBezTo>
                <a:cubicBezTo>
                  <a:pt x="1801474" y="1589315"/>
                  <a:pt x="1697665" y="1567993"/>
                  <a:pt x="1603244" y="1529433"/>
                </a:cubicBezTo>
                <a:lnTo>
                  <a:pt x="1576370" y="1515350"/>
                </a:lnTo>
                <a:lnTo>
                  <a:pt x="1486646" y="1622057"/>
                </a:lnTo>
                <a:cubicBezTo>
                  <a:pt x="1329052" y="1776697"/>
                  <a:pt x="1111338" y="1872343"/>
                  <a:pt x="870857" y="1872343"/>
                </a:cubicBezTo>
                <a:cubicBezTo>
                  <a:pt x="389896" y="1872343"/>
                  <a:pt x="0" y="1489757"/>
                  <a:pt x="0" y="1017814"/>
                </a:cubicBezTo>
                <a:cubicBezTo>
                  <a:pt x="0" y="545871"/>
                  <a:pt x="389896" y="163285"/>
                  <a:pt x="870857" y="163285"/>
                </a:cubicBezTo>
                <a:cubicBezTo>
                  <a:pt x="991097" y="163285"/>
                  <a:pt x="1105646" y="187197"/>
                  <a:pt x="1209834" y="230438"/>
                </a:cubicBezTo>
                <a:lnTo>
                  <a:pt x="1341893" y="300774"/>
                </a:lnTo>
                <a:lnTo>
                  <a:pt x="1352383" y="288498"/>
                </a:lnTo>
                <a:cubicBezTo>
                  <a:pt x="1495203" y="150603"/>
                  <a:pt x="1692507" y="65313"/>
                  <a:pt x="1910442" y="65313"/>
                </a:cubicBezTo>
                <a:cubicBezTo>
                  <a:pt x="2073894" y="65313"/>
                  <a:pt x="2225740" y="113289"/>
                  <a:pt x="2351700" y="195451"/>
                </a:cubicBezTo>
                <a:lnTo>
                  <a:pt x="2446458" y="270937"/>
                </a:lnTo>
                <a:lnTo>
                  <a:pt x="2587317" y="159883"/>
                </a:lnTo>
                <a:cubicBezTo>
                  <a:pt x="2743681" y="58941"/>
                  <a:pt x="2932180" y="0"/>
                  <a:pt x="3135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54CE4D-4961-BE49-A499-29793B5FDB5A}"/>
              </a:ext>
            </a:extLst>
          </p:cNvPr>
          <p:cNvSpPr txBox="1"/>
          <p:nvPr/>
        </p:nvSpPr>
        <p:spPr>
          <a:xfrm>
            <a:off x="0" y="32590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Comic Sans MS" panose="030F0902030302020204" pitchFamily="66" charset="0"/>
              </a:rPr>
              <a:t>Were you tired this morning?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19" name="Рисунок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9CFEDD-FFE6-DE4B-B93A-BC8F71DB0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96348" y="153785"/>
            <a:ext cx="802208" cy="824679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0913FDB-C8F3-494F-9BD1-76CF39F21031}"/>
              </a:ext>
            </a:extLst>
          </p:cNvPr>
          <p:cNvSpPr/>
          <p:nvPr/>
        </p:nvSpPr>
        <p:spPr>
          <a:xfrm>
            <a:off x="275662" y="238007"/>
            <a:ext cx="1796206" cy="523221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CHECK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BEB34CB-2254-7846-A52F-1D19A7484C39}"/>
              </a:ext>
            </a:extLst>
          </p:cNvPr>
          <p:cNvGrpSpPr/>
          <p:nvPr/>
        </p:nvGrpSpPr>
        <p:grpSpPr>
          <a:xfrm>
            <a:off x="0" y="2726075"/>
            <a:ext cx="9144000" cy="4131925"/>
            <a:chOff x="0" y="2726075"/>
            <a:chExt cx="9144000" cy="413192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3FDC224A-054A-4248-8EE6-10D055CD494D}"/>
                </a:ext>
              </a:extLst>
            </p:cNvPr>
            <p:cNvSpPr/>
            <p:nvPr/>
          </p:nvSpPr>
          <p:spPr>
            <a:xfrm>
              <a:off x="0" y="541020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rgbClr val="88E6FF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Christmas tree clipart">
              <a:extLst>
                <a:ext uri="{FF2B5EF4-FFF2-40B4-BE49-F238E27FC236}">
                  <a16:creationId xmlns:a16="http://schemas.microsoft.com/office/drawing/2014/main" id="{181E69E6-912D-A040-8C2C-E9A2256D6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30" y="2726075"/>
              <a:ext cx="2203837" cy="359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Boy building snowman clipart">
              <a:extLst>
                <a:ext uri="{FF2B5EF4-FFF2-40B4-BE49-F238E27FC236}">
                  <a16:creationId xmlns:a16="http://schemas.microsoft.com/office/drawing/2014/main" id="{1D306E79-113E-5B4C-9EE3-0ACBD01E0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99" y="4091601"/>
              <a:ext cx="2822041" cy="241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7352346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  <p:bldP spid="22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153</Words>
  <Application>Microsoft Macintosh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Brush Script MT</vt:lpstr>
      <vt:lpstr>Arial</vt:lpstr>
      <vt:lpstr>Britannic Bold</vt:lpstr>
      <vt:lpstr>Calibri</vt:lpstr>
      <vt:lpstr>Calibri Light</vt:lpstr>
      <vt:lpstr>Comic Sans MS</vt:lpstr>
      <vt:lpstr>Cooper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Merkuschew</dc:creator>
  <cp:lastModifiedBy>Artem Merkuschew</cp:lastModifiedBy>
  <cp:revision>30</cp:revision>
  <dcterms:created xsi:type="dcterms:W3CDTF">2020-06-15T13:48:04Z</dcterms:created>
  <dcterms:modified xsi:type="dcterms:W3CDTF">2020-11-22T17:31:42Z</dcterms:modified>
</cp:coreProperties>
</file>