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912" autoAdjust="0"/>
    <p:restoredTop sz="97849" autoAdjust="0"/>
  </p:normalViewPr>
  <p:slideViewPr>
    <p:cSldViewPr>
      <p:cViewPr>
        <p:scale>
          <a:sx n="90" d="100"/>
          <a:sy n="90" d="100"/>
        </p:scale>
        <p:origin x="-117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24944"/>
            <a:ext cx="6552728" cy="1224136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</a:t>
            </a:r>
            <a:r>
              <a:rPr lang="en-US" sz="4000" dirty="0" smtClean="0"/>
              <a:t>uch, many, is, are, a lot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www.pinclipart.com/picdir/big/4-47617_download-clip-art-freeuse-stock-fototapete-zweig-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700667"/>
            <a:ext cx="7072362" cy="2157333"/>
          </a:xfrm>
          <a:prstGeom prst="rect">
            <a:avLst/>
          </a:prstGeom>
          <a:noFill/>
        </p:spPr>
      </p:pic>
      <p:pic>
        <p:nvPicPr>
          <p:cNvPr id="1030" name="Picture 6" descr="https://png.rinvik.ru/files/CHetyre-banana-v-svyaz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86256"/>
            <a:ext cx="857256" cy="762082"/>
          </a:xfrm>
          <a:prstGeom prst="rect">
            <a:avLst/>
          </a:prstGeom>
          <a:noFill/>
        </p:spPr>
      </p:pic>
      <p:pic>
        <p:nvPicPr>
          <p:cNvPr id="7" name="Picture 6" descr="https://png.rinvik.ru/files/CHetyre-banana-v-svyaz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572008"/>
            <a:ext cx="857256" cy="762082"/>
          </a:xfrm>
          <a:prstGeom prst="rect">
            <a:avLst/>
          </a:prstGeom>
          <a:noFill/>
        </p:spPr>
      </p:pic>
      <p:pic>
        <p:nvPicPr>
          <p:cNvPr id="8" name="Picture 6" descr="https://png.rinvik.ru/files/CHetyre-banana-v-svyaz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714884"/>
            <a:ext cx="857256" cy="762082"/>
          </a:xfrm>
          <a:prstGeom prst="rect">
            <a:avLst/>
          </a:prstGeom>
          <a:noFill/>
        </p:spPr>
      </p:pic>
      <p:pic>
        <p:nvPicPr>
          <p:cNvPr id="1034" name="Picture 10" descr="https://www.pngville.com/images/36/5fd2173ec10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857628"/>
            <a:ext cx="1558905" cy="1559812"/>
          </a:xfrm>
          <a:prstGeom prst="rect">
            <a:avLst/>
          </a:prstGeom>
          <a:noFill/>
        </p:spPr>
      </p:pic>
      <p:pic>
        <p:nvPicPr>
          <p:cNvPr id="1036" name="Picture 12" descr="https://purepng.com/public/uploads/large/purepng.com-olivesolivessmall-oval-fruitstone-and-bitter-fleshbluish-black-17015272584566bx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714884"/>
            <a:ext cx="656130" cy="500042"/>
          </a:xfrm>
          <a:prstGeom prst="rect">
            <a:avLst/>
          </a:prstGeom>
          <a:noFill/>
        </p:spPr>
      </p:pic>
      <p:pic>
        <p:nvPicPr>
          <p:cNvPr id="1040" name="Picture 16" descr="https://pngimg.com/uploads/milk/milk_PNG983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714752"/>
            <a:ext cx="1213012" cy="1509085"/>
          </a:xfrm>
          <a:prstGeom prst="rect">
            <a:avLst/>
          </a:prstGeom>
          <a:noFill/>
        </p:spPr>
      </p:pic>
      <p:pic>
        <p:nvPicPr>
          <p:cNvPr id="14" name="Picture 10" descr="https://www.pngville.com/images/36/5fd2173ec10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857628"/>
            <a:ext cx="1558905" cy="1559812"/>
          </a:xfrm>
          <a:prstGeom prst="rect">
            <a:avLst/>
          </a:prstGeom>
          <a:noFill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00174"/>
            <a:ext cx="4210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1428736"/>
            <a:ext cx="32194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much, many, is, are, a lot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www.pinclipart.com/picdir/big/4-47617_download-clip-art-freeuse-stock-fototapete-zweig-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700667"/>
            <a:ext cx="7072362" cy="2157333"/>
          </a:xfrm>
          <a:prstGeom prst="rect">
            <a:avLst/>
          </a:prstGeom>
          <a:noFill/>
        </p:spPr>
      </p:pic>
      <p:pic>
        <p:nvPicPr>
          <p:cNvPr id="25604" name="Picture 4" descr="https://png.rinvik.ru/files/Kartoshka-v-tarel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57628"/>
            <a:ext cx="1945269" cy="1493068"/>
          </a:xfrm>
          <a:prstGeom prst="rect">
            <a:avLst/>
          </a:prstGeom>
          <a:noFill/>
        </p:spPr>
      </p:pic>
      <p:pic>
        <p:nvPicPr>
          <p:cNvPr id="25606" name="Picture 6" descr="https://4.bp.blogspot.com/-xqWKTu-bhvs/Wesm0Wb_A-I/AAAAAAAACEI/8xQE8oZyafkDytU3Td0iKmopMIewtJwUACLcBGAs/s1600/Carrots_PNG_Clipart-4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14743" y="4490773"/>
            <a:ext cx="1357322" cy="867053"/>
          </a:xfrm>
          <a:prstGeom prst="rect">
            <a:avLst/>
          </a:prstGeom>
          <a:noFill/>
        </p:spPr>
      </p:pic>
      <p:pic>
        <p:nvPicPr>
          <p:cNvPr id="25608" name="Picture 8" descr="https://www.pinclipart.com/picdir/big/59-590331_call-now-to-schedule-your-next-teeth-clean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500570"/>
            <a:ext cx="565063" cy="600163"/>
          </a:xfrm>
          <a:prstGeom prst="rect">
            <a:avLst/>
          </a:prstGeom>
          <a:noFill/>
        </p:spPr>
      </p:pic>
      <p:pic>
        <p:nvPicPr>
          <p:cNvPr id="10" name="Picture 8" descr="https://www.pinclipart.com/picdir/big/59-590331_call-now-to-schedule-your-next-teeth-clean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714884"/>
            <a:ext cx="565063" cy="600163"/>
          </a:xfrm>
          <a:prstGeom prst="rect">
            <a:avLst/>
          </a:prstGeom>
          <a:noFill/>
        </p:spPr>
      </p:pic>
      <p:pic>
        <p:nvPicPr>
          <p:cNvPr id="25610" name="Picture 10" descr="https://pics.clipartpng.com/Cheese_PNG_Clipart-31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14818"/>
            <a:ext cx="1069594" cy="714355"/>
          </a:xfrm>
          <a:prstGeom prst="rect">
            <a:avLst/>
          </a:prstGeom>
          <a:noFill/>
        </p:spPr>
      </p:pic>
      <p:pic>
        <p:nvPicPr>
          <p:cNvPr id="12" name="Picture 10" descr="https://pics.clipartpng.com/Cheese_PNG_Clipart-31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429132"/>
            <a:ext cx="1069594" cy="714355"/>
          </a:xfrm>
          <a:prstGeom prst="rect">
            <a:avLst/>
          </a:prstGeom>
          <a:noFill/>
        </p:spPr>
      </p:pic>
      <p:pic>
        <p:nvPicPr>
          <p:cNvPr id="13" name="Picture 10" descr="https://pics.clipartpng.com/Cheese_PNG_Clipart-31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643446"/>
            <a:ext cx="1069594" cy="714355"/>
          </a:xfrm>
          <a:prstGeom prst="rect">
            <a:avLst/>
          </a:prstGeom>
          <a:noFill/>
        </p:spPr>
      </p:pic>
      <p:pic>
        <p:nvPicPr>
          <p:cNvPr id="14" name="Picture 10" descr="https://pics.clipartpng.com/Cheese_PNG_Clipart-31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714884"/>
            <a:ext cx="1069594" cy="714355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71612"/>
            <a:ext cx="4562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571612"/>
            <a:ext cx="2857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much, many, is, are, a lot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www.pinclipart.com/picdir/big/4-47617_download-clip-art-freeuse-stock-fototapete-zweig-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700667"/>
            <a:ext cx="7072362" cy="2157333"/>
          </a:xfrm>
          <a:prstGeom prst="rect">
            <a:avLst/>
          </a:prstGeom>
          <a:noFill/>
        </p:spPr>
      </p:pic>
      <p:pic>
        <p:nvPicPr>
          <p:cNvPr id="24578" name="Picture 2" descr="https://purepng.com/public/uploads/large/purepng.com-oniononionvegetablegenus-alliumallium-fistulosumonions-1701527266381wcbr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286256"/>
            <a:ext cx="877378" cy="657212"/>
          </a:xfrm>
          <a:prstGeom prst="rect">
            <a:avLst/>
          </a:prstGeom>
          <a:noFill/>
        </p:spPr>
      </p:pic>
      <p:pic>
        <p:nvPicPr>
          <p:cNvPr id="7" name="Picture 2" descr="https://purepng.com/public/uploads/large/purepng.com-oniononionvegetablegenus-alliumallium-fistulosumonions-1701527266381wcbr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429132"/>
            <a:ext cx="877378" cy="657212"/>
          </a:xfrm>
          <a:prstGeom prst="rect">
            <a:avLst/>
          </a:prstGeom>
          <a:noFill/>
        </p:spPr>
      </p:pic>
      <p:pic>
        <p:nvPicPr>
          <p:cNvPr id="8" name="Picture 2" descr="https://purepng.com/public/uploads/large/purepng.com-oniononionvegetablegenus-alliumallium-fistulosumonions-1701527266381wcbr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572008"/>
            <a:ext cx="877378" cy="657212"/>
          </a:xfrm>
          <a:prstGeom prst="rect">
            <a:avLst/>
          </a:prstGeom>
          <a:noFill/>
        </p:spPr>
      </p:pic>
      <p:pic>
        <p:nvPicPr>
          <p:cNvPr id="9" name="Picture 2" descr="https://purepng.com/public/uploads/large/purepng.com-oniononionvegetablegenus-alliumallium-fistulosumonions-1701527266381wcbr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786322"/>
            <a:ext cx="877378" cy="657212"/>
          </a:xfrm>
          <a:prstGeom prst="rect">
            <a:avLst/>
          </a:prstGeom>
          <a:noFill/>
        </p:spPr>
      </p:pic>
      <p:pic>
        <p:nvPicPr>
          <p:cNvPr id="10" name="Picture 2" descr="https://purepng.com/public/uploads/large/purepng.com-oniononionvegetablegenus-alliumallium-fistulosumonions-1701527266381wcbr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786322"/>
            <a:ext cx="877378" cy="657212"/>
          </a:xfrm>
          <a:prstGeom prst="rect">
            <a:avLst/>
          </a:prstGeom>
          <a:noFill/>
        </p:spPr>
      </p:pic>
      <p:pic>
        <p:nvPicPr>
          <p:cNvPr id="24580" name="Picture 4" descr="https://berserkon.com/images/strawberries-clipart-silhouette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929198"/>
            <a:ext cx="409254" cy="428628"/>
          </a:xfrm>
          <a:prstGeom prst="rect">
            <a:avLst/>
          </a:prstGeom>
          <a:noFill/>
        </p:spPr>
      </p:pic>
      <p:pic>
        <p:nvPicPr>
          <p:cNvPr id="12" name="Picture 4" descr="https://berserkon.com/images/strawberries-clipart-silhouette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786322"/>
            <a:ext cx="409254" cy="428628"/>
          </a:xfrm>
          <a:prstGeom prst="rect">
            <a:avLst/>
          </a:prstGeom>
          <a:noFill/>
        </p:spPr>
      </p:pic>
      <p:pic>
        <p:nvPicPr>
          <p:cNvPr id="24582" name="Picture 6" descr="https://www.vippng.com/png/full/460-4600211_ice-cream-sundae-png-png-download-transparent-backgrou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387154"/>
            <a:ext cx="2000232" cy="1902593"/>
          </a:xfrm>
          <a:prstGeom prst="rect">
            <a:avLst/>
          </a:prstGeom>
          <a:noFill/>
        </p:spPr>
      </p:pic>
      <p:pic>
        <p:nvPicPr>
          <p:cNvPr id="24584" name="Picture 8" descr="https://www.pngpix.com/wp-content/uploads/2016/06/PNGPIX-COM-Sliced-Wheat-Bread-PNG-Im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500570"/>
            <a:ext cx="1357322" cy="843007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71612"/>
            <a:ext cx="4629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1571612"/>
            <a:ext cx="2895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much, many, is, are, a lot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www.pinclipart.com/picdir/big/4-47617_download-clip-art-freeuse-stock-fototapete-zweig-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700667"/>
            <a:ext cx="7072362" cy="2157333"/>
          </a:xfrm>
          <a:prstGeom prst="rect">
            <a:avLst/>
          </a:prstGeom>
          <a:noFill/>
        </p:spPr>
      </p:pic>
      <p:pic>
        <p:nvPicPr>
          <p:cNvPr id="23554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143380"/>
            <a:ext cx="934309" cy="712163"/>
          </a:xfrm>
          <a:prstGeom prst="rect">
            <a:avLst/>
          </a:prstGeom>
          <a:noFill/>
        </p:spPr>
      </p:pic>
      <p:pic>
        <p:nvPicPr>
          <p:cNvPr id="7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143380"/>
            <a:ext cx="934309" cy="712163"/>
          </a:xfrm>
          <a:prstGeom prst="rect">
            <a:avLst/>
          </a:prstGeom>
          <a:noFill/>
        </p:spPr>
      </p:pic>
      <p:pic>
        <p:nvPicPr>
          <p:cNvPr id="8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14818"/>
            <a:ext cx="934309" cy="712163"/>
          </a:xfrm>
          <a:prstGeom prst="rect">
            <a:avLst/>
          </a:prstGeom>
          <a:noFill/>
        </p:spPr>
      </p:pic>
      <p:pic>
        <p:nvPicPr>
          <p:cNvPr id="9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500570"/>
            <a:ext cx="934309" cy="712163"/>
          </a:xfrm>
          <a:prstGeom prst="rect">
            <a:avLst/>
          </a:prstGeom>
          <a:noFill/>
        </p:spPr>
      </p:pic>
      <p:pic>
        <p:nvPicPr>
          <p:cNvPr id="10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572008"/>
            <a:ext cx="934309" cy="712163"/>
          </a:xfrm>
          <a:prstGeom prst="rect">
            <a:avLst/>
          </a:prstGeom>
          <a:noFill/>
        </p:spPr>
      </p:pic>
      <p:pic>
        <p:nvPicPr>
          <p:cNvPr id="11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572008"/>
            <a:ext cx="934309" cy="712163"/>
          </a:xfrm>
          <a:prstGeom prst="rect">
            <a:avLst/>
          </a:prstGeom>
          <a:noFill/>
        </p:spPr>
      </p:pic>
      <p:pic>
        <p:nvPicPr>
          <p:cNvPr id="12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714884"/>
            <a:ext cx="934309" cy="712163"/>
          </a:xfrm>
          <a:prstGeom prst="rect">
            <a:avLst/>
          </a:prstGeom>
          <a:noFill/>
        </p:spPr>
      </p:pic>
      <p:pic>
        <p:nvPicPr>
          <p:cNvPr id="23556" name="Picture 4" descr="https://png.rinvik.ru/files/Bolgarskij-perets-zheltyj-i-zeleny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572008"/>
            <a:ext cx="884684" cy="747688"/>
          </a:xfrm>
          <a:prstGeom prst="rect">
            <a:avLst/>
          </a:prstGeom>
          <a:noFill/>
        </p:spPr>
      </p:pic>
      <p:pic>
        <p:nvPicPr>
          <p:cNvPr id="23560" name="Picture 8" descr="https://4.bp.blogspot.com/-zPFhkSctlWc/W86SUoS9csI/AAAAAAAADh8/fZOlcYogivUYCDpMsM4cOfUqGjGDjpV_wCK4BGAYYCw/s1600/bg-mona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714620"/>
            <a:ext cx="3335349" cy="3335349"/>
          </a:xfrm>
          <a:prstGeom prst="rect">
            <a:avLst/>
          </a:prstGeom>
          <a:noFill/>
        </p:spPr>
      </p:pic>
      <p:pic>
        <p:nvPicPr>
          <p:cNvPr id="23562" name="Picture 10" descr="https://pngimg.com/uploads/pasta/pasta_PNG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643446"/>
            <a:ext cx="1232655" cy="785818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71612"/>
            <a:ext cx="48482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1571612"/>
            <a:ext cx="2733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much, many, is, are, a lot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www.pinclipart.com/picdir/big/4-47617_download-clip-art-freeuse-stock-fototapete-zweig-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700667"/>
            <a:ext cx="7643834" cy="2157333"/>
          </a:xfrm>
          <a:prstGeom prst="rect">
            <a:avLst/>
          </a:prstGeom>
          <a:noFill/>
        </p:spPr>
      </p:pic>
      <p:pic>
        <p:nvPicPr>
          <p:cNvPr id="22532" name="Picture 4" descr="https://www.pngarts.com/files/3/White-Rice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429000"/>
            <a:ext cx="1785950" cy="1785950"/>
          </a:xfrm>
          <a:prstGeom prst="rect">
            <a:avLst/>
          </a:prstGeom>
          <a:noFill/>
        </p:spPr>
      </p:pic>
      <p:pic>
        <p:nvPicPr>
          <p:cNvPr id="8" name="Picture 4" descr="https://www.pngarts.com/files/3/White-Rice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714752"/>
            <a:ext cx="1785950" cy="1785950"/>
          </a:xfrm>
          <a:prstGeom prst="rect">
            <a:avLst/>
          </a:prstGeom>
          <a:noFill/>
        </p:spPr>
      </p:pic>
      <p:pic>
        <p:nvPicPr>
          <p:cNvPr id="9" name="Picture 4" descr="https://www.pngarts.com/files/3/White-Rice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50" y="3643314"/>
            <a:ext cx="1785950" cy="1785950"/>
          </a:xfrm>
          <a:prstGeom prst="rect">
            <a:avLst/>
          </a:prstGeom>
          <a:noFill/>
        </p:spPr>
      </p:pic>
      <p:pic>
        <p:nvPicPr>
          <p:cNvPr id="22534" name="Picture 6" descr="https://pluspng.com/img-png/tea-png-png-file-name-tea-png-hd-dimension-1482x1096-image-type-png-posted-on-may-1st-2017-category-drink-food-tags-tea-14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72008"/>
            <a:ext cx="965979" cy="714381"/>
          </a:xfrm>
          <a:prstGeom prst="rect">
            <a:avLst/>
          </a:prstGeom>
          <a:noFill/>
        </p:spPr>
      </p:pic>
      <p:pic>
        <p:nvPicPr>
          <p:cNvPr id="22536" name="Picture 8" descr="https://www.vippng.com/png/full/292-2922366_grape-png-image-grape-clip-art-transparent-backgrou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832988"/>
            <a:ext cx="1500198" cy="1381937"/>
          </a:xfrm>
          <a:prstGeom prst="rect">
            <a:avLst/>
          </a:prstGeom>
          <a:noFill/>
        </p:spPr>
      </p:pic>
      <p:pic>
        <p:nvPicPr>
          <p:cNvPr id="13" name="Picture 8" descr="https://www.vippng.com/png/full/292-2922366_grape-png-image-grape-clip-art-transparent-backgroun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113110"/>
            <a:ext cx="1428760" cy="1316130"/>
          </a:xfrm>
          <a:prstGeom prst="rect">
            <a:avLst/>
          </a:prstGeom>
          <a:noFill/>
        </p:spPr>
      </p:pic>
      <p:pic>
        <p:nvPicPr>
          <p:cNvPr id="22540" name="Picture 12" descr="https://purepng.com/public/uploads/large/purepng.com-tomatotomatotomatossalad-fruitred-fruit-1701527316031ytkd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857760"/>
            <a:ext cx="927073" cy="561962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571612"/>
            <a:ext cx="4629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1571612"/>
            <a:ext cx="30003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much, many, is, are, a lot</a:t>
            </a:r>
            <a:endParaRPr lang="ru-RU" dirty="0"/>
          </a:p>
        </p:txBody>
      </p:sp>
      <p:pic>
        <p:nvPicPr>
          <p:cNvPr id="1026" name="Picture 2" descr="https://www.freepngimg.com/thumb/table/30-wooden-table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325904"/>
            <a:ext cx="6643734" cy="1532096"/>
          </a:xfrm>
          <a:prstGeom prst="rect">
            <a:avLst/>
          </a:prstGeom>
          <a:noFill/>
        </p:spPr>
      </p:pic>
      <p:pic>
        <p:nvPicPr>
          <p:cNvPr id="21506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929198"/>
            <a:ext cx="345092" cy="429896"/>
          </a:xfrm>
          <a:prstGeom prst="rect">
            <a:avLst/>
          </a:prstGeom>
          <a:noFill/>
        </p:spPr>
      </p:pic>
      <p:pic>
        <p:nvPicPr>
          <p:cNvPr id="6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929198"/>
            <a:ext cx="345092" cy="429896"/>
          </a:xfrm>
          <a:prstGeom prst="rect">
            <a:avLst/>
          </a:prstGeom>
          <a:noFill/>
        </p:spPr>
      </p:pic>
      <p:pic>
        <p:nvPicPr>
          <p:cNvPr id="7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929198"/>
            <a:ext cx="345092" cy="429896"/>
          </a:xfrm>
          <a:prstGeom prst="rect">
            <a:avLst/>
          </a:prstGeom>
          <a:noFill/>
        </p:spPr>
      </p:pic>
      <p:pic>
        <p:nvPicPr>
          <p:cNvPr id="8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000636"/>
            <a:ext cx="345092" cy="429896"/>
          </a:xfrm>
          <a:prstGeom prst="rect">
            <a:avLst/>
          </a:prstGeom>
          <a:noFill/>
        </p:spPr>
      </p:pic>
      <p:pic>
        <p:nvPicPr>
          <p:cNvPr id="9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5000636"/>
            <a:ext cx="345092" cy="429896"/>
          </a:xfrm>
          <a:prstGeom prst="rect">
            <a:avLst/>
          </a:prstGeom>
          <a:noFill/>
        </p:spPr>
      </p:pic>
      <p:pic>
        <p:nvPicPr>
          <p:cNvPr id="10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5000636"/>
            <a:ext cx="345092" cy="429896"/>
          </a:xfrm>
          <a:prstGeom prst="rect">
            <a:avLst/>
          </a:prstGeom>
          <a:noFill/>
        </p:spPr>
      </p:pic>
      <p:pic>
        <p:nvPicPr>
          <p:cNvPr id="11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000636"/>
            <a:ext cx="345092" cy="429896"/>
          </a:xfrm>
          <a:prstGeom prst="rect">
            <a:avLst/>
          </a:prstGeom>
          <a:noFill/>
        </p:spPr>
      </p:pic>
      <p:pic>
        <p:nvPicPr>
          <p:cNvPr id="12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5000636"/>
            <a:ext cx="345092" cy="429896"/>
          </a:xfrm>
          <a:prstGeom prst="rect">
            <a:avLst/>
          </a:prstGeom>
          <a:noFill/>
        </p:spPr>
      </p:pic>
      <p:pic>
        <p:nvPicPr>
          <p:cNvPr id="13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5000636"/>
            <a:ext cx="345092" cy="429896"/>
          </a:xfrm>
          <a:prstGeom prst="rect">
            <a:avLst/>
          </a:prstGeom>
          <a:noFill/>
        </p:spPr>
      </p:pic>
      <p:pic>
        <p:nvPicPr>
          <p:cNvPr id="14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5000636"/>
            <a:ext cx="345092" cy="429896"/>
          </a:xfrm>
          <a:prstGeom prst="rect">
            <a:avLst/>
          </a:prstGeom>
          <a:noFill/>
        </p:spPr>
      </p:pic>
      <p:pic>
        <p:nvPicPr>
          <p:cNvPr id="15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5000636"/>
            <a:ext cx="345092" cy="429896"/>
          </a:xfrm>
          <a:prstGeom prst="rect">
            <a:avLst/>
          </a:prstGeom>
          <a:noFill/>
        </p:spPr>
      </p:pic>
      <p:pic>
        <p:nvPicPr>
          <p:cNvPr id="21514" name="Picture 10" descr="https://pngimg.com/uploads/spinach/spinach_PNG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66457">
            <a:off x="5675534" y="3991707"/>
            <a:ext cx="2524119" cy="1681064"/>
          </a:xfrm>
          <a:prstGeom prst="rect">
            <a:avLst/>
          </a:prstGeom>
          <a:noFill/>
        </p:spPr>
      </p:pic>
      <p:pic>
        <p:nvPicPr>
          <p:cNvPr id="21518" name="Picture 14" descr="https://pluspng.com/img-png/lemon-png-lemon-png-203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000636"/>
            <a:ext cx="500066" cy="409725"/>
          </a:xfrm>
          <a:prstGeom prst="rect">
            <a:avLst/>
          </a:prstGeom>
          <a:noFill/>
        </p:spPr>
      </p:pic>
      <p:pic>
        <p:nvPicPr>
          <p:cNvPr id="22" name="Picture 14" descr="https://pluspng.com/img-png/lemon-png-lemon-png-203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5000636"/>
            <a:ext cx="500066" cy="409725"/>
          </a:xfrm>
          <a:prstGeom prst="rect">
            <a:avLst/>
          </a:prstGeom>
          <a:noFill/>
        </p:spPr>
      </p:pic>
      <p:graphicFrame>
        <p:nvGraphicFramePr>
          <p:cNvPr id="25" name="Содержимое 24"/>
          <p:cNvGraphicFramePr>
            <a:graphicFrameLocks noChangeAspect="1"/>
          </p:cNvGraphicFramePr>
          <p:nvPr>
            <p:ph idx="1"/>
          </p:nvPr>
        </p:nvGraphicFramePr>
        <p:xfrm>
          <a:off x="-6848475" y="10929938"/>
          <a:ext cx="6076950" cy="4064000"/>
        </p:xfrm>
        <a:graphic>
          <a:graphicData uri="http://schemas.openxmlformats.org/presentationml/2006/ole">
            <p:oleObj spid="_x0000_s21523" name="Диаграмма" r:id="rId8" imgW="6095951" imgH="4076527" progId="MSGraph.Chart.8">
              <p:embed followColorScheme="full"/>
            </p:oleObj>
          </a:graphicData>
        </a:graphic>
      </p:graphicFrame>
      <p:pic>
        <p:nvPicPr>
          <p:cNvPr id="21525" name="Picture 21" descr="https://www.pnglib.com/wp-content/uploads/2020/08/ceramic-butter-dish_5f45184814a88-1536x106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500570"/>
            <a:ext cx="1500198" cy="1044083"/>
          </a:xfrm>
          <a:prstGeom prst="rect">
            <a:avLst/>
          </a:prstGeom>
          <a:noFill/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571612"/>
            <a:ext cx="39433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00496" y="1571612"/>
            <a:ext cx="2752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99c277f280234992a36bb463b6c6b1dbfe9e34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61</Words>
  <Application>Microsoft Office PowerPoint</Application>
  <PresentationFormat>Экран (4:3)</PresentationFormat>
  <Paragraphs>7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Диаграмма</vt:lpstr>
      <vt:lpstr>much, many, is, are, a lot</vt:lpstr>
      <vt:lpstr>much, many, is, are, a lot</vt:lpstr>
      <vt:lpstr>much, many, is, are, a lot</vt:lpstr>
      <vt:lpstr>much, many, is, are, a lot</vt:lpstr>
      <vt:lpstr>much, many, is, are, a lot</vt:lpstr>
      <vt:lpstr>much, many, is, are, a lot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 из разноцветных треугольников</dc:title>
  <dc:creator>obstinate</dc:creator>
  <dc:description>Шаблон презентации с сайта https://presentation-creation.ru/</dc:description>
  <cp:lastModifiedBy>Семья Кокины</cp:lastModifiedBy>
  <cp:revision>870</cp:revision>
  <dcterms:created xsi:type="dcterms:W3CDTF">2018-02-25T09:09:03Z</dcterms:created>
  <dcterms:modified xsi:type="dcterms:W3CDTF">2021-08-30T16:41:02Z</dcterms:modified>
</cp:coreProperties>
</file>