
<file path=[Content_Types].xml><?xml version="1.0" encoding="utf-8"?>
<Types xmlns="http://schemas.openxmlformats.org/package/2006/content-types">
  <Default Extension="mp3" ContentType="audio/mpeg"/>
  <Default Extension="png" ContentType="image/png"/>
  <Default Extension="bin" ContentType="application/vnd.ms-office.activeX"/>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ppt/activeX/activeX7.xml" ContentType="application/vnd.ms-office.activeX+xml"/>
  <Override PartName="/ppt/activeX/activeX8.xml" ContentType="application/vnd.ms-office.activeX+xml"/>
  <Override PartName="/ppt/activeX/activeX9.xml" ContentType="application/vnd.ms-office.activeX+xml"/>
  <Override PartName="/ppt/activeX/activeX10.xml" ContentType="application/vnd.ms-office.activeX+xml"/>
  <Override PartName="/ppt/activeX/activeX11.xml" ContentType="application/vnd.ms-office.activeX+xml"/>
  <Override PartName="/ppt/activeX/activeX12.xml" ContentType="application/vnd.ms-office.activeX+xml"/>
  <Override PartName="/ppt/activeX/activeX13.xml" ContentType="application/vnd.ms-office.activeX+xml"/>
  <Override PartName="/ppt/activeX/activeX14.xml" ContentType="application/vnd.ms-office.activeX+xml"/>
  <Override PartName="/ppt/activeX/activeX15.xml" ContentType="application/vnd.ms-office.activeX+xml"/>
  <Override PartName="/ppt/activeX/activeX16.xml" ContentType="application/vnd.ms-office.activeX+xml"/>
  <Override PartName="/ppt/activeX/activeX17.xml" ContentType="application/vnd.ms-office.activeX+xml"/>
  <Override PartName="/ppt/activeX/activeX18.xml" ContentType="application/vnd.ms-office.activeX+xml"/>
  <Override PartName="/ppt/activeX/activeX19.xml" ContentType="application/vnd.ms-office.activeX+xml"/>
  <Override PartName="/ppt/activeX/activeX20.xml" ContentType="application/vnd.ms-office.activeX+xml"/>
  <Override PartName="/ppt/activeX/activeX21.xml" ContentType="application/vnd.ms-office.activeX+xml"/>
  <Override PartName="/ppt/activeX/activeX22.xml" ContentType="application/vnd.ms-office.activeX+xml"/>
  <Override PartName="/ppt/activeX/activeX23.xml" ContentType="application/vnd.ms-office.activeX+xml"/>
  <Override PartName="/ppt/activeX/activeX24.xml" ContentType="application/vnd.ms-office.activeX+xml"/>
  <Override PartName="/ppt/activeX/activeX25.xml" ContentType="application/vnd.ms-office.activeX+xml"/>
  <Override PartName="/ppt/activeX/activeX26.xml" ContentType="application/vnd.ms-office.activeX+xml"/>
  <Override PartName="/ppt/activeX/activeX27.xml" ContentType="application/vnd.ms-office.activeX+xml"/>
  <Override PartName="/ppt/activeX/activeX28.xml" ContentType="application/vnd.ms-office.activeX+xml"/>
  <Override PartName="/ppt/activeX/activeX29.xml" ContentType="application/vnd.ms-office.activeX+xml"/>
  <Override PartName="/ppt/activeX/activeX30.xml" ContentType="application/vnd.ms-office.activeX+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13"/>
  </p:notesMasterIdLst>
  <p:sldIdLst>
    <p:sldId id="256" r:id="rId2"/>
    <p:sldId id="318" r:id="rId3"/>
    <p:sldId id="336" r:id="rId4"/>
    <p:sldId id="309" r:id="rId5"/>
    <p:sldId id="310" r:id="rId6"/>
    <p:sldId id="311" r:id="rId7"/>
    <p:sldId id="312" r:id="rId8"/>
    <p:sldId id="313" r:id="rId9"/>
    <p:sldId id="337" r:id="rId10"/>
    <p:sldId id="314" r:id="rId11"/>
    <p:sldId id="324" r:id="rId12"/>
  </p:sldIdLst>
  <p:sldSz cx="9144000" cy="5143500" type="screen16x9"/>
  <p:notesSz cx="6858000" cy="9144000"/>
  <p:embeddedFontLst>
    <p:embeddedFont>
      <p:font typeface="Coming Soon" panose="020B0604020202020204" charset="0"/>
      <p:regular r:id="rId14"/>
    </p:embeddedFont>
    <p:embeddedFont>
      <p:font typeface="Didact Gothic" panose="020B0604020202020204" charset="0"/>
      <p:regular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69">
          <p15:clr>
            <a:srgbClr val="9AA0A6"/>
          </p15:clr>
        </p15:guide>
        <p15:guide id="2" pos="108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ECCD"/>
    <a:srgbClr val="FFFFFF"/>
    <a:srgbClr val="E9F6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DA6D930-9ABA-4A90-A61C-007A50C55BF4}">
  <a:tblStyle styleId="{DDA6D930-9ABA-4A90-A61C-007A50C55BF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12" d="100"/>
          <a:sy n="112" d="100"/>
        </p:scale>
        <p:origin x="768" y="72"/>
      </p:cViewPr>
      <p:guideLst>
        <p:guide orient="horz" pos="1069"/>
        <p:guide pos="108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14.xml.rels><?xml version="1.0" encoding="UTF-8" standalone="yes"?>
<Relationships xmlns="http://schemas.openxmlformats.org/package/2006/relationships"><Relationship Id="rId1" Type="http://schemas.microsoft.com/office/2006/relationships/activeXControlBinary" Target="activeX14.bin"/></Relationships>
</file>

<file path=ppt/activeX/_rels/activeX15.xml.rels><?xml version="1.0" encoding="UTF-8" standalone="yes"?>
<Relationships xmlns="http://schemas.openxmlformats.org/package/2006/relationships"><Relationship Id="rId1" Type="http://schemas.microsoft.com/office/2006/relationships/activeXControlBinary" Target="activeX15.bin"/></Relationships>
</file>

<file path=ppt/activeX/_rels/activeX16.xml.rels><?xml version="1.0" encoding="UTF-8" standalone="yes"?>
<Relationships xmlns="http://schemas.openxmlformats.org/package/2006/relationships"><Relationship Id="rId1" Type="http://schemas.microsoft.com/office/2006/relationships/activeXControlBinary" Target="activeX16.bin"/></Relationships>
</file>

<file path=ppt/activeX/_rels/activeX17.xml.rels><?xml version="1.0" encoding="UTF-8" standalone="yes"?>
<Relationships xmlns="http://schemas.openxmlformats.org/package/2006/relationships"><Relationship Id="rId1" Type="http://schemas.microsoft.com/office/2006/relationships/activeXControlBinary" Target="activeX17.bin"/></Relationships>
</file>

<file path=ppt/activeX/_rels/activeX18.xml.rels><?xml version="1.0" encoding="UTF-8" standalone="yes"?>
<Relationships xmlns="http://schemas.openxmlformats.org/package/2006/relationships"><Relationship Id="rId1" Type="http://schemas.microsoft.com/office/2006/relationships/activeXControlBinary" Target="activeX18.bin"/></Relationships>
</file>

<file path=ppt/activeX/_rels/activeX19.xml.rels><?xml version="1.0" encoding="UTF-8" standalone="yes"?>
<Relationships xmlns="http://schemas.openxmlformats.org/package/2006/relationships"><Relationship Id="rId1" Type="http://schemas.microsoft.com/office/2006/relationships/activeXControlBinary" Target="activeX19.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20.xml.rels><?xml version="1.0" encoding="UTF-8" standalone="yes"?>
<Relationships xmlns="http://schemas.openxmlformats.org/package/2006/relationships"><Relationship Id="rId1" Type="http://schemas.microsoft.com/office/2006/relationships/activeXControlBinary" Target="activeX20.bin"/></Relationships>
</file>

<file path=ppt/activeX/_rels/activeX21.xml.rels><?xml version="1.0" encoding="UTF-8" standalone="yes"?>
<Relationships xmlns="http://schemas.openxmlformats.org/package/2006/relationships"><Relationship Id="rId1" Type="http://schemas.microsoft.com/office/2006/relationships/activeXControlBinary" Target="activeX21.bin"/></Relationships>
</file>

<file path=ppt/activeX/_rels/activeX22.xml.rels><?xml version="1.0" encoding="UTF-8" standalone="yes"?>
<Relationships xmlns="http://schemas.openxmlformats.org/package/2006/relationships"><Relationship Id="rId1" Type="http://schemas.microsoft.com/office/2006/relationships/activeXControlBinary" Target="activeX22.bin"/></Relationships>
</file>

<file path=ppt/activeX/_rels/activeX23.xml.rels><?xml version="1.0" encoding="UTF-8" standalone="yes"?>
<Relationships xmlns="http://schemas.openxmlformats.org/package/2006/relationships"><Relationship Id="rId1" Type="http://schemas.microsoft.com/office/2006/relationships/activeXControlBinary" Target="activeX23.bin"/></Relationships>
</file>

<file path=ppt/activeX/_rels/activeX24.xml.rels><?xml version="1.0" encoding="UTF-8" standalone="yes"?>
<Relationships xmlns="http://schemas.openxmlformats.org/package/2006/relationships"><Relationship Id="rId1" Type="http://schemas.microsoft.com/office/2006/relationships/activeXControlBinary" Target="activeX24.bin"/></Relationships>
</file>

<file path=ppt/activeX/_rels/activeX25.xml.rels><?xml version="1.0" encoding="UTF-8" standalone="yes"?>
<Relationships xmlns="http://schemas.openxmlformats.org/package/2006/relationships"><Relationship Id="rId1" Type="http://schemas.microsoft.com/office/2006/relationships/activeXControlBinary" Target="activeX25.bin"/></Relationships>
</file>

<file path=ppt/activeX/_rels/activeX26.xml.rels><?xml version="1.0" encoding="UTF-8" standalone="yes"?>
<Relationships xmlns="http://schemas.openxmlformats.org/package/2006/relationships"><Relationship Id="rId1" Type="http://schemas.microsoft.com/office/2006/relationships/activeXControlBinary" Target="activeX26.bin"/></Relationships>
</file>

<file path=ppt/activeX/_rels/activeX27.xml.rels><?xml version="1.0" encoding="UTF-8" standalone="yes"?>
<Relationships xmlns="http://schemas.openxmlformats.org/package/2006/relationships"><Relationship Id="rId1" Type="http://schemas.microsoft.com/office/2006/relationships/activeXControlBinary" Target="activeX27.bin"/></Relationships>
</file>

<file path=ppt/activeX/_rels/activeX28.xml.rels><?xml version="1.0" encoding="UTF-8" standalone="yes"?>
<Relationships xmlns="http://schemas.openxmlformats.org/package/2006/relationships"><Relationship Id="rId1" Type="http://schemas.microsoft.com/office/2006/relationships/activeXControlBinary" Target="activeX28.bin"/></Relationships>
</file>

<file path=ppt/activeX/_rels/activeX29.xml.rels><?xml version="1.0" encoding="UTF-8" standalone="yes"?>
<Relationships xmlns="http://schemas.openxmlformats.org/package/2006/relationships"><Relationship Id="rId1" Type="http://schemas.microsoft.com/office/2006/relationships/activeXControlBinary" Target="activeX29.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30.xml.rels><?xml version="1.0" encoding="UTF-8" standalone="yes"?>
<Relationships xmlns="http://schemas.openxmlformats.org/package/2006/relationships"><Relationship Id="rId1" Type="http://schemas.microsoft.com/office/2006/relationships/activeXControlBinary" Target="activeX30.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10.xml><?xml version="1.0" encoding="utf-8"?>
<ax:ocx xmlns:ax="http://schemas.microsoft.com/office/2006/activeX" xmlns:r="http://schemas.openxmlformats.org/officeDocument/2006/relationships" ax:classid="{8BD21D10-EC42-11CE-9E0D-00AA006002F3}" ax:persistence="persistStorage" r:id="rId1"/>
</file>

<file path=ppt/activeX/activeX11.xml><?xml version="1.0" encoding="utf-8"?>
<ax:ocx xmlns:ax="http://schemas.microsoft.com/office/2006/activeX" xmlns:r="http://schemas.openxmlformats.org/officeDocument/2006/relationships" ax:classid="{8BD21D10-EC42-11CE-9E0D-00AA006002F3}" ax:persistence="persistStorage" r:id="rId1"/>
</file>

<file path=ppt/activeX/activeX12.xml><?xml version="1.0" encoding="utf-8"?>
<ax:ocx xmlns:ax="http://schemas.microsoft.com/office/2006/activeX" xmlns:r="http://schemas.openxmlformats.org/officeDocument/2006/relationships" ax:classid="{8BD21D10-EC42-11CE-9E0D-00AA006002F3}" ax:persistence="persistStorage" r:id="rId1"/>
</file>

<file path=ppt/activeX/activeX13.xml><?xml version="1.0" encoding="utf-8"?>
<ax:ocx xmlns:ax="http://schemas.microsoft.com/office/2006/activeX" xmlns:r="http://schemas.openxmlformats.org/officeDocument/2006/relationships" ax:classid="{8BD21D10-EC42-11CE-9E0D-00AA006002F3}" ax:persistence="persistStorage" r:id="rId1"/>
</file>

<file path=ppt/activeX/activeX14.xml><?xml version="1.0" encoding="utf-8"?>
<ax:ocx xmlns:ax="http://schemas.microsoft.com/office/2006/activeX" xmlns:r="http://schemas.openxmlformats.org/officeDocument/2006/relationships" ax:classid="{8BD21D10-EC42-11CE-9E0D-00AA006002F3}" ax:persistence="persistStorage" r:id="rId1"/>
</file>

<file path=ppt/activeX/activeX15.xml><?xml version="1.0" encoding="utf-8"?>
<ax:ocx xmlns:ax="http://schemas.microsoft.com/office/2006/activeX" xmlns:r="http://schemas.openxmlformats.org/officeDocument/2006/relationships" ax:classid="{8BD21D10-EC42-11CE-9E0D-00AA006002F3}" ax:persistence="persistStorage" r:id="rId1"/>
</file>

<file path=ppt/activeX/activeX16.xml><?xml version="1.0" encoding="utf-8"?>
<ax:ocx xmlns:ax="http://schemas.microsoft.com/office/2006/activeX" xmlns:r="http://schemas.openxmlformats.org/officeDocument/2006/relationships" ax:classid="{8BD21D10-EC42-11CE-9E0D-00AA006002F3}" ax:persistence="persistStorage" r:id="rId1"/>
</file>

<file path=ppt/activeX/activeX17.xml><?xml version="1.0" encoding="utf-8"?>
<ax:ocx xmlns:ax="http://schemas.microsoft.com/office/2006/activeX" xmlns:r="http://schemas.openxmlformats.org/officeDocument/2006/relationships" ax:classid="{8BD21D10-EC42-11CE-9E0D-00AA006002F3}" ax:persistence="persistStorage" r:id="rId1"/>
</file>

<file path=ppt/activeX/activeX18.xml><?xml version="1.0" encoding="utf-8"?>
<ax:ocx xmlns:ax="http://schemas.microsoft.com/office/2006/activeX" xmlns:r="http://schemas.openxmlformats.org/officeDocument/2006/relationships" ax:classid="{8BD21D10-EC42-11CE-9E0D-00AA006002F3}" ax:persistence="persistStorage" r:id="rId1"/>
</file>

<file path=ppt/activeX/activeX19.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20.xml><?xml version="1.0" encoding="utf-8"?>
<ax:ocx xmlns:ax="http://schemas.microsoft.com/office/2006/activeX" xmlns:r="http://schemas.openxmlformats.org/officeDocument/2006/relationships" ax:classid="{8BD21D10-EC42-11CE-9E0D-00AA006002F3}" ax:persistence="persistStorage" r:id="rId1"/>
</file>

<file path=ppt/activeX/activeX21.xml><?xml version="1.0" encoding="utf-8"?>
<ax:ocx xmlns:ax="http://schemas.microsoft.com/office/2006/activeX" xmlns:r="http://schemas.openxmlformats.org/officeDocument/2006/relationships" ax:classid="{8BD21D10-EC42-11CE-9E0D-00AA006002F3}" ax:persistence="persistStorage" r:id="rId1"/>
</file>

<file path=ppt/activeX/activeX22.xml><?xml version="1.0" encoding="utf-8"?>
<ax:ocx xmlns:ax="http://schemas.microsoft.com/office/2006/activeX" xmlns:r="http://schemas.openxmlformats.org/officeDocument/2006/relationships" ax:classid="{8BD21D10-EC42-11CE-9E0D-00AA006002F3}" ax:persistence="persistStorage" r:id="rId1"/>
</file>

<file path=ppt/activeX/activeX23.xml><?xml version="1.0" encoding="utf-8"?>
<ax:ocx xmlns:ax="http://schemas.microsoft.com/office/2006/activeX" xmlns:r="http://schemas.openxmlformats.org/officeDocument/2006/relationships" ax:classid="{8BD21D10-EC42-11CE-9E0D-00AA006002F3}" ax:persistence="persistStorage" r:id="rId1"/>
</file>

<file path=ppt/activeX/activeX24.xml><?xml version="1.0" encoding="utf-8"?>
<ax:ocx xmlns:ax="http://schemas.microsoft.com/office/2006/activeX" xmlns:r="http://schemas.openxmlformats.org/officeDocument/2006/relationships" ax:classid="{8BD21D10-EC42-11CE-9E0D-00AA006002F3}" ax:persistence="persistStorage" r:id="rId1"/>
</file>

<file path=ppt/activeX/activeX25.xml><?xml version="1.0" encoding="utf-8"?>
<ax:ocx xmlns:ax="http://schemas.microsoft.com/office/2006/activeX" xmlns:r="http://schemas.openxmlformats.org/officeDocument/2006/relationships" ax:classid="{8BD21D10-EC42-11CE-9E0D-00AA006002F3}" ax:persistence="persistStorage" r:id="rId1"/>
</file>

<file path=ppt/activeX/activeX26.xml><?xml version="1.0" encoding="utf-8"?>
<ax:ocx xmlns:ax="http://schemas.microsoft.com/office/2006/activeX" xmlns:r="http://schemas.openxmlformats.org/officeDocument/2006/relationships" ax:classid="{8BD21D10-EC42-11CE-9E0D-00AA006002F3}" ax:persistence="persistStorage" r:id="rId1"/>
</file>

<file path=ppt/activeX/activeX27.xml><?xml version="1.0" encoding="utf-8"?>
<ax:ocx xmlns:ax="http://schemas.microsoft.com/office/2006/activeX" xmlns:r="http://schemas.openxmlformats.org/officeDocument/2006/relationships" ax:classid="{8BD21D10-EC42-11CE-9E0D-00AA006002F3}" ax:persistence="persistStorage" r:id="rId1"/>
</file>

<file path=ppt/activeX/activeX28.xml><?xml version="1.0" encoding="utf-8"?>
<ax:ocx xmlns:ax="http://schemas.microsoft.com/office/2006/activeX" xmlns:r="http://schemas.openxmlformats.org/officeDocument/2006/relationships" ax:classid="{8BD21D10-EC42-11CE-9E0D-00AA006002F3}" ax:persistence="persistStorage" r:id="rId1"/>
</file>

<file path=ppt/activeX/activeX29.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30.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activeX/activeX6.xml><?xml version="1.0" encoding="utf-8"?>
<ax:ocx xmlns:ax="http://schemas.microsoft.com/office/2006/activeX" xmlns:r="http://schemas.openxmlformats.org/officeDocument/2006/relationships" ax:classid="{8BD21D10-EC42-11CE-9E0D-00AA006002F3}" ax:persistence="persistStorage" r:id="rId1"/>
</file>

<file path=ppt/activeX/activeX7.xml><?xml version="1.0" encoding="utf-8"?>
<ax:ocx xmlns:ax="http://schemas.microsoft.com/office/2006/activeX" xmlns:r="http://schemas.openxmlformats.org/officeDocument/2006/relationships" ax:classid="{8BD21D10-EC42-11CE-9E0D-00AA006002F3}" ax:persistence="persistStorage" r:id="rId1"/>
</file>

<file path=ppt/activeX/activeX8.xml><?xml version="1.0" encoding="utf-8"?>
<ax:ocx xmlns:ax="http://schemas.microsoft.com/office/2006/activeX" xmlns:r="http://schemas.openxmlformats.org/officeDocument/2006/relationships" ax:classid="{8BD21D10-EC42-11CE-9E0D-00AA006002F3}" ax:persistence="persistStorage" r:id="rId1"/>
</file>

<file path=ppt/activeX/activeX9.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5"/>
        <p:cNvGrpSpPr/>
        <p:nvPr/>
      </p:nvGrpSpPr>
      <p:grpSpPr>
        <a:xfrm>
          <a:off x="0" y="0"/>
          <a:ext cx="0" cy="0"/>
          <a:chOff x="0" y="0"/>
          <a:chExt cx="0" cy="0"/>
        </a:xfrm>
      </p:grpSpPr>
      <p:sp>
        <p:nvSpPr>
          <p:cNvPr id="1846" name="Google Shape;1846;g9767ae2b3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7" name="Google Shape;1847;g9767ae2b3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206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5"/>
        <p:cNvGrpSpPr/>
        <p:nvPr/>
      </p:nvGrpSpPr>
      <p:grpSpPr>
        <a:xfrm>
          <a:off x="0" y="0"/>
          <a:ext cx="0" cy="0"/>
          <a:chOff x="0" y="0"/>
          <a:chExt cx="0" cy="0"/>
        </a:xfrm>
      </p:grpSpPr>
      <p:sp>
        <p:nvSpPr>
          <p:cNvPr id="1846" name="Google Shape;1846;g9767ae2b3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7" name="Google Shape;1847;g9767ae2b3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4098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5"/>
        <p:cNvGrpSpPr/>
        <p:nvPr/>
      </p:nvGrpSpPr>
      <p:grpSpPr>
        <a:xfrm>
          <a:off x="0" y="0"/>
          <a:ext cx="0" cy="0"/>
          <a:chOff x="0" y="0"/>
          <a:chExt cx="0" cy="0"/>
        </a:xfrm>
      </p:grpSpPr>
      <p:sp>
        <p:nvSpPr>
          <p:cNvPr id="1846" name="Google Shape;1846;g9767ae2b3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7" name="Google Shape;1847;g9767ae2b3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5005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2236436" y="-190137"/>
            <a:ext cx="4975928" cy="4761774"/>
            <a:chOff x="1451300" y="-1046625"/>
            <a:chExt cx="4423441" cy="4355812"/>
          </a:xfrm>
        </p:grpSpPr>
        <p:sp>
          <p:nvSpPr>
            <p:cNvPr id="11" name="Google Shape;11;p2"/>
            <p:cNvSpPr/>
            <p:nvPr/>
          </p:nvSpPr>
          <p:spPr>
            <a:xfrm>
              <a:off x="1490255" y="-621798"/>
              <a:ext cx="4190682" cy="3907465"/>
            </a:xfrm>
            <a:custGeom>
              <a:avLst/>
              <a:gdLst/>
              <a:ahLst/>
              <a:cxnLst/>
              <a:rect l="l" t="t" r="r" b="b"/>
              <a:pathLst>
                <a:path w="17105" h="15949" extrusionOk="0">
                  <a:moveTo>
                    <a:pt x="14826" y="760"/>
                  </a:moveTo>
                  <a:cubicBezTo>
                    <a:pt x="14953" y="760"/>
                    <a:pt x="15063" y="810"/>
                    <a:pt x="15158" y="896"/>
                  </a:cubicBezTo>
                  <a:cubicBezTo>
                    <a:pt x="15249" y="978"/>
                    <a:pt x="15285" y="1105"/>
                    <a:pt x="15295" y="1228"/>
                  </a:cubicBezTo>
                  <a:cubicBezTo>
                    <a:pt x="15295" y="1292"/>
                    <a:pt x="15281" y="1351"/>
                    <a:pt x="15254" y="1405"/>
                  </a:cubicBezTo>
                  <a:cubicBezTo>
                    <a:pt x="15235" y="1465"/>
                    <a:pt x="15199" y="1515"/>
                    <a:pt x="15158" y="1555"/>
                  </a:cubicBezTo>
                  <a:cubicBezTo>
                    <a:pt x="15072" y="1642"/>
                    <a:pt x="14944" y="1696"/>
                    <a:pt x="14826" y="1696"/>
                  </a:cubicBezTo>
                  <a:lnTo>
                    <a:pt x="14812" y="1696"/>
                  </a:lnTo>
                  <a:cubicBezTo>
                    <a:pt x="14685" y="1696"/>
                    <a:pt x="14571" y="1642"/>
                    <a:pt x="14481" y="1555"/>
                  </a:cubicBezTo>
                  <a:cubicBezTo>
                    <a:pt x="14390" y="1474"/>
                    <a:pt x="14349" y="1346"/>
                    <a:pt x="14344" y="1228"/>
                  </a:cubicBezTo>
                  <a:cubicBezTo>
                    <a:pt x="14340" y="1164"/>
                    <a:pt x="14353" y="1101"/>
                    <a:pt x="14385" y="1046"/>
                  </a:cubicBezTo>
                  <a:cubicBezTo>
                    <a:pt x="14403" y="987"/>
                    <a:pt x="14435" y="937"/>
                    <a:pt x="14481" y="896"/>
                  </a:cubicBezTo>
                  <a:cubicBezTo>
                    <a:pt x="14562" y="810"/>
                    <a:pt x="14690" y="760"/>
                    <a:pt x="14812" y="760"/>
                  </a:cubicBezTo>
                  <a:close/>
                  <a:moveTo>
                    <a:pt x="1474" y="937"/>
                  </a:moveTo>
                  <a:cubicBezTo>
                    <a:pt x="1602" y="937"/>
                    <a:pt x="1715" y="992"/>
                    <a:pt x="1806" y="1073"/>
                  </a:cubicBezTo>
                  <a:cubicBezTo>
                    <a:pt x="1897" y="1160"/>
                    <a:pt x="1938" y="1283"/>
                    <a:pt x="1943" y="1405"/>
                  </a:cubicBezTo>
                  <a:cubicBezTo>
                    <a:pt x="1943" y="1469"/>
                    <a:pt x="1929" y="1528"/>
                    <a:pt x="1902" y="1587"/>
                  </a:cubicBezTo>
                  <a:cubicBezTo>
                    <a:pt x="1884" y="1642"/>
                    <a:pt x="1852" y="1692"/>
                    <a:pt x="1806" y="1737"/>
                  </a:cubicBezTo>
                  <a:cubicBezTo>
                    <a:pt x="1720" y="1819"/>
                    <a:pt x="1593" y="1874"/>
                    <a:pt x="1474" y="1874"/>
                  </a:cubicBezTo>
                  <a:lnTo>
                    <a:pt x="1461" y="1874"/>
                  </a:lnTo>
                  <a:cubicBezTo>
                    <a:pt x="1333" y="1874"/>
                    <a:pt x="1220" y="1819"/>
                    <a:pt x="1129" y="1737"/>
                  </a:cubicBezTo>
                  <a:cubicBezTo>
                    <a:pt x="1038" y="1651"/>
                    <a:pt x="997" y="1528"/>
                    <a:pt x="992" y="1405"/>
                  </a:cubicBezTo>
                  <a:cubicBezTo>
                    <a:pt x="988" y="1342"/>
                    <a:pt x="1001" y="1283"/>
                    <a:pt x="1033" y="1223"/>
                  </a:cubicBezTo>
                  <a:cubicBezTo>
                    <a:pt x="1051" y="1169"/>
                    <a:pt x="1083" y="1119"/>
                    <a:pt x="1129" y="1073"/>
                  </a:cubicBezTo>
                  <a:cubicBezTo>
                    <a:pt x="1215" y="992"/>
                    <a:pt x="1338" y="937"/>
                    <a:pt x="1461" y="937"/>
                  </a:cubicBezTo>
                  <a:close/>
                  <a:moveTo>
                    <a:pt x="3325" y="937"/>
                  </a:moveTo>
                  <a:cubicBezTo>
                    <a:pt x="3925" y="937"/>
                    <a:pt x="3925" y="1874"/>
                    <a:pt x="3325" y="1874"/>
                  </a:cubicBezTo>
                  <a:cubicBezTo>
                    <a:pt x="2720" y="1874"/>
                    <a:pt x="2720" y="937"/>
                    <a:pt x="3325" y="937"/>
                  </a:cubicBezTo>
                  <a:close/>
                  <a:moveTo>
                    <a:pt x="13107" y="951"/>
                  </a:moveTo>
                  <a:cubicBezTo>
                    <a:pt x="13234" y="951"/>
                    <a:pt x="13348" y="1005"/>
                    <a:pt x="13439" y="1087"/>
                  </a:cubicBezTo>
                  <a:cubicBezTo>
                    <a:pt x="13530" y="1173"/>
                    <a:pt x="13571" y="1301"/>
                    <a:pt x="13576" y="1419"/>
                  </a:cubicBezTo>
                  <a:cubicBezTo>
                    <a:pt x="13580" y="1483"/>
                    <a:pt x="13566" y="1546"/>
                    <a:pt x="13535" y="1601"/>
                  </a:cubicBezTo>
                  <a:cubicBezTo>
                    <a:pt x="13516" y="1660"/>
                    <a:pt x="13485" y="1710"/>
                    <a:pt x="13439" y="1751"/>
                  </a:cubicBezTo>
                  <a:cubicBezTo>
                    <a:pt x="13439" y="1756"/>
                    <a:pt x="13435" y="1756"/>
                    <a:pt x="13430" y="1760"/>
                  </a:cubicBezTo>
                  <a:cubicBezTo>
                    <a:pt x="13430" y="1760"/>
                    <a:pt x="13425" y="1765"/>
                    <a:pt x="13425" y="1765"/>
                  </a:cubicBezTo>
                  <a:cubicBezTo>
                    <a:pt x="13339" y="1860"/>
                    <a:pt x="13216" y="1897"/>
                    <a:pt x="13093" y="1901"/>
                  </a:cubicBezTo>
                  <a:cubicBezTo>
                    <a:pt x="13086" y="1902"/>
                    <a:pt x="13078" y="1902"/>
                    <a:pt x="13070" y="1902"/>
                  </a:cubicBezTo>
                  <a:cubicBezTo>
                    <a:pt x="13015" y="1902"/>
                    <a:pt x="12963" y="1888"/>
                    <a:pt x="12912" y="1860"/>
                  </a:cubicBezTo>
                  <a:cubicBezTo>
                    <a:pt x="12857" y="1842"/>
                    <a:pt x="12807" y="1810"/>
                    <a:pt x="12762" y="1765"/>
                  </a:cubicBezTo>
                  <a:cubicBezTo>
                    <a:pt x="12680" y="1683"/>
                    <a:pt x="12625" y="1555"/>
                    <a:pt x="12625" y="1433"/>
                  </a:cubicBezTo>
                  <a:cubicBezTo>
                    <a:pt x="12625" y="1433"/>
                    <a:pt x="12625" y="1428"/>
                    <a:pt x="12625" y="1424"/>
                  </a:cubicBezTo>
                  <a:cubicBezTo>
                    <a:pt x="12634" y="1383"/>
                    <a:pt x="12639" y="1342"/>
                    <a:pt x="12643" y="1301"/>
                  </a:cubicBezTo>
                  <a:cubicBezTo>
                    <a:pt x="12661" y="1223"/>
                    <a:pt x="12711" y="1151"/>
                    <a:pt x="12766" y="1092"/>
                  </a:cubicBezTo>
                  <a:cubicBezTo>
                    <a:pt x="12852" y="996"/>
                    <a:pt x="12984" y="955"/>
                    <a:pt x="13107" y="951"/>
                  </a:cubicBezTo>
                  <a:close/>
                  <a:moveTo>
                    <a:pt x="5331" y="968"/>
                  </a:moveTo>
                  <a:cubicBezTo>
                    <a:pt x="5446" y="968"/>
                    <a:pt x="5555" y="1029"/>
                    <a:pt x="5640" y="1105"/>
                  </a:cubicBezTo>
                  <a:cubicBezTo>
                    <a:pt x="5685" y="1146"/>
                    <a:pt x="5717" y="1196"/>
                    <a:pt x="5735" y="1255"/>
                  </a:cubicBezTo>
                  <a:cubicBezTo>
                    <a:pt x="5763" y="1310"/>
                    <a:pt x="5776" y="1369"/>
                    <a:pt x="5776" y="1433"/>
                  </a:cubicBezTo>
                  <a:cubicBezTo>
                    <a:pt x="5776" y="1555"/>
                    <a:pt x="5722" y="1683"/>
                    <a:pt x="5640" y="1765"/>
                  </a:cubicBezTo>
                  <a:cubicBezTo>
                    <a:pt x="5635" y="1769"/>
                    <a:pt x="5626" y="1774"/>
                    <a:pt x="5622" y="1783"/>
                  </a:cubicBezTo>
                  <a:cubicBezTo>
                    <a:pt x="5535" y="1869"/>
                    <a:pt x="5417" y="1910"/>
                    <a:pt x="5294" y="1919"/>
                  </a:cubicBezTo>
                  <a:cubicBezTo>
                    <a:pt x="5290" y="1919"/>
                    <a:pt x="5286" y="1919"/>
                    <a:pt x="5281" y="1919"/>
                  </a:cubicBezTo>
                  <a:cubicBezTo>
                    <a:pt x="5159" y="1919"/>
                    <a:pt x="5050" y="1858"/>
                    <a:pt x="4962" y="1783"/>
                  </a:cubicBezTo>
                  <a:cubicBezTo>
                    <a:pt x="4917" y="1737"/>
                    <a:pt x="4885" y="1687"/>
                    <a:pt x="4867" y="1628"/>
                  </a:cubicBezTo>
                  <a:cubicBezTo>
                    <a:pt x="4835" y="1574"/>
                    <a:pt x="4821" y="1515"/>
                    <a:pt x="4826" y="1451"/>
                  </a:cubicBezTo>
                  <a:cubicBezTo>
                    <a:pt x="4826" y="1328"/>
                    <a:pt x="4876" y="1205"/>
                    <a:pt x="4962" y="1119"/>
                  </a:cubicBezTo>
                  <a:cubicBezTo>
                    <a:pt x="4967" y="1114"/>
                    <a:pt x="4971" y="1110"/>
                    <a:pt x="4976" y="1105"/>
                  </a:cubicBezTo>
                  <a:cubicBezTo>
                    <a:pt x="5067" y="1014"/>
                    <a:pt x="5185" y="973"/>
                    <a:pt x="5308" y="969"/>
                  </a:cubicBezTo>
                  <a:cubicBezTo>
                    <a:pt x="5316" y="968"/>
                    <a:pt x="5324" y="968"/>
                    <a:pt x="5331" y="968"/>
                  </a:cubicBezTo>
                  <a:close/>
                  <a:moveTo>
                    <a:pt x="9201" y="1073"/>
                  </a:moveTo>
                  <a:cubicBezTo>
                    <a:pt x="9328" y="1073"/>
                    <a:pt x="9442" y="1123"/>
                    <a:pt x="9533" y="1210"/>
                  </a:cubicBezTo>
                  <a:cubicBezTo>
                    <a:pt x="9624" y="1292"/>
                    <a:pt x="9665" y="1419"/>
                    <a:pt x="9669" y="1542"/>
                  </a:cubicBezTo>
                  <a:cubicBezTo>
                    <a:pt x="9669" y="1605"/>
                    <a:pt x="9655" y="1665"/>
                    <a:pt x="9628" y="1719"/>
                  </a:cubicBezTo>
                  <a:cubicBezTo>
                    <a:pt x="9610" y="1778"/>
                    <a:pt x="9578" y="1828"/>
                    <a:pt x="9533" y="1869"/>
                  </a:cubicBezTo>
                  <a:cubicBezTo>
                    <a:pt x="9446" y="1956"/>
                    <a:pt x="9319" y="2006"/>
                    <a:pt x="9201" y="2006"/>
                  </a:cubicBezTo>
                  <a:lnTo>
                    <a:pt x="9187" y="2006"/>
                  </a:lnTo>
                  <a:cubicBezTo>
                    <a:pt x="9060" y="2006"/>
                    <a:pt x="8946" y="1956"/>
                    <a:pt x="8855" y="1869"/>
                  </a:cubicBezTo>
                  <a:cubicBezTo>
                    <a:pt x="8764" y="1787"/>
                    <a:pt x="8723" y="1660"/>
                    <a:pt x="8719" y="1542"/>
                  </a:cubicBezTo>
                  <a:cubicBezTo>
                    <a:pt x="8714" y="1474"/>
                    <a:pt x="8728" y="1414"/>
                    <a:pt x="8760" y="1360"/>
                  </a:cubicBezTo>
                  <a:cubicBezTo>
                    <a:pt x="8778" y="1301"/>
                    <a:pt x="8810" y="1251"/>
                    <a:pt x="8855" y="1210"/>
                  </a:cubicBezTo>
                  <a:cubicBezTo>
                    <a:pt x="8942" y="1123"/>
                    <a:pt x="9064" y="1073"/>
                    <a:pt x="9187" y="1073"/>
                  </a:cubicBezTo>
                  <a:close/>
                  <a:moveTo>
                    <a:pt x="11215" y="1073"/>
                  </a:moveTo>
                  <a:cubicBezTo>
                    <a:pt x="11816" y="1073"/>
                    <a:pt x="11816" y="2006"/>
                    <a:pt x="11215" y="2006"/>
                  </a:cubicBezTo>
                  <a:cubicBezTo>
                    <a:pt x="10610" y="2006"/>
                    <a:pt x="10615" y="1073"/>
                    <a:pt x="11215" y="1073"/>
                  </a:cubicBezTo>
                  <a:close/>
                  <a:moveTo>
                    <a:pt x="7218" y="1101"/>
                  </a:moveTo>
                  <a:cubicBezTo>
                    <a:pt x="7345" y="1101"/>
                    <a:pt x="7459" y="1155"/>
                    <a:pt x="7550" y="1237"/>
                  </a:cubicBezTo>
                  <a:cubicBezTo>
                    <a:pt x="7641" y="1324"/>
                    <a:pt x="7682" y="1451"/>
                    <a:pt x="7686" y="1569"/>
                  </a:cubicBezTo>
                  <a:cubicBezTo>
                    <a:pt x="7686" y="1633"/>
                    <a:pt x="7673" y="1696"/>
                    <a:pt x="7645" y="1751"/>
                  </a:cubicBezTo>
                  <a:cubicBezTo>
                    <a:pt x="7627" y="1810"/>
                    <a:pt x="7595" y="1860"/>
                    <a:pt x="7550" y="1901"/>
                  </a:cubicBezTo>
                  <a:cubicBezTo>
                    <a:pt x="7464" y="1987"/>
                    <a:pt x="7336" y="2038"/>
                    <a:pt x="7218" y="2038"/>
                  </a:cubicBezTo>
                  <a:lnTo>
                    <a:pt x="7204" y="2038"/>
                  </a:lnTo>
                  <a:cubicBezTo>
                    <a:pt x="7077" y="2038"/>
                    <a:pt x="6963" y="1983"/>
                    <a:pt x="6872" y="1901"/>
                  </a:cubicBezTo>
                  <a:cubicBezTo>
                    <a:pt x="6781" y="1815"/>
                    <a:pt x="6740" y="1692"/>
                    <a:pt x="6736" y="1569"/>
                  </a:cubicBezTo>
                  <a:cubicBezTo>
                    <a:pt x="6731" y="1505"/>
                    <a:pt x="6745" y="1446"/>
                    <a:pt x="6777" y="1392"/>
                  </a:cubicBezTo>
                  <a:cubicBezTo>
                    <a:pt x="6795" y="1333"/>
                    <a:pt x="6827" y="1283"/>
                    <a:pt x="6872" y="1237"/>
                  </a:cubicBezTo>
                  <a:cubicBezTo>
                    <a:pt x="6959" y="1155"/>
                    <a:pt x="7082" y="1101"/>
                    <a:pt x="7204" y="1101"/>
                  </a:cubicBezTo>
                  <a:close/>
                  <a:moveTo>
                    <a:pt x="16072" y="0"/>
                  </a:moveTo>
                  <a:cubicBezTo>
                    <a:pt x="16072" y="0"/>
                    <a:pt x="14085" y="146"/>
                    <a:pt x="13421" y="191"/>
                  </a:cubicBezTo>
                  <a:cubicBezTo>
                    <a:pt x="12909" y="230"/>
                    <a:pt x="10083" y="371"/>
                    <a:pt x="8381" y="371"/>
                  </a:cubicBezTo>
                  <a:cubicBezTo>
                    <a:pt x="7877" y="371"/>
                    <a:pt x="7472" y="359"/>
                    <a:pt x="7254" y="328"/>
                  </a:cubicBezTo>
                  <a:cubicBezTo>
                    <a:pt x="6507" y="222"/>
                    <a:pt x="4724" y="195"/>
                    <a:pt x="3113" y="195"/>
                  </a:cubicBezTo>
                  <a:cubicBezTo>
                    <a:pt x="1467" y="195"/>
                    <a:pt x="1" y="223"/>
                    <a:pt x="1" y="223"/>
                  </a:cubicBezTo>
                  <a:cubicBezTo>
                    <a:pt x="342" y="878"/>
                    <a:pt x="224" y="13138"/>
                    <a:pt x="306" y="14257"/>
                  </a:cubicBezTo>
                  <a:cubicBezTo>
                    <a:pt x="383" y="15376"/>
                    <a:pt x="1906" y="15858"/>
                    <a:pt x="2243" y="15930"/>
                  </a:cubicBezTo>
                  <a:cubicBezTo>
                    <a:pt x="2308" y="15944"/>
                    <a:pt x="2595" y="15949"/>
                    <a:pt x="3019" y="15949"/>
                  </a:cubicBezTo>
                  <a:cubicBezTo>
                    <a:pt x="4785" y="15949"/>
                    <a:pt x="8919" y="15856"/>
                    <a:pt x="9223" y="15849"/>
                  </a:cubicBezTo>
                  <a:cubicBezTo>
                    <a:pt x="9605" y="15839"/>
                    <a:pt x="17104" y="15635"/>
                    <a:pt x="17104" y="15635"/>
                  </a:cubicBezTo>
                  <a:cubicBezTo>
                    <a:pt x="17104" y="15635"/>
                    <a:pt x="16891" y="14293"/>
                    <a:pt x="16818" y="13857"/>
                  </a:cubicBezTo>
                  <a:cubicBezTo>
                    <a:pt x="16750" y="13420"/>
                    <a:pt x="16391" y="10732"/>
                    <a:pt x="16336" y="10273"/>
                  </a:cubicBezTo>
                  <a:cubicBezTo>
                    <a:pt x="16286" y="9814"/>
                    <a:pt x="16068" y="5780"/>
                    <a:pt x="16054" y="5284"/>
                  </a:cubicBezTo>
                  <a:cubicBezTo>
                    <a:pt x="16045" y="4789"/>
                    <a:pt x="16072" y="0"/>
                    <a:pt x="160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715409" y="2703"/>
              <a:ext cx="3601708" cy="191343"/>
            </a:xfrm>
            <a:custGeom>
              <a:avLst/>
              <a:gdLst/>
              <a:ahLst/>
              <a:cxnLst/>
              <a:rect l="l" t="t" r="r" b="b"/>
              <a:pathLst>
                <a:path w="14701" h="781" extrusionOk="0">
                  <a:moveTo>
                    <a:pt x="14540" y="1"/>
                  </a:moveTo>
                  <a:cubicBezTo>
                    <a:pt x="14534" y="1"/>
                    <a:pt x="14528" y="1"/>
                    <a:pt x="14521" y="2"/>
                  </a:cubicBezTo>
                  <a:cubicBezTo>
                    <a:pt x="12176" y="369"/>
                    <a:pt x="9811" y="420"/>
                    <a:pt x="7446" y="420"/>
                  </a:cubicBezTo>
                  <a:cubicBezTo>
                    <a:pt x="6533" y="420"/>
                    <a:pt x="5621" y="412"/>
                    <a:pt x="4709" y="412"/>
                  </a:cubicBezTo>
                  <a:cubicBezTo>
                    <a:pt x="4230" y="412"/>
                    <a:pt x="3752" y="414"/>
                    <a:pt x="3275" y="421"/>
                  </a:cubicBezTo>
                  <a:cubicBezTo>
                    <a:pt x="2229" y="434"/>
                    <a:pt x="1178" y="466"/>
                    <a:pt x="137" y="562"/>
                  </a:cubicBezTo>
                  <a:cubicBezTo>
                    <a:pt x="9" y="575"/>
                    <a:pt x="1" y="781"/>
                    <a:pt x="125" y="781"/>
                  </a:cubicBezTo>
                  <a:cubicBezTo>
                    <a:pt x="129" y="781"/>
                    <a:pt x="133" y="780"/>
                    <a:pt x="137" y="780"/>
                  </a:cubicBezTo>
                  <a:cubicBezTo>
                    <a:pt x="1632" y="642"/>
                    <a:pt x="3132" y="613"/>
                    <a:pt x="4632" y="613"/>
                  </a:cubicBezTo>
                  <a:cubicBezTo>
                    <a:pt x="5759" y="613"/>
                    <a:pt x="6886" y="630"/>
                    <a:pt x="8013" y="630"/>
                  </a:cubicBezTo>
                  <a:cubicBezTo>
                    <a:pt x="9156" y="630"/>
                    <a:pt x="10298" y="612"/>
                    <a:pt x="11438" y="544"/>
                  </a:cubicBezTo>
                  <a:cubicBezTo>
                    <a:pt x="12488" y="480"/>
                    <a:pt x="13534" y="375"/>
                    <a:pt x="14576" y="212"/>
                  </a:cubicBezTo>
                  <a:cubicBezTo>
                    <a:pt x="14701" y="194"/>
                    <a:pt x="14658" y="1"/>
                    <a:pt x="14540" y="1"/>
                  </a:cubicBezTo>
                  <a:close/>
                </a:path>
              </a:pathLst>
            </a:custGeom>
            <a:solidFill>
              <a:srgbClr val="A3D0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451300" y="-643113"/>
              <a:ext cx="4252912" cy="3952300"/>
            </a:xfrm>
            <a:custGeom>
              <a:avLst/>
              <a:gdLst/>
              <a:ahLst/>
              <a:cxnLst/>
              <a:rect l="l" t="t" r="r" b="b"/>
              <a:pathLst>
                <a:path w="17359" h="16132" extrusionOk="0">
                  <a:moveTo>
                    <a:pt x="1988" y="14103"/>
                  </a:moveTo>
                  <a:cubicBezTo>
                    <a:pt x="1952" y="14508"/>
                    <a:pt x="2106" y="14899"/>
                    <a:pt x="2293" y="15258"/>
                  </a:cubicBezTo>
                  <a:cubicBezTo>
                    <a:pt x="2434" y="15531"/>
                    <a:pt x="2616" y="15781"/>
                    <a:pt x="2861" y="15940"/>
                  </a:cubicBezTo>
                  <a:cubicBezTo>
                    <a:pt x="2684" y="15931"/>
                    <a:pt x="2511" y="15917"/>
                    <a:pt x="2334" y="15899"/>
                  </a:cubicBezTo>
                  <a:cubicBezTo>
                    <a:pt x="1774" y="15840"/>
                    <a:pt x="1301" y="15526"/>
                    <a:pt x="965" y="15085"/>
                  </a:cubicBezTo>
                  <a:cubicBezTo>
                    <a:pt x="797" y="14867"/>
                    <a:pt x="606" y="14567"/>
                    <a:pt x="519" y="14271"/>
                  </a:cubicBezTo>
                  <a:lnTo>
                    <a:pt x="519" y="14271"/>
                  </a:lnTo>
                  <a:cubicBezTo>
                    <a:pt x="683" y="14307"/>
                    <a:pt x="847" y="14325"/>
                    <a:pt x="1010" y="14325"/>
                  </a:cubicBezTo>
                  <a:cubicBezTo>
                    <a:pt x="1345" y="14325"/>
                    <a:pt x="1676" y="14250"/>
                    <a:pt x="1988" y="14103"/>
                  </a:cubicBezTo>
                  <a:close/>
                  <a:moveTo>
                    <a:pt x="16145" y="183"/>
                  </a:moveTo>
                  <a:lnTo>
                    <a:pt x="16145" y="183"/>
                  </a:lnTo>
                  <a:cubicBezTo>
                    <a:pt x="16086" y="4239"/>
                    <a:pt x="16090" y="8282"/>
                    <a:pt x="16650" y="12307"/>
                  </a:cubicBezTo>
                  <a:cubicBezTo>
                    <a:pt x="16804" y="13416"/>
                    <a:pt x="16982" y="14526"/>
                    <a:pt x="17163" y="15635"/>
                  </a:cubicBezTo>
                  <a:cubicBezTo>
                    <a:pt x="13816" y="15726"/>
                    <a:pt x="10474" y="15817"/>
                    <a:pt x="7131" y="15908"/>
                  </a:cubicBezTo>
                  <a:cubicBezTo>
                    <a:pt x="6372" y="15926"/>
                    <a:pt x="5612" y="15945"/>
                    <a:pt x="4848" y="15949"/>
                  </a:cubicBezTo>
                  <a:cubicBezTo>
                    <a:pt x="4451" y="15953"/>
                    <a:pt x="4051" y="15960"/>
                    <a:pt x="3652" y="15960"/>
                  </a:cubicBezTo>
                  <a:cubicBezTo>
                    <a:pt x="3558" y="15960"/>
                    <a:pt x="3464" y="15959"/>
                    <a:pt x="3370" y="15958"/>
                  </a:cubicBezTo>
                  <a:cubicBezTo>
                    <a:pt x="3357" y="15945"/>
                    <a:pt x="3343" y="15931"/>
                    <a:pt x="3320" y="15931"/>
                  </a:cubicBezTo>
                  <a:cubicBezTo>
                    <a:pt x="2893" y="15854"/>
                    <a:pt x="2634" y="15531"/>
                    <a:pt x="2447" y="15167"/>
                  </a:cubicBezTo>
                  <a:cubicBezTo>
                    <a:pt x="2256" y="14799"/>
                    <a:pt x="2088" y="14385"/>
                    <a:pt x="2188" y="13966"/>
                  </a:cubicBezTo>
                  <a:cubicBezTo>
                    <a:pt x="2203" y="13909"/>
                    <a:pt x="2154" y="13854"/>
                    <a:pt x="2100" y="13854"/>
                  </a:cubicBezTo>
                  <a:cubicBezTo>
                    <a:pt x="2085" y="13854"/>
                    <a:pt x="2070" y="13858"/>
                    <a:pt x="2056" y="13866"/>
                  </a:cubicBezTo>
                  <a:cubicBezTo>
                    <a:pt x="1729" y="14053"/>
                    <a:pt x="1373" y="14147"/>
                    <a:pt x="1010" y="14147"/>
                  </a:cubicBezTo>
                  <a:cubicBezTo>
                    <a:pt x="833" y="14147"/>
                    <a:pt x="655" y="14125"/>
                    <a:pt x="478" y="14080"/>
                  </a:cubicBezTo>
                  <a:cubicBezTo>
                    <a:pt x="478" y="14057"/>
                    <a:pt x="474" y="14039"/>
                    <a:pt x="474" y="14016"/>
                  </a:cubicBezTo>
                  <a:cubicBezTo>
                    <a:pt x="465" y="10483"/>
                    <a:pt x="542" y="6949"/>
                    <a:pt x="483" y="3416"/>
                  </a:cubicBezTo>
                  <a:cubicBezTo>
                    <a:pt x="478" y="2911"/>
                    <a:pt x="460" y="2402"/>
                    <a:pt x="415" y="1897"/>
                  </a:cubicBezTo>
                  <a:cubicBezTo>
                    <a:pt x="396" y="1692"/>
                    <a:pt x="374" y="1488"/>
                    <a:pt x="346" y="1283"/>
                  </a:cubicBezTo>
                  <a:cubicBezTo>
                    <a:pt x="333" y="1174"/>
                    <a:pt x="319" y="1069"/>
                    <a:pt x="301" y="960"/>
                  </a:cubicBezTo>
                  <a:cubicBezTo>
                    <a:pt x="283" y="851"/>
                    <a:pt x="196" y="647"/>
                    <a:pt x="224" y="537"/>
                  </a:cubicBezTo>
                  <a:cubicBezTo>
                    <a:pt x="268" y="329"/>
                    <a:pt x="496" y="304"/>
                    <a:pt x="711" y="304"/>
                  </a:cubicBezTo>
                  <a:cubicBezTo>
                    <a:pt x="780" y="304"/>
                    <a:pt x="848" y="306"/>
                    <a:pt x="908" y="306"/>
                  </a:cubicBezTo>
                  <a:cubicBezTo>
                    <a:pt x="926" y="306"/>
                    <a:pt x="944" y="306"/>
                    <a:pt x="960" y="305"/>
                  </a:cubicBezTo>
                  <a:cubicBezTo>
                    <a:pt x="1219" y="296"/>
                    <a:pt x="1479" y="287"/>
                    <a:pt x="1738" y="287"/>
                  </a:cubicBezTo>
                  <a:cubicBezTo>
                    <a:pt x="1884" y="285"/>
                    <a:pt x="2030" y="284"/>
                    <a:pt x="2175" y="284"/>
                  </a:cubicBezTo>
                  <a:cubicBezTo>
                    <a:pt x="2551" y="284"/>
                    <a:pt x="2925" y="291"/>
                    <a:pt x="3302" y="301"/>
                  </a:cubicBezTo>
                  <a:cubicBezTo>
                    <a:pt x="5331" y="360"/>
                    <a:pt x="7354" y="546"/>
                    <a:pt x="9382" y="565"/>
                  </a:cubicBezTo>
                  <a:cubicBezTo>
                    <a:pt x="9483" y="566"/>
                    <a:pt x="9583" y="566"/>
                    <a:pt x="9683" y="566"/>
                  </a:cubicBezTo>
                  <a:cubicBezTo>
                    <a:pt x="11838" y="566"/>
                    <a:pt x="13994" y="339"/>
                    <a:pt x="16145" y="183"/>
                  </a:cubicBezTo>
                  <a:close/>
                  <a:moveTo>
                    <a:pt x="16238" y="0"/>
                  </a:moveTo>
                  <a:cubicBezTo>
                    <a:pt x="16236" y="0"/>
                    <a:pt x="16234" y="1"/>
                    <a:pt x="16231" y="1"/>
                  </a:cubicBezTo>
                  <a:cubicBezTo>
                    <a:pt x="14139" y="151"/>
                    <a:pt x="12038" y="374"/>
                    <a:pt x="9942" y="387"/>
                  </a:cubicBezTo>
                  <a:cubicBezTo>
                    <a:pt x="9850" y="388"/>
                    <a:pt x="9759" y="388"/>
                    <a:pt x="9667" y="388"/>
                  </a:cubicBezTo>
                  <a:cubicBezTo>
                    <a:pt x="7635" y="388"/>
                    <a:pt x="5607" y="202"/>
                    <a:pt x="3580" y="133"/>
                  </a:cubicBezTo>
                  <a:cubicBezTo>
                    <a:pt x="3071" y="115"/>
                    <a:pt x="2560" y="102"/>
                    <a:pt x="2051" y="102"/>
                  </a:cubicBezTo>
                  <a:cubicBezTo>
                    <a:pt x="1500" y="102"/>
                    <a:pt x="949" y="117"/>
                    <a:pt x="401" y="160"/>
                  </a:cubicBezTo>
                  <a:cubicBezTo>
                    <a:pt x="137" y="178"/>
                    <a:pt x="1" y="274"/>
                    <a:pt x="42" y="551"/>
                  </a:cubicBezTo>
                  <a:cubicBezTo>
                    <a:pt x="119" y="1092"/>
                    <a:pt x="219" y="1624"/>
                    <a:pt x="255" y="2170"/>
                  </a:cubicBezTo>
                  <a:cubicBezTo>
                    <a:pt x="392" y="4098"/>
                    <a:pt x="319" y="6058"/>
                    <a:pt x="310" y="7991"/>
                  </a:cubicBezTo>
                  <a:cubicBezTo>
                    <a:pt x="301" y="10001"/>
                    <a:pt x="287" y="12011"/>
                    <a:pt x="296" y="14021"/>
                  </a:cubicBezTo>
                  <a:cubicBezTo>
                    <a:pt x="305" y="14312"/>
                    <a:pt x="469" y="14626"/>
                    <a:pt x="610" y="14876"/>
                  </a:cubicBezTo>
                  <a:cubicBezTo>
                    <a:pt x="851" y="15294"/>
                    <a:pt x="1197" y="15672"/>
                    <a:pt x="1638" y="15886"/>
                  </a:cubicBezTo>
                  <a:cubicBezTo>
                    <a:pt x="1961" y="16045"/>
                    <a:pt x="2306" y="16081"/>
                    <a:pt x="2666" y="16099"/>
                  </a:cubicBezTo>
                  <a:cubicBezTo>
                    <a:pt x="3125" y="16127"/>
                    <a:pt x="3584" y="16131"/>
                    <a:pt x="4048" y="16131"/>
                  </a:cubicBezTo>
                  <a:cubicBezTo>
                    <a:pt x="4152" y="16131"/>
                    <a:pt x="4255" y="16132"/>
                    <a:pt x="4359" y="16132"/>
                  </a:cubicBezTo>
                  <a:cubicBezTo>
                    <a:pt x="6670" y="16132"/>
                    <a:pt x="8986" y="16037"/>
                    <a:pt x="11297" y="15972"/>
                  </a:cubicBezTo>
                  <a:cubicBezTo>
                    <a:pt x="13289" y="15917"/>
                    <a:pt x="15276" y="15863"/>
                    <a:pt x="17263" y="15813"/>
                  </a:cubicBezTo>
                  <a:cubicBezTo>
                    <a:pt x="17327" y="15808"/>
                    <a:pt x="17359" y="15754"/>
                    <a:pt x="17350" y="15699"/>
                  </a:cubicBezTo>
                  <a:cubicBezTo>
                    <a:pt x="17022" y="13675"/>
                    <a:pt x="16695" y="11652"/>
                    <a:pt x="16513" y="9605"/>
                  </a:cubicBezTo>
                  <a:cubicBezTo>
                    <a:pt x="16336" y="7600"/>
                    <a:pt x="16290" y="5581"/>
                    <a:pt x="16290" y="3562"/>
                  </a:cubicBezTo>
                  <a:cubicBezTo>
                    <a:pt x="16290" y="2406"/>
                    <a:pt x="16304" y="1247"/>
                    <a:pt x="16322" y="87"/>
                  </a:cubicBezTo>
                  <a:cubicBezTo>
                    <a:pt x="16322" y="44"/>
                    <a:pt x="16285" y="0"/>
                    <a:pt x="16238" y="0"/>
                  </a:cubicBezTo>
                  <a:close/>
                </a:path>
              </a:pathLst>
            </a:custGeom>
            <a:solidFill>
              <a:srgbClr val="4C4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680864" y="-415264"/>
              <a:ext cx="351571" cy="273662"/>
            </a:xfrm>
            <a:custGeom>
              <a:avLst/>
              <a:gdLst/>
              <a:ahLst/>
              <a:cxnLst/>
              <a:rect l="l" t="t" r="r" b="b"/>
              <a:pathLst>
                <a:path w="1435" h="1117" extrusionOk="0">
                  <a:moveTo>
                    <a:pt x="810" y="121"/>
                  </a:moveTo>
                  <a:lnTo>
                    <a:pt x="810" y="121"/>
                  </a:lnTo>
                  <a:cubicBezTo>
                    <a:pt x="1276" y="142"/>
                    <a:pt x="1258" y="990"/>
                    <a:pt x="743" y="990"/>
                  </a:cubicBezTo>
                  <a:cubicBezTo>
                    <a:pt x="700" y="990"/>
                    <a:pt x="655" y="984"/>
                    <a:pt x="605" y="972"/>
                  </a:cubicBezTo>
                  <a:cubicBezTo>
                    <a:pt x="355" y="913"/>
                    <a:pt x="132" y="740"/>
                    <a:pt x="246" y="458"/>
                  </a:cubicBezTo>
                  <a:cubicBezTo>
                    <a:pt x="317" y="272"/>
                    <a:pt x="467" y="124"/>
                    <a:pt x="663" y="124"/>
                  </a:cubicBezTo>
                  <a:cubicBezTo>
                    <a:pt x="693" y="124"/>
                    <a:pt x="724" y="128"/>
                    <a:pt x="755" y="135"/>
                  </a:cubicBezTo>
                  <a:cubicBezTo>
                    <a:pt x="760" y="136"/>
                    <a:pt x="764" y="136"/>
                    <a:pt x="767" y="136"/>
                  </a:cubicBezTo>
                  <a:cubicBezTo>
                    <a:pt x="785" y="136"/>
                    <a:pt x="799" y="129"/>
                    <a:pt x="810" y="121"/>
                  </a:cubicBezTo>
                  <a:close/>
                  <a:moveTo>
                    <a:pt x="784" y="1"/>
                  </a:moveTo>
                  <a:cubicBezTo>
                    <a:pt x="755" y="1"/>
                    <a:pt x="724" y="3"/>
                    <a:pt x="692" y="8"/>
                  </a:cubicBezTo>
                  <a:cubicBezTo>
                    <a:pt x="683" y="7"/>
                    <a:pt x="675" y="7"/>
                    <a:pt x="666" y="7"/>
                  </a:cubicBezTo>
                  <a:cubicBezTo>
                    <a:pt x="401" y="7"/>
                    <a:pt x="189" y="211"/>
                    <a:pt x="110" y="471"/>
                  </a:cubicBezTo>
                  <a:cubicBezTo>
                    <a:pt x="1" y="844"/>
                    <a:pt x="360" y="1072"/>
                    <a:pt x="687" y="1113"/>
                  </a:cubicBezTo>
                  <a:cubicBezTo>
                    <a:pt x="711" y="1115"/>
                    <a:pt x="734" y="1117"/>
                    <a:pt x="757" y="1117"/>
                  </a:cubicBezTo>
                  <a:cubicBezTo>
                    <a:pt x="1405" y="1117"/>
                    <a:pt x="1434" y="1"/>
                    <a:pt x="784" y="1"/>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145381" y="-416979"/>
              <a:ext cx="318987" cy="277092"/>
            </a:xfrm>
            <a:custGeom>
              <a:avLst/>
              <a:gdLst/>
              <a:ahLst/>
              <a:cxnLst/>
              <a:rect l="l" t="t" r="r" b="b"/>
              <a:pathLst>
                <a:path w="1302" h="1131" extrusionOk="0">
                  <a:moveTo>
                    <a:pt x="686" y="118"/>
                  </a:moveTo>
                  <a:cubicBezTo>
                    <a:pt x="718" y="118"/>
                    <a:pt x="750" y="121"/>
                    <a:pt x="783" y="128"/>
                  </a:cubicBezTo>
                  <a:cubicBezTo>
                    <a:pt x="1060" y="187"/>
                    <a:pt x="1201" y="483"/>
                    <a:pt x="1051" y="729"/>
                  </a:cubicBezTo>
                  <a:cubicBezTo>
                    <a:pt x="957" y="884"/>
                    <a:pt x="761" y="1008"/>
                    <a:pt x="574" y="1008"/>
                  </a:cubicBezTo>
                  <a:cubicBezTo>
                    <a:pt x="537" y="1008"/>
                    <a:pt x="500" y="1003"/>
                    <a:pt x="465" y="992"/>
                  </a:cubicBezTo>
                  <a:cubicBezTo>
                    <a:pt x="233" y="920"/>
                    <a:pt x="110" y="578"/>
                    <a:pt x="224" y="369"/>
                  </a:cubicBezTo>
                  <a:cubicBezTo>
                    <a:pt x="228" y="356"/>
                    <a:pt x="233" y="342"/>
                    <a:pt x="228" y="333"/>
                  </a:cubicBezTo>
                  <a:cubicBezTo>
                    <a:pt x="355" y="214"/>
                    <a:pt x="514" y="118"/>
                    <a:pt x="686" y="118"/>
                  </a:cubicBezTo>
                  <a:close/>
                  <a:moveTo>
                    <a:pt x="698" y="0"/>
                  </a:moveTo>
                  <a:cubicBezTo>
                    <a:pt x="478" y="0"/>
                    <a:pt x="263" y="122"/>
                    <a:pt x="105" y="283"/>
                  </a:cubicBezTo>
                  <a:cubicBezTo>
                    <a:pt x="83" y="306"/>
                    <a:pt x="87" y="333"/>
                    <a:pt x="96" y="356"/>
                  </a:cubicBezTo>
                  <a:cubicBezTo>
                    <a:pt x="1" y="601"/>
                    <a:pt x="110" y="942"/>
                    <a:pt x="337" y="1074"/>
                  </a:cubicBezTo>
                  <a:cubicBezTo>
                    <a:pt x="407" y="1113"/>
                    <a:pt x="483" y="1130"/>
                    <a:pt x="562" y="1130"/>
                  </a:cubicBezTo>
                  <a:cubicBezTo>
                    <a:pt x="776" y="1130"/>
                    <a:pt x="1003" y="1001"/>
                    <a:pt x="1120" y="838"/>
                  </a:cubicBezTo>
                  <a:cubicBezTo>
                    <a:pt x="1301" y="592"/>
                    <a:pt x="1256" y="237"/>
                    <a:pt x="988" y="78"/>
                  </a:cubicBezTo>
                  <a:cubicBezTo>
                    <a:pt x="893" y="24"/>
                    <a:pt x="795" y="0"/>
                    <a:pt x="698" y="0"/>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622393" y="-410119"/>
              <a:ext cx="338832" cy="288117"/>
            </a:xfrm>
            <a:custGeom>
              <a:avLst/>
              <a:gdLst/>
              <a:ahLst/>
              <a:cxnLst/>
              <a:rect l="l" t="t" r="r" b="b"/>
              <a:pathLst>
                <a:path w="1383" h="1176" extrusionOk="0">
                  <a:moveTo>
                    <a:pt x="683" y="121"/>
                  </a:moveTo>
                  <a:cubicBezTo>
                    <a:pt x="739" y="121"/>
                    <a:pt x="796" y="129"/>
                    <a:pt x="851" y="146"/>
                  </a:cubicBezTo>
                  <a:cubicBezTo>
                    <a:pt x="851" y="150"/>
                    <a:pt x="855" y="150"/>
                    <a:pt x="860" y="155"/>
                  </a:cubicBezTo>
                  <a:cubicBezTo>
                    <a:pt x="1105" y="296"/>
                    <a:pt x="1237" y="496"/>
                    <a:pt x="1073" y="769"/>
                  </a:cubicBezTo>
                  <a:cubicBezTo>
                    <a:pt x="975" y="933"/>
                    <a:pt x="811" y="1057"/>
                    <a:pt x="631" y="1057"/>
                  </a:cubicBezTo>
                  <a:cubicBezTo>
                    <a:pt x="561" y="1057"/>
                    <a:pt x="490" y="1038"/>
                    <a:pt x="419" y="996"/>
                  </a:cubicBezTo>
                  <a:cubicBezTo>
                    <a:pt x="200" y="864"/>
                    <a:pt x="137" y="555"/>
                    <a:pt x="269" y="337"/>
                  </a:cubicBezTo>
                  <a:cubicBezTo>
                    <a:pt x="360" y="191"/>
                    <a:pt x="519" y="121"/>
                    <a:pt x="683" y="121"/>
                  </a:cubicBezTo>
                  <a:close/>
                  <a:moveTo>
                    <a:pt x="685" y="0"/>
                  </a:moveTo>
                  <a:cubicBezTo>
                    <a:pt x="462" y="0"/>
                    <a:pt x="244" y="115"/>
                    <a:pt x="141" y="328"/>
                  </a:cubicBezTo>
                  <a:cubicBezTo>
                    <a:pt x="0" y="619"/>
                    <a:pt x="118" y="987"/>
                    <a:pt x="410" y="1123"/>
                  </a:cubicBezTo>
                  <a:cubicBezTo>
                    <a:pt x="485" y="1160"/>
                    <a:pt x="560" y="1176"/>
                    <a:pt x="633" y="1176"/>
                  </a:cubicBezTo>
                  <a:cubicBezTo>
                    <a:pt x="853" y="1176"/>
                    <a:pt x="1052" y="1026"/>
                    <a:pt x="1178" y="828"/>
                  </a:cubicBezTo>
                  <a:cubicBezTo>
                    <a:pt x="1383" y="500"/>
                    <a:pt x="1224" y="232"/>
                    <a:pt x="928" y="55"/>
                  </a:cubicBezTo>
                  <a:cubicBezTo>
                    <a:pt x="919" y="50"/>
                    <a:pt x="914" y="41"/>
                    <a:pt x="901" y="37"/>
                  </a:cubicBezTo>
                  <a:cubicBezTo>
                    <a:pt x="831" y="12"/>
                    <a:pt x="758" y="0"/>
                    <a:pt x="685" y="0"/>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084706" y="-378270"/>
              <a:ext cx="352551" cy="273417"/>
            </a:xfrm>
            <a:custGeom>
              <a:avLst/>
              <a:gdLst/>
              <a:ahLst/>
              <a:cxnLst/>
              <a:rect l="l" t="t" r="r" b="b"/>
              <a:pathLst>
                <a:path w="1439" h="1116" extrusionOk="0">
                  <a:moveTo>
                    <a:pt x="815" y="120"/>
                  </a:moveTo>
                  <a:lnTo>
                    <a:pt x="815" y="120"/>
                  </a:lnTo>
                  <a:cubicBezTo>
                    <a:pt x="1277" y="146"/>
                    <a:pt x="1257" y="993"/>
                    <a:pt x="744" y="993"/>
                  </a:cubicBezTo>
                  <a:cubicBezTo>
                    <a:pt x="702" y="993"/>
                    <a:pt x="658" y="987"/>
                    <a:pt x="610" y="975"/>
                  </a:cubicBezTo>
                  <a:cubicBezTo>
                    <a:pt x="355" y="912"/>
                    <a:pt x="137" y="743"/>
                    <a:pt x="246" y="457"/>
                  </a:cubicBezTo>
                  <a:cubicBezTo>
                    <a:pt x="321" y="271"/>
                    <a:pt x="472" y="123"/>
                    <a:pt x="668" y="123"/>
                  </a:cubicBezTo>
                  <a:cubicBezTo>
                    <a:pt x="697" y="123"/>
                    <a:pt x="728" y="127"/>
                    <a:pt x="760" y="134"/>
                  </a:cubicBezTo>
                  <a:cubicBezTo>
                    <a:pt x="766" y="135"/>
                    <a:pt x="771" y="136"/>
                    <a:pt x="776" y="136"/>
                  </a:cubicBezTo>
                  <a:cubicBezTo>
                    <a:pt x="792" y="136"/>
                    <a:pt x="804" y="131"/>
                    <a:pt x="815" y="120"/>
                  </a:cubicBezTo>
                  <a:close/>
                  <a:moveTo>
                    <a:pt x="785" y="0"/>
                  </a:moveTo>
                  <a:cubicBezTo>
                    <a:pt x="757" y="0"/>
                    <a:pt x="727" y="2"/>
                    <a:pt x="696" y="7"/>
                  </a:cubicBezTo>
                  <a:cubicBezTo>
                    <a:pt x="688" y="6"/>
                    <a:pt x="679" y="6"/>
                    <a:pt x="671" y="6"/>
                  </a:cubicBezTo>
                  <a:cubicBezTo>
                    <a:pt x="405" y="6"/>
                    <a:pt x="194" y="211"/>
                    <a:pt x="114" y="471"/>
                  </a:cubicBezTo>
                  <a:cubicBezTo>
                    <a:pt x="1" y="843"/>
                    <a:pt x="360" y="1071"/>
                    <a:pt x="692" y="1112"/>
                  </a:cubicBezTo>
                  <a:cubicBezTo>
                    <a:pt x="716" y="1114"/>
                    <a:pt x="739" y="1116"/>
                    <a:pt x="762" y="1116"/>
                  </a:cubicBezTo>
                  <a:cubicBezTo>
                    <a:pt x="1410" y="1116"/>
                    <a:pt x="1439" y="0"/>
                    <a:pt x="785" y="0"/>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585973" y="-379985"/>
              <a:ext cx="318987" cy="277337"/>
            </a:xfrm>
            <a:custGeom>
              <a:avLst/>
              <a:gdLst/>
              <a:ahLst/>
              <a:cxnLst/>
              <a:rect l="l" t="t" r="r" b="b"/>
              <a:pathLst>
                <a:path w="1302" h="1132" extrusionOk="0">
                  <a:moveTo>
                    <a:pt x="686" y="117"/>
                  </a:moveTo>
                  <a:cubicBezTo>
                    <a:pt x="718" y="117"/>
                    <a:pt x="750" y="120"/>
                    <a:pt x="783" y="127"/>
                  </a:cubicBezTo>
                  <a:cubicBezTo>
                    <a:pt x="1061" y="186"/>
                    <a:pt x="1202" y="482"/>
                    <a:pt x="1051" y="732"/>
                  </a:cubicBezTo>
                  <a:cubicBezTo>
                    <a:pt x="961" y="884"/>
                    <a:pt x="762" y="1007"/>
                    <a:pt x="575" y="1007"/>
                  </a:cubicBezTo>
                  <a:cubicBezTo>
                    <a:pt x="537" y="1007"/>
                    <a:pt x="500" y="1002"/>
                    <a:pt x="465" y="991"/>
                  </a:cubicBezTo>
                  <a:cubicBezTo>
                    <a:pt x="233" y="923"/>
                    <a:pt x="110" y="578"/>
                    <a:pt x="224" y="368"/>
                  </a:cubicBezTo>
                  <a:cubicBezTo>
                    <a:pt x="233" y="355"/>
                    <a:pt x="233" y="346"/>
                    <a:pt x="228" y="332"/>
                  </a:cubicBezTo>
                  <a:cubicBezTo>
                    <a:pt x="355" y="213"/>
                    <a:pt x="514" y="117"/>
                    <a:pt x="686" y="117"/>
                  </a:cubicBezTo>
                  <a:close/>
                  <a:moveTo>
                    <a:pt x="702" y="0"/>
                  </a:moveTo>
                  <a:cubicBezTo>
                    <a:pt x="480" y="0"/>
                    <a:pt x="264" y="125"/>
                    <a:pt x="106" y="287"/>
                  </a:cubicBezTo>
                  <a:cubicBezTo>
                    <a:pt x="83" y="309"/>
                    <a:pt x="87" y="337"/>
                    <a:pt x="101" y="355"/>
                  </a:cubicBezTo>
                  <a:cubicBezTo>
                    <a:pt x="1" y="600"/>
                    <a:pt x="110" y="941"/>
                    <a:pt x="342" y="1073"/>
                  </a:cubicBezTo>
                  <a:cubicBezTo>
                    <a:pt x="411" y="1114"/>
                    <a:pt x="487" y="1131"/>
                    <a:pt x="566" y="1131"/>
                  </a:cubicBezTo>
                  <a:cubicBezTo>
                    <a:pt x="779" y="1131"/>
                    <a:pt x="1007" y="1001"/>
                    <a:pt x="1120" y="841"/>
                  </a:cubicBezTo>
                  <a:cubicBezTo>
                    <a:pt x="1302" y="596"/>
                    <a:pt x="1256" y="236"/>
                    <a:pt x="988" y="77"/>
                  </a:cubicBezTo>
                  <a:cubicBezTo>
                    <a:pt x="894" y="24"/>
                    <a:pt x="798" y="0"/>
                    <a:pt x="702" y="0"/>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070825" y="-385620"/>
              <a:ext cx="340057" cy="287627"/>
            </a:xfrm>
            <a:custGeom>
              <a:avLst/>
              <a:gdLst/>
              <a:ahLst/>
              <a:cxnLst/>
              <a:rect l="l" t="t" r="r" b="b"/>
              <a:pathLst>
                <a:path w="1388" h="1174" extrusionOk="0">
                  <a:moveTo>
                    <a:pt x="684" y="119"/>
                  </a:moveTo>
                  <a:cubicBezTo>
                    <a:pt x="740" y="119"/>
                    <a:pt x="796" y="128"/>
                    <a:pt x="851" y="146"/>
                  </a:cubicBezTo>
                  <a:cubicBezTo>
                    <a:pt x="855" y="146"/>
                    <a:pt x="855" y="150"/>
                    <a:pt x="860" y="155"/>
                  </a:cubicBezTo>
                  <a:cubicBezTo>
                    <a:pt x="1105" y="296"/>
                    <a:pt x="1242" y="496"/>
                    <a:pt x="1078" y="769"/>
                  </a:cubicBezTo>
                  <a:cubicBezTo>
                    <a:pt x="980" y="933"/>
                    <a:pt x="813" y="1057"/>
                    <a:pt x="633" y="1057"/>
                  </a:cubicBezTo>
                  <a:cubicBezTo>
                    <a:pt x="564" y="1057"/>
                    <a:pt x="493" y="1038"/>
                    <a:pt x="423" y="996"/>
                  </a:cubicBezTo>
                  <a:cubicBezTo>
                    <a:pt x="200" y="860"/>
                    <a:pt x="141" y="555"/>
                    <a:pt x="273" y="337"/>
                  </a:cubicBezTo>
                  <a:cubicBezTo>
                    <a:pt x="364" y="192"/>
                    <a:pt x="523" y="119"/>
                    <a:pt x="684" y="119"/>
                  </a:cubicBezTo>
                  <a:close/>
                  <a:moveTo>
                    <a:pt x="685" y="0"/>
                  </a:moveTo>
                  <a:cubicBezTo>
                    <a:pt x="462" y="0"/>
                    <a:pt x="244" y="115"/>
                    <a:pt x="141" y="328"/>
                  </a:cubicBezTo>
                  <a:cubicBezTo>
                    <a:pt x="0" y="619"/>
                    <a:pt x="118" y="987"/>
                    <a:pt x="409" y="1124"/>
                  </a:cubicBezTo>
                  <a:cubicBezTo>
                    <a:pt x="486" y="1158"/>
                    <a:pt x="561" y="1174"/>
                    <a:pt x="634" y="1174"/>
                  </a:cubicBezTo>
                  <a:cubicBezTo>
                    <a:pt x="856" y="1174"/>
                    <a:pt x="1055" y="1027"/>
                    <a:pt x="1178" y="828"/>
                  </a:cubicBezTo>
                  <a:cubicBezTo>
                    <a:pt x="1387" y="501"/>
                    <a:pt x="1228" y="228"/>
                    <a:pt x="928" y="55"/>
                  </a:cubicBezTo>
                  <a:cubicBezTo>
                    <a:pt x="923" y="46"/>
                    <a:pt x="914" y="41"/>
                    <a:pt x="901" y="37"/>
                  </a:cubicBezTo>
                  <a:cubicBezTo>
                    <a:pt x="831" y="12"/>
                    <a:pt x="758" y="0"/>
                    <a:pt x="685" y="0"/>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528728" y="-406199"/>
              <a:ext cx="351326" cy="273662"/>
            </a:xfrm>
            <a:custGeom>
              <a:avLst/>
              <a:gdLst/>
              <a:ahLst/>
              <a:cxnLst/>
              <a:rect l="l" t="t" r="r" b="b"/>
              <a:pathLst>
                <a:path w="1434" h="1117" extrusionOk="0">
                  <a:moveTo>
                    <a:pt x="810" y="121"/>
                  </a:moveTo>
                  <a:cubicBezTo>
                    <a:pt x="1277" y="146"/>
                    <a:pt x="1253" y="993"/>
                    <a:pt x="739" y="993"/>
                  </a:cubicBezTo>
                  <a:cubicBezTo>
                    <a:pt x="698" y="993"/>
                    <a:pt x="653" y="987"/>
                    <a:pt x="605" y="976"/>
                  </a:cubicBezTo>
                  <a:cubicBezTo>
                    <a:pt x="355" y="912"/>
                    <a:pt x="132" y="739"/>
                    <a:pt x="246" y="457"/>
                  </a:cubicBezTo>
                  <a:cubicBezTo>
                    <a:pt x="317" y="272"/>
                    <a:pt x="467" y="124"/>
                    <a:pt x="663" y="124"/>
                  </a:cubicBezTo>
                  <a:cubicBezTo>
                    <a:pt x="693" y="124"/>
                    <a:pt x="723" y="127"/>
                    <a:pt x="755" y="134"/>
                  </a:cubicBezTo>
                  <a:cubicBezTo>
                    <a:pt x="761" y="135"/>
                    <a:pt x="766" y="136"/>
                    <a:pt x="771" y="136"/>
                  </a:cubicBezTo>
                  <a:cubicBezTo>
                    <a:pt x="787" y="136"/>
                    <a:pt x="799" y="131"/>
                    <a:pt x="810" y="121"/>
                  </a:cubicBezTo>
                  <a:close/>
                  <a:moveTo>
                    <a:pt x="781" y="0"/>
                  </a:moveTo>
                  <a:cubicBezTo>
                    <a:pt x="752" y="0"/>
                    <a:pt x="722" y="3"/>
                    <a:pt x="691" y="7"/>
                  </a:cubicBezTo>
                  <a:cubicBezTo>
                    <a:pt x="683" y="7"/>
                    <a:pt x="674" y="6"/>
                    <a:pt x="666" y="6"/>
                  </a:cubicBezTo>
                  <a:cubicBezTo>
                    <a:pt x="400" y="6"/>
                    <a:pt x="189" y="211"/>
                    <a:pt x="109" y="471"/>
                  </a:cubicBezTo>
                  <a:cubicBezTo>
                    <a:pt x="0" y="844"/>
                    <a:pt x="355" y="1071"/>
                    <a:pt x="687" y="1112"/>
                  </a:cubicBezTo>
                  <a:cubicBezTo>
                    <a:pt x="711" y="1115"/>
                    <a:pt x="734" y="1116"/>
                    <a:pt x="757" y="1116"/>
                  </a:cubicBezTo>
                  <a:cubicBezTo>
                    <a:pt x="1405" y="1116"/>
                    <a:pt x="1434" y="0"/>
                    <a:pt x="781" y="0"/>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954290" y="-463774"/>
              <a:ext cx="338832" cy="288362"/>
            </a:xfrm>
            <a:custGeom>
              <a:avLst/>
              <a:gdLst/>
              <a:ahLst/>
              <a:cxnLst/>
              <a:rect l="l" t="t" r="r" b="b"/>
              <a:pathLst>
                <a:path w="1383" h="1177" extrusionOk="0">
                  <a:moveTo>
                    <a:pt x="681" y="122"/>
                  </a:moveTo>
                  <a:cubicBezTo>
                    <a:pt x="737" y="122"/>
                    <a:pt x="793" y="130"/>
                    <a:pt x="846" y="146"/>
                  </a:cubicBezTo>
                  <a:cubicBezTo>
                    <a:pt x="851" y="151"/>
                    <a:pt x="855" y="151"/>
                    <a:pt x="855" y="156"/>
                  </a:cubicBezTo>
                  <a:cubicBezTo>
                    <a:pt x="1106" y="297"/>
                    <a:pt x="1237" y="497"/>
                    <a:pt x="1074" y="769"/>
                  </a:cubicBezTo>
                  <a:cubicBezTo>
                    <a:pt x="975" y="933"/>
                    <a:pt x="808" y="1057"/>
                    <a:pt x="629" y="1057"/>
                  </a:cubicBezTo>
                  <a:cubicBezTo>
                    <a:pt x="560" y="1057"/>
                    <a:pt x="489" y="1039"/>
                    <a:pt x="419" y="997"/>
                  </a:cubicBezTo>
                  <a:cubicBezTo>
                    <a:pt x="201" y="865"/>
                    <a:pt x="137" y="556"/>
                    <a:pt x="269" y="337"/>
                  </a:cubicBezTo>
                  <a:cubicBezTo>
                    <a:pt x="360" y="192"/>
                    <a:pt x="520" y="122"/>
                    <a:pt x="681" y="122"/>
                  </a:cubicBezTo>
                  <a:close/>
                  <a:moveTo>
                    <a:pt x="685" y="1"/>
                  </a:moveTo>
                  <a:cubicBezTo>
                    <a:pt x="462" y="1"/>
                    <a:pt x="243" y="115"/>
                    <a:pt x="137" y="328"/>
                  </a:cubicBezTo>
                  <a:cubicBezTo>
                    <a:pt x="0" y="619"/>
                    <a:pt x="114" y="988"/>
                    <a:pt x="410" y="1124"/>
                  </a:cubicBezTo>
                  <a:cubicBezTo>
                    <a:pt x="485" y="1160"/>
                    <a:pt x="560" y="1176"/>
                    <a:pt x="633" y="1176"/>
                  </a:cubicBezTo>
                  <a:cubicBezTo>
                    <a:pt x="853" y="1176"/>
                    <a:pt x="1051" y="1027"/>
                    <a:pt x="1174" y="829"/>
                  </a:cubicBezTo>
                  <a:cubicBezTo>
                    <a:pt x="1383" y="501"/>
                    <a:pt x="1224" y="233"/>
                    <a:pt x="928" y="56"/>
                  </a:cubicBezTo>
                  <a:cubicBezTo>
                    <a:pt x="919" y="51"/>
                    <a:pt x="910" y="42"/>
                    <a:pt x="901" y="37"/>
                  </a:cubicBezTo>
                  <a:cubicBezTo>
                    <a:pt x="831" y="13"/>
                    <a:pt x="758" y="1"/>
                    <a:pt x="685" y="1"/>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832197" y="-1027515"/>
              <a:ext cx="2021474" cy="1423190"/>
            </a:xfrm>
            <a:custGeom>
              <a:avLst/>
              <a:gdLst/>
              <a:ahLst/>
              <a:cxnLst/>
              <a:rect l="l" t="t" r="r" b="b"/>
              <a:pathLst>
                <a:path w="8251" h="5809" extrusionOk="0">
                  <a:moveTo>
                    <a:pt x="1206" y="1"/>
                  </a:moveTo>
                  <a:lnTo>
                    <a:pt x="1329" y="478"/>
                  </a:lnTo>
                  <a:lnTo>
                    <a:pt x="1211" y="483"/>
                  </a:lnTo>
                  <a:lnTo>
                    <a:pt x="865" y="501"/>
                  </a:lnTo>
                  <a:cubicBezTo>
                    <a:pt x="865" y="501"/>
                    <a:pt x="911" y="638"/>
                    <a:pt x="961" y="715"/>
                  </a:cubicBezTo>
                  <a:cubicBezTo>
                    <a:pt x="1006" y="788"/>
                    <a:pt x="924" y="860"/>
                    <a:pt x="883" y="901"/>
                  </a:cubicBezTo>
                  <a:cubicBezTo>
                    <a:pt x="842" y="942"/>
                    <a:pt x="592" y="1033"/>
                    <a:pt x="592" y="1033"/>
                  </a:cubicBezTo>
                  <a:cubicBezTo>
                    <a:pt x="592" y="1033"/>
                    <a:pt x="547" y="1101"/>
                    <a:pt x="547" y="1142"/>
                  </a:cubicBezTo>
                  <a:cubicBezTo>
                    <a:pt x="547" y="1179"/>
                    <a:pt x="679" y="1406"/>
                    <a:pt x="679" y="1406"/>
                  </a:cubicBezTo>
                  <a:lnTo>
                    <a:pt x="187" y="1429"/>
                  </a:lnTo>
                  <a:lnTo>
                    <a:pt x="269" y="1556"/>
                  </a:lnTo>
                  <a:lnTo>
                    <a:pt x="419" y="1852"/>
                  </a:lnTo>
                  <a:lnTo>
                    <a:pt x="1" y="1911"/>
                  </a:lnTo>
                  <a:cubicBezTo>
                    <a:pt x="1" y="1911"/>
                    <a:pt x="56" y="1979"/>
                    <a:pt x="110" y="2043"/>
                  </a:cubicBezTo>
                  <a:cubicBezTo>
                    <a:pt x="165" y="2106"/>
                    <a:pt x="760" y="2466"/>
                    <a:pt x="911" y="2548"/>
                  </a:cubicBezTo>
                  <a:cubicBezTo>
                    <a:pt x="1056" y="2629"/>
                    <a:pt x="1643" y="3034"/>
                    <a:pt x="1779" y="3102"/>
                  </a:cubicBezTo>
                  <a:cubicBezTo>
                    <a:pt x="1916" y="3166"/>
                    <a:pt x="3303" y="3912"/>
                    <a:pt x="3494" y="3994"/>
                  </a:cubicBezTo>
                  <a:cubicBezTo>
                    <a:pt x="3685" y="4071"/>
                    <a:pt x="5472" y="4958"/>
                    <a:pt x="6031" y="5235"/>
                  </a:cubicBezTo>
                  <a:cubicBezTo>
                    <a:pt x="6586" y="5508"/>
                    <a:pt x="7373" y="5808"/>
                    <a:pt x="7373" y="5808"/>
                  </a:cubicBezTo>
                  <a:cubicBezTo>
                    <a:pt x="7373" y="5808"/>
                    <a:pt x="7304" y="5640"/>
                    <a:pt x="7282" y="5576"/>
                  </a:cubicBezTo>
                  <a:cubicBezTo>
                    <a:pt x="7264" y="5508"/>
                    <a:pt x="7259" y="5235"/>
                    <a:pt x="7259" y="5235"/>
                  </a:cubicBezTo>
                  <a:lnTo>
                    <a:pt x="7600" y="5199"/>
                  </a:lnTo>
                  <a:lnTo>
                    <a:pt x="7473" y="4680"/>
                  </a:lnTo>
                  <a:lnTo>
                    <a:pt x="7868" y="4535"/>
                  </a:lnTo>
                  <a:lnTo>
                    <a:pt x="7787" y="4075"/>
                  </a:lnTo>
                  <a:lnTo>
                    <a:pt x="8250" y="3848"/>
                  </a:lnTo>
                  <a:lnTo>
                    <a:pt x="8178" y="3807"/>
                  </a:lnTo>
                  <a:cubicBezTo>
                    <a:pt x="8178" y="3807"/>
                    <a:pt x="7023" y="3189"/>
                    <a:pt x="6963" y="3139"/>
                  </a:cubicBezTo>
                  <a:cubicBezTo>
                    <a:pt x="6900" y="3089"/>
                    <a:pt x="4744" y="1947"/>
                    <a:pt x="4744" y="1947"/>
                  </a:cubicBezTo>
                  <a:cubicBezTo>
                    <a:pt x="4744" y="1947"/>
                    <a:pt x="3057" y="1033"/>
                    <a:pt x="2407" y="665"/>
                  </a:cubicBezTo>
                  <a:cubicBezTo>
                    <a:pt x="1752" y="292"/>
                    <a:pt x="1224" y="1"/>
                    <a:pt x="1206" y="1"/>
                  </a:cubicBezTo>
                  <a:close/>
                </a:path>
              </a:pathLst>
            </a:custGeom>
            <a:solidFill>
              <a:srgbClr val="9D9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806717" y="-1042950"/>
              <a:ext cx="2068024" cy="1457980"/>
            </a:xfrm>
            <a:custGeom>
              <a:avLst/>
              <a:gdLst/>
              <a:ahLst/>
              <a:cxnLst/>
              <a:rect l="l" t="t" r="r" b="b"/>
              <a:pathLst>
                <a:path w="8441" h="5951" extrusionOk="0">
                  <a:moveTo>
                    <a:pt x="1406" y="159"/>
                  </a:moveTo>
                  <a:cubicBezTo>
                    <a:pt x="1528" y="237"/>
                    <a:pt x="1651" y="309"/>
                    <a:pt x="1779" y="373"/>
                  </a:cubicBezTo>
                  <a:cubicBezTo>
                    <a:pt x="1779" y="373"/>
                    <a:pt x="1779" y="378"/>
                    <a:pt x="1774" y="382"/>
                  </a:cubicBezTo>
                  <a:cubicBezTo>
                    <a:pt x="3416" y="1292"/>
                    <a:pt x="5066" y="2178"/>
                    <a:pt x="6713" y="3070"/>
                  </a:cubicBezTo>
                  <a:cubicBezTo>
                    <a:pt x="7227" y="3352"/>
                    <a:pt x="7745" y="3629"/>
                    <a:pt x="8259" y="3907"/>
                  </a:cubicBezTo>
                  <a:cubicBezTo>
                    <a:pt x="8109" y="3975"/>
                    <a:pt x="7963" y="4043"/>
                    <a:pt x="7813" y="4111"/>
                  </a:cubicBezTo>
                  <a:cubicBezTo>
                    <a:pt x="7790" y="4125"/>
                    <a:pt x="7768" y="4152"/>
                    <a:pt x="7781" y="4184"/>
                  </a:cubicBezTo>
                  <a:cubicBezTo>
                    <a:pt x="7822" y="4316"/>
                    <a:pt x="7868" y="4448"/>
                    <a:pt x="7913" y="4580"/>
                  </a:cubicBezTo>
                  <a:cubicBezTo>
                    <a:pt x="7795" y="4616"/>
                    <a:pt x="7681" y="4657"/>
                    <a:pt x="7563" y="4693"/>
                  </a:cubicBezTo>
                  <a:cubicBezTo>
                    <a:pt x="7540" y="4702"/>
                    <a:pt x="7522" y="4734"/>
                    <a:pt x="7531" y="4762"/>
                  </a:cubicBezTo>
                  <a:cubicBezTo>
                    <a:pt x="7572" y="4921"/>
                    <a:pt x="7618" y="5084"/>
                    <a:pt x="7659" y="5248"/>
                  </a:cubicBezTo>
                  <a:cubicBezTo>
                    <a:pt x="7559" y="5266"/>
                    <a:pt x="7463" y="5280"/>
                    <a:pt x="7363" y="5298"/>
                  </a:cubicBezTo>
                  <a:cubicBezTo>
                    <a:pt x="7336" y="5303"/>
                    <a:pt x="7313" y="5325"/>
                    <a:pt x="7313" y="5357"/>
                  </a:cubicBezTo>
                  <a:cubicBezTo>
                    <a:pt x="7322" y="5516"/>
                    <a:pt x="7354" y="5671"/>
                    <a:pt x="7408" y="5817"/>
                  </a:cubicBezTo>
                  <a:cubicBezTo>
                    <a:pt x="7163" y="5744"/>
                    <a:pt x="6931" y="5626"/>
                    <a:pt x="6699" y="5516"/>
                  </a:cubicBezTo>
                  <a:cubicBezTo>
                    <a:pt x="6440" y="5389"/>
                    <a:pt x="6176" y="5266"/>
                    <a:pt x="5917" y="5139"/>
                  </a:cubicBezTo>
                  <a:cubicBezTo>
                    <a:pt x="5389" y="4884"/>
                    <a:pt x="4862" y="4625"/>
                    <a:pt x="4334" y="4366"/>
                  </a:cubicBezTo>
                  <a:cubicBezTo>
                    <a:pt x="3316" y="3857"/>
                    <a:pt x="2306" y="3334"/>
                    <a:pt x="1315" y="2770"/>
                  </a:cubicBezTo>
                  <a:cubicBezTo>
                    <a:pt x="1178" y="2683"/>
                    <a:pt x="1037" y="2597"/>
                    <a:pt x="896" y="2506"/>
                  </a:cubicBezTo>
                  <a:cubicBezTo>
                    <a:pt x="892" y="2506"/>
                    <a:pt x="892" y="2501"/>
                    <a:pt x="887" y="2501"/>
                  </a:cubicBezTo>
                  <a:cubicBezTo>
                    <a:pt x="864" y="2488"/>
                    <a:pt x="842" y="2474"/>
                    <a:pt x="819" y="2456"/>
                  </a:cubicBezTo>
                  <a:cubicBezTo>
                    <a:pt x="637" y="2342"/>
                    <a:pt x="460" y="2229"/>
                    <a:pt x="278" y="2119"/>
                  </a:cubicBezTo>
                  <a:cubicBezTo>
                    <a:pt x="237" y="2083"/>
                    <a:pt x="200" y="2047"/>
                    <a:pt x="164" y="2010"/>
                  </a:cubicBezTo>
                  <a:cubicBezTo>
                    <a:pt x="287" y="1987"/>
                    <a:pt x="405" y="1956"/>
                    <a:pt x="523" y="1915"/>
                  </a:cubicBezTo>
                  <a:cubicBezTo>
                    <a:pt x="555" y="1901"/>
                    <a:pt x="569" y="1860"/>
                    <a:pt x="555" y="1833"/>
                  </a:cubicBezTo>
                  <a:cubicBezTo>
                    <a:pt x="496" y="1737"/>
                    <a:pt x="442" y="1637"/>
                    <a:pt x="382" y="1542"/>
                  </a:cubicBezTo>
                  <a:cubicBezTo>
                    <a:pt x="514" y="1533"/>
                    <a:pt x="651" y="1519"/>
                    <a:pt x="783" y="1510"/>
                  </a:cubicBezTo>
                  <a:cubicBezTo>
                    <a:pt x="819" y="1505"/>
                    <a:pt x="842" y="1460"/>
                    <a:pt x="824" y="1428"/>
                  </a:cubicBezTo>
                  <a:cubicBezTo>
                    <a:pt x="796" y="1374"/>
                    <a:pt x="764" y="1324"/>
                    <a:pt x="737" y="1269"/>
                  </a:cubicBezTo>
                  <a:cubicBezTo>
                    <a:pt x="723" y="1251"/>
                    <a:pt x="714" y="1228"/>
                    <a:pt x="701" y="1210"/>
                  </a:cubicBezTo>
                  <a:cubicBezTo>
                    <a:pt x="687" y="1173"/>
                    <a:pt x="673" y="1173"/>
                    <a:pt x="696" y="1151"/>
                  </a:cubicBezTo>
                  <a:cubicBezTo>
                    <a:pt x="723" y="1119"/>
                    <a:pt x="805" y="1105"/>
                    <a:pt x="842" y="1087"/>
                  </a:cubicBezTo>
                  <a:cubicBezTo>
                    <a:pt x="887" y="1064"/>
                    <a:pt x="937" y="1051"/>
                    <a:pt x="983" y="1023"/>
                  </a:cubicBezTo>
                  <a:cubicBezTo>
                    <a:pt x="1155" y="928"/>
                    <a:pt x="1078" y="751"/>
                    <a:pt x="1024" y="600"/>
                  </a:cubicBezTo>
                  <a:cubicBezTo>
                    <a:pt x="1165" y="587"/>
                    <a:pt x="1301" y="582"/>
                    <a:pt x="1442" y="578"/>
                  </a:cubicBezTo>
                  <a:cubicBezTo>
                    <a:pt x="1474" y="578"/>
                    <a:pt x="1487" y="541"/>
                    <a:pt x="1483" y="514"/>
                  </a:cubicBezTo>
                  <a:cubicBezTo>
                    <a:pt x="1465" y="391"/>
                    <a:pt x="1437" y="273"/>
                    <a:pt x="1406" y="159"/>
                  </a:cubicBezTo>
                  <a:close/>
                  <a:moveTo>
                    <a:pt x="1329" y="0"/>
                  </a:moveTo>
                  <a:cubicBezTo>
                    <a:pt x="1301" y="0"/>
                    <a:pt x="1271" y="34"/>
                    <a:pt x="1278" y="64"/>
                  </a:cubicBezTo>
                  <a:cubicBezTo>
                    <a:pt x="1324" y="200"/>
                    <a:pt x="1360" y="341"/>
                    <a:pt x="1387" y="482"/>
                  </a:cubicBezTo>
                  <a:cubicBezTo>
                    <a:pt x="1242" y="487"/>
                    <a:pt x="1101" y="491"/>
                    <a:pt x="960" y="505"/>
                  </a:cubicBezTo>
                  <a:cubicBezTo>
                    <a:pt x="928" y="510"/>
                    <a:pt x="905" y="541"/>
                    <a:pt x="914" y="573"/>
                  </a:cubicBezTo>
                  <a:cubicBezTo>
                    <a:pt x="933" y="628"/>
                    <a:pt x="951" y="687"/>
                    <a:pt x="969" y="746"/>
                  </a:cubicBezTo>
                  <a:cubicBezTo>
                    <a:pt x="992" y="819"/>
                    <a:pt x="1024" y="882"/>
                    <a:pt x="937" y="932"/>
                  </a:cubicBezTo>
                  <a:cubicBezTo>
                    <a:pt x="842" y="996"/>
                    <a:pt x="728" y="1010"/>
                    <a:pt x="633" y="1069"/>
                  </a:cubicBezTo>
                  <a:cubicBezTo>
                    <a:pt x="587" y="1096"/>
                    <a:pt x="569" y="1142"/>
                    <a:pt x="582" y="1201"/>
                  </a:cubicBezTo>
                  <a:cubicBezTo>
                    <a:pt x="605" y="1269"/>
                    <a:pt x="651" y="1342"/>
                    <a:pt x="692" y="1410"/>
                  </a:cubicBezTo>
                  <a:cubicBezTo>
                    <a:pt x="560" y="1419"/>
                    <a:pt x="428" y="1433"/>
                    <a:pt x="296" y="1442"/>
                  </a:cubicBezTo>
                  <a:cubicBezTo>
                    <a:pt x="260" y="1446"/>
                    <a:pt x="237" y="1492"/>
                    <a:pt x="255" y="1524"/>
                  </a:cubicBezTo>
                  <a:cubicBezTo>
                    <a:pt x="314" y="1628"/>
                    <a:pt x="373" y="1733"/>
                    <a:pt x="432" y="1833"/>
                  </a:cubicBezTo>
                  <a:cubicBezTo>
                    <a:pt x="310" y="1874"/>
                    <a:pt x="191" y="1901"/>
                    <a:pt x="64" y="1919"/>
                  </a:cubicBezTo>
                  <a:cubicBezTo>
                    <a:pt x="19" y="1924"/>
                    <a:pt x="0" y="1978"/>
                    <a:pt x="28" y="2010"/>
                  </a:cubicBezTo>
                  <a:cubicBezTo>
                    <a:pt x="60" y="2051"/>
                    <a:pt x="91" y="2088"/>
                    <a:pt x="128" y="2119"/>
                  </a:cubicBezTo>
                  <a:cubicBezTo>
                    <a:pt x="178" y="2147"/>
                    <a:pt x="223" y="2178"/>
                    <a:pt x="269" y="2219"/>
                  </a:cubicBezTo>
                  <a:cubicBezTo>
                    <a:pt x="278" y="2219"/>
                    <a:pt x="287" y="2224"/>
                    <a:pt x="296" y="2229"/>
                  </a:cubicBezTo>
                  <a:cubicBezTo>
                    <a:pt x="301" y="2229"/>
                    <a:pt x="310" y="2233"/>
                    <a:pt x="314" y="2238"/>
                  </a:cubicBezTo>
                  <a:cubicBezTo>
                    <a:pt x="319" y="2238"/>
                    <a:pt x="319" y="2242"/>
                    <a:pt x="319" y="2242"/>
                  </a:cubicBezTo>
                  <a:cubicBezTo>
                    <a:pt x="432" y="2306"/>
                    <a:pt x="537" y="2379"/>
                    <a:pt x="642" y="2456"/>
                  </a:cubicBezTo>
                  <a:cubicBezTo>
                    <a:pt x="664" y="2470"/>
                    <a:pt x="683" y="2483"/>
                    <a:pt x="701" y="2501"/>
                  </a:cubicBezTo>
                  <a:lnTo>
                    <a:pt x="705" y="2501"/>
                  </a:lnTo>
                  <a:cubicBezTo>
                    <a:pt x="723" y="2515"/>
                    <a:pt x="746" y="2533"/>
                    <a:pt x="764" y="2547"/>
                  </a:cubicBezTo>
                  <a:cubicBezTo>
                    <a:pt x="792" y="2565"/>
                    <a:pt x="814" y="2583"/>
                    <a:pt x="837" y="2597"/>
                  </a:cubicBezTo>
                  <a:cubicBezTo>
                    <a:pt x="901" y="2638"/>
                    <a:pt x="960" y="2683"/>
                    <a:pt x="1024" y="2724"/>
                  </a:cubicBezTo>
                  <a:cubicBezTo>
                    <a:pt x="2552" y="3606"/>
                    <a:pt x="4130" y="4393"/>
                    <a:pt x="5712" y="5157"/>
                  </a:cubicBezTo>
                  <a:cubicBezTo>
                    <a:pt x="6008" y="5303"/>
                    <a:pt x="6303" y="5444"/>
                    <a:pt x="6599" y="5585"/>
                  </a:cubicBezTo>
                  <a:cubicBezTo>
                    <a:pt x="6885" y="5726"/>
                    <a:pt x="7172" y="5876"/>
                    <a:pt x="7486" y="5948"/>
                  </a:cubicBezTo>
                  <a:cubicBezTo>
                    <a:pt x="7490" y="5950"/>
                    <a:pt x="7494" y="5951"/>
                    <a:pt x="7499" y="5951"/>
                  </a:cubicBezTo>
                  <a:cubicBezTo>
                    <a:pt x="7533" y="5951"/>
                    <a:pt x="7557" y="5903"/>
                    <a:pt x="7540" y="5867"/>
                  </a:cubicBezTo>
                  <a:cubicBezTo>
                    <a:pt x="7468" y="5721"/>
                    <a:pt x="7427" y="5562"/>
                    <a:pt x="7413" y="5394"/>
                  </a:cubicBezTo>
                  <a:cubicBezTo>
                    <a:pt x="7518" y="5375"/>
                    <a:pt x="7622" y="5362"/>
                    <a:pt x="7722" y="5344"/>
                  </a:cubicBezTo>
                  <a:cubicBezTo>
                    <a:pt x="7754" y="5339"/>
                    <a:pt x="7781" y="5307"/>
                    <a:pt x="7772" y="5271"/>
                  </a:cubicBezTo>
                  <a:lnTo>
                    <a:pt x="7640" y="4775"/>
                  </a:lnTo>
                  <a:cubicBezTo>
                    <a:pt x="7754" y="4739"/>
                    <a:pt x="7872" y="4702"/>
                    <a:pt x="7991" y="4661"/>
                  </a:cubicBezTo>
                  <a:cubicBezTo>
                    <a:pt x="8013" y="4657"/>
                    <a:pt x="8036" y="4621"/>
                    <a:pt x="8027" y="4593"/>
                  </a:cubicBezTo>
                  <a:lnTo>
                    <a:pt x="7891" y="4189"/>
                  </a:lnTo>
                  <a:cubicBezTo>
                    <a:pt x="8059" y="4111"/>
                    <a:pt x="8222" y="4034"/>
                    <a:pt x="8386" y="3957"/>
                  </a:cubicBezTo>
                  <a:cubicBezTo>
                    <a:pt x="8427" y="3938"/>
                    <a:pt x="8441" y="3879"/>
                    <a:pt x="8400" y="3861"/>
                  </a:cubicBezTo>
                  <a:cubicBezTo>
                    <a:pt x="6476" y="2820"/>
                    <a:pt x="4548" y="1778"/>
                    <a:pt x="2620" y="751"/>
                  </a:cubicBezTo>
                  <a:cubicBezTo>
                    <a:pt x="2383" y="623"/>
                    <a:pt x="2151" y="500"/>
                    <a:pt x="1919" y="378"/>
                  </a:cubicBezTo>
                  <a:cubicBezTo>
                    <a:pt x="1915" y="378"/>
                    <a:pt x="1915" y="373"/>
                    <a:pt x="1910" y="369"/>
                  </a:cubicBezTo>
                  <a:cubicBezTo>
                    <a:pt x="1724" y="241"/>
                    <a:pt x="1533" y="132"/>
                    <a:pt x="1346" y="5"/>
                  </a:cubicBezTo>
                  <a:cubicBezTo>
                    <a:pt x="1341" y="2"/>
                    <a:pt x="1335" y="0"/>
                    <a:pt x="1329" y="0"/>
                  </a:cubicBezTo>
                  <a:close/>
                </a:path>
              </a:pathLst>
            </a:custGeom>
            <a:solidFill>
              <a:srgbClr val="4C4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805492" y="-1046625"/>
              <a:ext cx="2069249" cy="1465575"/>
            </a:xfrm>
            <a:custGeom>
              <a:avLst/>
              <a:gdLst/>
              <a:ahLst/>
              <a:cxnLst/>
              <a:rect l="l" t="t" r="r" b="b"/>
              <a:pathLst>
                <a:path w="8446" h="5982" extrusionOk="0">
                  <a:moveTo>
                    <a:pt x="1433" y="206"/>
                  </a:moveTo>
                  <a:cubicBezTo>
                    <a:pt x="1561" y="284"/>
                    <a:pt x="1665" y="343"/>
                    <a:pt x="1765" y="393"/>
                  </a:cubicBezTo>
                  <a:lnTo>
                    <a:pt x="1761" y="402"/>
                  </a:lnTo>
                  <a:lnTo>
                    <a:pt x="1774" y="411"/>
                  </a:lnTo>
                  <a:cubicBezTo>
                    <a:pt x="3052" y="1120"/>
                    <a:pt x="4362" y="1830"/>
                    <a:pt x="5631" y="2512"/>
                  </a:cubicBezTo>
                  <a:cubicBezTo>
                    <a:pt x="5990" y="2707"/>
                    <a:pt x="6354" y="2903"/>
                    <a:pt x="6713" y="3098"/>
                  </a:cubicBezTo>
                  <a:cubicBezTo>
                    <a:pt x="7218" y="3371"/>
                    <a:pt x="7723" y="3649"/>
                    <a:pt x="8232" y="3922"/>
                  </a:cubicBezTo>
                  <a:lnTo>
                    <a:pt x="7814" y="4117"/>
                  </a:lnTo>
                  <a:cubicBezTo>
                    <a:pt x="7782" y="4131"/>
                    <a:pt x="7759" y="4163"/>
                    <a:pt x="7773" y="4199"/>
                  </a:cubicBezTo>
                  <a:lnTo>
                    <a:pt x="7900" y="4586"/>
                  </a:lnTo>
                  <a:lnTo>
                    <a:pt x="7564" y="4695"/>
                  </a:lnTo>
                  <a:cubicBezTo>
                    <a:pt x="7532" y="4704"/>
                    <a:pt x="7509" y="4745"/>
                    <a:pt x="7523" y="4777"/>
                  </a:cubicBezTo>
                  <a:lnTo>
                    <a:pt x="7645" y="5249"/>
                  </a:lnTo>
                  <a:lnTo>
                    <a:pt x="7363" y="5299"/>
                  </a:lnTo>
                  <a:cubicBezTo>
                    <a:pt x="7336" y="5304"/>
                    <a:pt x="7304" y="5331"/>
                    <a:pt x="7304" y="5368"/>
                  </a:cubicBezTo>
                  <a:cubicBezTo>
                    <a:pt x="7309" y="5522"/>
                    <a:pt x="7341" y="5668"/>
                    <a:pt x="7391" y="5809"/>
                  </a:cubicBezTo>
                  <a:cubicBezTo>
                    <a:pt x="7182" y="5745"/>
                    <a:pt x="6977" y="5645"/>
                    <a:pt x="6786" y="5554"/>
                  </a:cubicBezTo>
                  <a:lnTo>
                    <a:pt x="6713" y="5518"/>
                  </a:lnTo>
                  <a:cubicBezTo>
                    <a:pt x="6449" y="5390"/>
                    <a:pt x="6190" y="5268"/>
                    <a:pt x="5926" y="5140"/>
                  </a:cubicBezTo>
                  <a:cubicBezTo>
                    <a:pt x="5290" y="4831"/>
                    <a:pt x="4803" y="4595"/>
                    <a:pt x="4348" y="4367"/>
                  </a:cubicBezTo>
                  <a:cubicBezTo>
                    <a:pt x="3175" y="3781"/>
                    <a:pt x="2216" y="3276"/>
                    <a:pt x="1329" y="2771"/>
                  </a:cubicBezTo>
                  <a:cubicBezTo>
                    <a:pt x="1242" y="2716"/>
                    <a:pt x="1151" y="2662"/>
                    <a:pt x="1065" y="2607"/>
                  </a:cubicBezTo>
                  <a:cubicBezTo>
                    <a:pt x="1015" y="2575"/>
                    <a:pt x="960" y="2544"/>
                    <a:pt x="910" y="2512"/>
                  </a:cubicBezTo>
                  <a:cubicBezTo>
                    <a:pt x="906" y="2507"/>
                    <a:pt x="901" y="2503"/>
                    <a:pt x="901" y="2503"/>
                  </a:cubicBezTo>
                  <a:cubicBezTo>
                    <a:pt x="879" y="2489"/>
                    <a:pt x="856" y="2475"/>
                    <a:pt x="833" y="2462"/>
                  </a:cubicBezTo>
                  <a:cubicBezTo>
                    <a:pt x="660" y="2348"/>
                    <a:pt x="474" y="2230"/>
                    <a:pt x="292" y="2125"/>
                  </a:cubicBezTo>
                  <a:cubicBezTo>
                    <a:pt x="260" y="2093"/>
                    <a:pt x="228" y="2062"/>
                    <a:pt x="201" y="2034"/>
                  </a:cubicBezTo>
                  <a:cubicBezTo>
                    <a:pt x="315" y="2012"/>
                    <a:pt x="424" y="1980"/>
                    <a:pt x="533" y="1943"/>
                  </a:cubicBezTo>
                  <a:cubicBezTo>
                    <a:pt x="551" y="1934"/>
                    <a:pt x="569" y="1921"/>
                    <a:pt x="574" y="1902"/>
                  </a:cubicBezTo>
                  <a:cubicBezTo>
                    <a:pt x="583" y="1880"/>
                    <a:pt x="583" y="1857"/>
                    <a:pt x="569" y="1843"/>
                  </a:cubicBezTo>
                  <a:lnTo>
                    <a:pt x="415" y="1570"/>
                  </a:lnTo>
                  <a:lnTo>
                    <a:pt x="788" y="1539"/>
                  </a:lnTo>
                  <a:cubicBezTo>
                    <a:pt x="810" y="1539"/>
                    <a:pt x="829" y="1525"/>
                    <a:pt x="842" y="1502"/>
                  </a:cubicBezTo>
                  <a:cubicBezTo>
                    <a:pt x="851" y="1480"/>
                    <a:pt x="851" y="1457"/>
                    <a:pt x="842" y="1434"/>
                  </a:cubicBezTo>
                  <a:lnTo>
                    <a:pt x="756" y="1279"/>
                  </a:lnTo>
                  <a:cubicBezTo>
                    <a:pt x="751" y="1270"/>
                    <a:pt x="747" y="1266"/>
                    <a:pt x="742" y="1257"/>
                  </a:cubicBezTo>
                  <a:cubicBezTo>
                    <a:pt x="733" y="1243"/>
                    <a:pt x="724" y="1229"/>
                    <a:pt x="719" y="1216"/>
                  </a:cubicBezTo>
                  <a:cubicBezTo>
                    <a:pt x="715" y="1211"/>
                    <a:pt x="710" y="1202"/>
                    <a:pt x="710" y="1198"/>
                  </a:cubicBezTo>
                  <a:cubicBezTo>
                    <a:pt x="701" y="1184"/>
                    <a:pt x="701" y="1184"/>
                    <a:pt x="710" y="1175"/>
                  </a:cubicBezTo>
                  <a:cubicBezTo>
                    <a:pt x="728" y="1152"/>
                    <a:pt x="774" y="1143"/>
                    <a:pt x="806" y="1129"/>
                  </a:cubicBezTo>
                  <a:cubicBezTo>
                    <a:pt x="824" y="1125"/>
                    <a:pt x="842" y="1120"/>
                    <a:pt x="851" y="1116"/>
                  </a:cubicBezTo>
                  <a:cubicBezTo>
                    <a:pt x="865" y="1107"/>
                    <a:pt x="879" y="1102"/>
                    <a:pt x="892" y="1098"/>
                  </a:cubicBezTo>
                  <a:cubicBezTo>
                    <a:pt x="924" y="1084"/>
                    <a:pt x="960" y="1070"/>
                    <a:pt x="992" y="1052"/>
                  </a:cubicBezTo>
                  <a:cubicBezTo>
                    <a:pt x="1170" y="952"/>
                    <a:pt x="1106" y="775"/>
                    <a:pt x="1051" y="629"/>
                  </a:cubicBezTo>
                  <a:cubicBezTo>
                    <a:pt x="1188" y="615"/>
                    <a:pt x="1320" y="611"/>
                    <a:pt x="1447" y="606"/>
                  </a:cubicBezTo>
                  <a:cubicBezTo>
                    <a:pt x="1465" y="606"/>
                    <a:pt x="1479" y="602"/>
                    <a:pt x="1488" y="588"/>
                  </a:cubicBezTo>
                  <a:cubicBezTo>
                    <a:pt x="1502" y="570"/>
                    <a:pt x="1506" y="547"/>
                    <a:pt x="1506" y="529"/>
                  </a:cubicBezTo>
                  <a:cubicBezTo>
                    <a:pt x="1488" y="415"/>
                    <a:pt x="1461" y="311"/>
                    <a:pt x="1433" y="206"/>
                  </a:cubicBezTo>
                  <a:close/>
                  <a:moveTo>
                    <a:pt x="1383" y="138"/>
                  </a:moveTo>
                  <a:lnTo>
                    <a:pt x="1392" y="174"/>
                  </a:lnTo>
                  <a:cubicBezTo>
                    <a:pt x="1424" y="288"/>
                    <a:pt x="1452" y="406"/>
                    <a:pt x="1470" y="529"/>
                  </a:cubicBezTo>
                  <a:cubicBezTo>
                    <a:pt x="1474" y="543"/>
                    <a:pt x="1470" y="556"/>
                    <a:pt x="1461" y="565"/>
                  </a:cubicBezTo>
                  <a:cubicBezTo>
                    <a:pt x="1456" y="575"/>
                    <a:pt x="1452" y="579"/>
                    <a:pt x="1442" y="579"/>
                  </a:cubicBezTo>
                  <a:cubicBezTo>
                    <a:pt x="1311" y="579"/>
                    <a:pt x="1170" y="588"/>
                    <a:pt x="1024" y="597"/>
                  </a:cubicBezTo>
                  <a:lnTo>
                    <a:pt x="1006" y="602"/>
                  </a:lnTo>
                  <a:lnTo>
                    <a:pt x="1020" y="638"/>
                  </a:lnTo>
                  <a:cubicBezTo>
                    <a:pt x="1074" y="784"/>
                    <a:pt x="1129" y="938"/>
                    <a:pt x="974" y="1025"/>
                  </a:cubicBezTo>
                  <a:cubicBezTo>
                    <a:pt x="947" y="1043"/>
                    <a:pt x="910" y="1057"/>
                    <a:pt x="879" y="1070"/>
                  </a:cubicBezTo>
                  <a:cubicBezTo>
                    <a:pt x="865" y="1075"/>
                    <a:pt x="851" y="1079"/>
                    <a:pt x="838" y="1084"/>
                  </a:cubicBezTo>
                  <a:cubicBezTo>
                    <a:pt x="829" y="1093"/>
                    <a:pt x="810" y="1093"/>
                    <a:pt x="797" y="1102"/>
                  </a:cubicBezTo>
                  <a:cubicBezTo>
                    <a:pt x="756" y="1116"/>
                    <a:pt x="710" y="1129"/>
                    <a:pt x="688" y="1152"/>
                  </a:cubicBezTo>
                  <a:cubicBezTo>
                    <a:pt x="665" y="1175"/>
                    <a:pt x="669" y="1188"/>
                    <a:pt x="683" y="1211"/>
                  </a:cubicBezTo>
                  <a:cubicBezTo>
                    <a:pt x="683" y="1216"/>
                    <a:pt x="688" y="1220"/>
                    <a:pt x="692" y="1225"/>
                  </a:cubicBezTo>
                  <a:cubicBezTo>
                    <a:pt x="697" y="1243"/>
                    <a:pt x="706" y="1257"/>
                    <a:pt x="715" y="1270"/>
                  </a:cubicBezTo>
                  <a:lnTo>
                    <a:pt x="728" y="1289"/>
                  </a:lnTo>
                  <a:lnTo>
                    <a:pt x="815" y="1448"/>
                  </a:lnTo>
                  <a:cubicBezTo>
                    <a:pt x="819" y="1457"/>
                    <a:pt x="819" y="1475"/>
                    <a:pt x="815" y="1484"/>
                  </a:cubicBezTo>
                  <a:cubicBezTo>
                    <a:pt x="806" y="1498"/>
                    <a:pt x="797" y="1507"/>
                    <a:pt x="783" y="1507"/>
                  </a:cubicBezTo>
                  <a:lnTo>
                    <a:pt x="365" y="1543"/>
                  </a:lnTo>
                  <a:lnTo>
                    <a:pt x="542" y="1857"/>
                  </a:lnTo>
                  <a:cubicBezTo>
                    <a:pt x="551" y="1866"/>
                    <a:pt x="551" y="1880"/>
                    <a:pt x="547" y="1889"/>
                  </a:cubicBezTo>
                  <a:cubicBezTo>
                    <a:pt x="542" y="1902"/>
                    <a:pt x="533" y="1912"/>
                    <a:pt x="524" y="1916"/>
                  </a:cubicBezTo>
                  <a:cubicBezTo>
                    <a:pt x="406" y="1957"/>
                    <a:pt x="287" y="1989"/>
                    <a:pt x="169" y="2007"/>
                  </a:cubicBezTo>
                  <a:lnTo>
                    <a:pt x="142" y="2012"/>
                  </a:lnTo>
                  <a:lnTo>
                    <a:pt x="160" y="2034"/>
                  </a:lnTo>
                  <a:cubicBezTo>
                    <a:pt x="192" y="2071"/>
                    <a:pt x="228" y="2107"/>
                    <a:pt x="274" y="2143"/>
                  </a:cubicBezTo>
                  <a:cubicBezTo>
                    <a:pt x="460" y="2257"/>
                    <a:pt x="642" y="2371"/>
                    <a:pt x="815" y="2485"/>
                  </a:cubicBezTo>
                  <a:cubicBezTo>
                    <a:pt x="838" y="2498"/>
                    <a:pt x="860" y="2512"/>
                    <a:pt x="883" y="2530"/>
                  </a:cubicBezTo>
                  <a:cubicBezTo>
                    <a:pt x="888" y="2530"/>
                    <a:pt x="888" y="2530"/>
                    <a:pt x="892" y="2535"/>
                  </a:cubicBezTo>
                  <a:cubicBezTo>
                    <a:pt x="947" y="2566"/>
                    <a:pt x="997" y="2598"/>
                    <a:pt x="1051" y="2635"/>
                  </a:cubicBezTo>
                  <a:cubicBezTo>
                    <a:pt x="1138" y="2685"/>
                    <a:pt x="1224" y="2744"/>
                    <a:pt x="1311" y="2798"/>
                  </a:cubicBezTo>
                  <a:cubicBezTo>
                    <a:pt x="2202" y="3303"/>
                    <a:pt x="3161" y="3808"/>
                    <a:pt x="4335" y="4395"/>
                  </a:cubicBezTo>
                  <a:cubicBezTo>
                    <a:pt x="4789" y="4622"/>
                    <a:pt x="5276" y="4858"/>
                    <a:pt x="5913" y="5168"/>
                  </a:cubicBezTo>
                  <a:cubicBezTo>
                    <a:pt x="6177" y="5290"/>
                    <a:pt x="6436" y="5418"/>
                    <a:pt x="6699" y="5545"/>
                  </a:cubicBezTo>
                  <a:lnTo>
                    <a:pt x="6772" y="5577"/>
                  </a:lnTo>
                  <a:cubicBezTo>
                    <a:pt x="6977" y="5677"/>
                    <a:pt x="7186" y="5782"/>
                    <a:pt x="7409" y="5845"/>
                  </a:cubicBezTo>
                  <a:lnTo>
                    <a:pt x="7436" y="5854"/>
                  </a:lnTo>
                  <a:lnTo>
                    <a:pt x="7436" y="5854"/>
                  </a:lnTo>
                  <a:lnTo>
                    <a:pt x="7423" y="5822"/>
                  </a:lnTo>
                  <a:cubicBezTo>
                    <a:pt x="7368" y="5681"/>
                    <a:pt x="7336" y="5527"/>
                    <a:pt x="7327" y="5368"/>
                  </a:cubicBezTo>
                  <a:cubicBezTo>
                    <a:pt x="7327" y="5340"/>
                    <a:pt x="7345" y="5327"/>
                    <a:pt x="7363" y="5322"/>
                  </a:cubicBezTo>
                  <a:lnTo>
                    <a:pt x="7677" y="5272"/>
                  </a:lnTo>
                  <a:lnTo>
                    <a:pt x="7545" y="4767"/>
                  </a:lnTo>
                  <a:cubicBezTo>
                    <a:pt x="7541" y="4749"/>
                    <a:pt x="7554" y="4722"/>
                    <a:pt x="7568" y="4717"/>
                  </a:cubicBezTo>
                  <a:lnTo>
                    <a:pt x="7932" y="4599"/>
                  </a:lnTo>
                  <a:lnTo>
                    <a:pt x="7795" y="4190"/>
                  </a:lnTo>
                  <a:cubicBezTo>
                    <a:pt x="7786" y="4172"/>
                    <a:pt x="7805" y="4149"/>
                    <a:pt x="7823" y="4140"/>
                  </a:cubicBezTo>
                  <a:lnTo>
                    <a:pt x="8291" y="3922"/>
                  </a:lnTo>
                  <a:lnTo>
                    <a:pt x="8264" y="3908"/>
                  </a:lnTo>
                  <a:cubicBezTo>
                    <a:pt x="7750" y="3631"/>
                    <a:pt x="7236" y="3349"/>
                    <a:pt x="6722" y="3071"/>
                  </a:cubicBezTo>
                  <a:cubicBezTo>
                    <a:pt x="6363" y="2876"/>
                    <a:pt x="5999" y="2680"/>
                    <a:pt x="5640" y="2485"/>
                  </a:cubicBezTo>
                  <a:cubicBezTo>
                    <a:pt x="4376" y="1802"/>
                    <a:pt x="3070" y="1098"/>
                    <a:pt x="1797" y="388"/>
                  </a:cubicBezTo>
                  <a:lnTo>
                    <a:pt x="1802" y="379"/>
                  </a:lnTo>
                  <a:lnTo>
                    <a:pt x="1788" y="370"/>
                  </a:lnTo>
                  <a:cubicBezTo>
                    <a:pt x="1679" y="315"/>
                    <a:pt x="1561" y="252"/>
                    <a:pt x="1415" y="161"/>
                  </a:cubicBezTo>
                  <a:lnTo>
                    <a:pt x="1383" y="138"/>
                  </a:lnTo>
                  <a:close/>
                  <a:moveTo>
                    <a:pt x="1334" y="28"/>
                  </a:moveTo>
                  <a:cubicBezTo>
                    <a:pt x="1337" y="28"/>
                    <a:pt x="1340" y="28"/>
                    <a:pt x="1342" y="29"/>
                  </a:cubicBezTo>
                  <a:cubicBezTo>
                    <a:pt x="1424" y="88"/>
                    <a:pt x="1511" y="138"/>
                    <a:pt x="1593" y="193"/>
                  </a:cubicBezTo>
                  <a:cubicBezTo>
                    <a:pt x="1697" y="256"/>
                    <a:pt x="1806" y="324"/>
                    <a:pt x="1906" y="397"/>
                  </a:cubicBezTo>
                  <a:cubicBezTo>
                    <a:pt x="1911" y="397"/>
                    <a:pt x="1911" y="397"/>
                    <a:pt x="1911" y="402"/>
                  </a:cubicBezTo>
                  <a:lnTo>
                    <a:pt x="1915" y="406"/>
                  </a:lnTo>
                  <a:cubicBezTo>
                    <a:pt x="2147" y="529"/>
                    <a:pt x="2384" y="652"/>
                    <a:pt x="2616" y="775"/>
                  </a:cubicBezTo>
                  <a:cubicBezTo>
                    <a:pt x="4612" y="1843"/>
                    <a:pt x="6577" y="2903"/>
                    <a:pt x="8396" y="3885"/>
                  </a:cubicBezTo>
                  <a:cubicBezTo>
                    <a:pt x="8414" y="3894"/>
                    <a:pt x="8414" y="3908"/>
                    <a:pt x="8414" y="3917"/>
                  </a:cubicBezTo>
                  <a:cubicBezTo>
                    <a:pt x="8414" y="3935"/>
                    <a:pt x="8400" y="3953"/>
                    <a:pt x="8387" y="3958"/>
                  </a:cubicBezTo>
                  <a:lnTo>
                    <a:pt x="7877" y="4199"/>
                  </a:lnTo>
                  <a:lnTo>
                    <a:pt x="8014" y="4613"/>
                  </a:lnTo>
                  <a:cubicBezTo>
                    <a:pt x="8018" y="4622"/>
                    <a:pt x="8018" y="4631"/>
                    <a:pt x="8014" y="4645"/>
                  </a:cubicBezTo>
                  <a:cubicBezTo>
                    <a:pt x="8005" y="4654"/>
                    <a:pt x="8000" y="4663"/>
                    <a:pt x="7991" y="4663"/>
                  </a:cubicBezTo>
                  <a:lnTo>
                    <a:pt x="7627" y="4781"/>
                  </a:lnTo>
                  <a:lnTo>
                    <a:pt x="7764" y="5290"/>
                  </a:lnTo>
                  <a:cubicBezTo>
                    <a:pt x="7768" y="5304"/>
                    <a:pt x="7764" y="5318"/>
                    <a:pt x="7759" y="5322"/>
                  </a:cubicBezTo>
                  <a:cubicBezTo>
                    <a:pt x="7750" y="5331"/>
                    <a:pt x="7741" y="5340"/>
                    <a:pt x="7727" y="5345"/>
                  </a:cubicBezTo>
                  <a:lnTo>
                    <a:pt x="7404" y="5395"/>
                  </a:lnTo>
                  <a:lnTo>
                    <a:pt x="7404" y="5409"/>
                  </a:lnTo>
                  <a:cubicBezTo>
                    <a:pt x="7418" y="5581"/>
                    <a:pt x="7459" y="5741"/>
                    <a:pt x="7532" y="5886"/>
                  </a:cubicBezTo>
                  <a:cubicBezTo>
                    <a:pt x="7541" y="5904"/>
                    <a:pt x="7536" y="5923"/>
                    <a:pt x="7527" y="5936"/>
                  </a:cubicBezTo>
                  <a:cubicBezTo>
                    <a:pt x="7520" y="5944"/>
                    <a:pt x="7512" y="5951"/>
                    <a:pt x="7502" y="5951"/>
                  </a:cubicBezTo>
                  <a:cubicBezTo>
                    <a:pt x="7500" y="5951"/>
                    <a:pt x="7498" y="5951"/>
                    <a:pt x="7495" y="5950"/>
                  </a:cubicBezTo>
                  <a:cubicBezTo>
                    <a:pt x="7218" y="5882"/>
                    <a:pt x="6963" y="5759"/>
                    <a:pt x="6713" y="5636"/>
                  </a:cubicBezTo>
                  <a:cubicBezTo>
                    <a:pt x="6677" y="5622"/>
                    <a:pt x="6645" y="5604"/>
                    <a:pt x="6613" y="5586"/>
                  </a:cubicBezTo>
                  <a:cubicBezTo>
                    <a:pt x="6317" y="5445"/>
                    <a:pt x="6022" y="5304"/>
                    <a:pt x="5726" y="5159"/>
                  </a:cubicBezTo>
                  <a:cubicBezTo>
                    <a:pt x="4212" y="4426"/>
                    <a:pt x="2593" y="3626"/>
                    <a:pt x="1038" y="2730"/>
                  </a:cubicBezTo>
                  <a:cubicBezTo>
                    <a:pt x="983" y="2689"/>
                    <a:pt x="915" y="2644"/>
                    <a:pt x="851" y="2598"/>
                  </a:cubicBezTo>
                  <a:cubicBezTo>
                    <a:pt x="829" y="2585"/>
                    <a:pt x="801" y="2566"/>
                    <a:pt x="778" y="2553"/>
                  </a:cubicBezTo>
                  <a:cubicBezTo>
                    <a:pt x="760" y="2535"/>
                    <a:pt x="738" y="2521"/>
                    <a:pt x="715" y="2503"/>
                  </a:cubicBezTo>
                  <a:lnTo>
                    <a:pt x="656" y="2457"/>
                  </a:lnTo>
                  <a:cubicBezTo>
                    <a:pt x="542" y="2371"/>
                    <a:pt x="433" y="2303"/>
                    <a:pt x="328" y="2244"/>
                  </a:cubicBezTo>
                  <a:cubicBezTo>
                    <a:pt x="324" y="2239"/>
                    <a:pt x="315" y="2234"/>
                    <a:pt x="306" y="2230"/>
                  </a:cubicBezTo>
                  <a:cubicBezTo>
                    <a:pt x="296" y="2225"/>
                    <a:pt x="287" y="2221"/>
                    <a:pt x="278" y="2221"/>
                  </a:cubicBezTo>
                  <a:cubicBezTo>
                    <a:pt x="228" y="2175"/>
                    <a:pt x="183" y="2148"/>
                    <a:pt x="137" y="2121"/>
                  </a:cubicBezTo>
                  <a:cubicBezTo>
                    <a:pt x="105" y="2089"/>
                    <a:pt x="74" y="2053"/>
                    <a:pt x="46" y="2016"/>
                  </a:cubicBezTo>
                  <a:cubicBezTo>
                    <a:pt x="33" y="2002"/>
                    <a:pt x="33" y="1984"/>
                    <a:pt x="37" y="1971"/>
                  </a:cubicBezTo>
                  <a:cubicBezTo>
                    <a:pt x="42" y="1957"/>
                    <a:pt x="55" y="1948"/>
                    <a:pt x="69" y="1943"/>
                  </a:cubicBezTo>
                  <a:cubicBezTo>
                    <a:pt x="192" y="1930"/>
                    <a:pt x="315" y="1902"/>
                    <a:pt x="442" y="1862"/>
                  </a:cubicBezTo>
                  <a:lnTo>
                    <a:pt x="460" y="1857"/>
                  </a:lnTo>
                  <a:lnTo>
                    <a:pt x="269" y="1530"/>
                  </a:lnTo>
                  <a:cubicBezTo>
                    <a:pt x="265" y="1520"/>
                    <a:pt x="265" y="1507"/>
                    <a:pt x="274" y="1493"/>
                  </a:cubicBezTo>
                  <a:cubicBezTo>
                    <a:pt x="278" y="1480"/>
                    <a:pt x="292" y="1470"/>
                    <a:pt x="301" y="1470"/>
                  </a:cubicBezTo>
                  <a:lnTo>
                    <a:pt x="724" y="1434"/>
                  </a:lnTo>
                  <a:lnTo>
                    <a:pt x="706" y="1407"/>
                  </a:lnTo>
                  <a:cubicBezTo>
                    <a:pt x="665" y="1343"/>
                    <a:pt x="619" y="1275"/>
                    <a:pt x="601" y="1211"/>
                  </a:cubicBezTo>
                  <a:cubicBezTo>
                    <a:pt x="587" y="1157"/>
                    <a:pt x="601" y="1120"/>
                    <a:pt x="647" y="1093"/>
                  </a:cubicBezTo>
                  <a:cubicBezTo>
                    <a:pt x="692" y="1066"/>
                    <a:pt x="742" y="1047"/>
                    <a:pt x="792" y="1029"/>
                  </a:cubicBezTo>
                  <a:cubicBezTo>
                    <a:pt x="847" y="1011"/>
                    <a:pt x="901" y="993"/>
                    <a:pt x="951" y="961"/>
                  </a:cubicBezTo>
                  <a:cubicBezTo>
                    <a:pt x="1033" y="907"/>
                    <a:pt x="1015" y="838"/>
                    <a:pt x="992" y="779"/>
                  </a:cubicBezTo>
                  <a:cubicBezTo>
                    <a:pt x="992" y="770"/>
                    <a:pt x="988" y="761"/>
                    <a:pt x="988" y="756"/>
                  </a:cubicBezTo>
                  <a:lnTo>
                    <a:pt x="933" y="579"/>
                  </a:lnTo>
                  <a:cubicBezTo>
                    <a:pt x="929" y="570"/>
                    <a:pt x="933" y="561"/>
                    <a:pt x="938" y="552"/>
                  </a:cubicBezTo>
                  <a:cubicBezTo>
                    <a:pt x="947" y="543"/>
                    <a:pt x="956" y="534"/>
                    <a:pt x="965" y="534"/>
                  </a:cubicBezTo>
                  <a:cubicBezTo>
                    <a:pt x="1101" y="520"/>
                    <a:pt x="1247" y="511"/>
                    <a:pt x="1392" y="511"/>
                  </a:cubicBezTo>
                  <a:lnTo>
                    <a:pt x="1406" y="511"/>
                  </a:lnTo>
                  <a:lnTo>
                    <a:pt x="1406" y="493"/>
                  </a:lnTo>
                  <a:cubicBezTo>
                    <a:pt x="1379" y="352"/>
                    <a:pt x="1342" y="211"/>
                    <a:pt x="1297" y="74"/>
                  </a:cubicBezTo>
                  <a:cubicBezTo>
                    <a:pt x="1292" y="61"/>
                    <a:pt x="1301" y="42"/>
                    <a:pt x="1315" y="33"/>
                  </a:cubicBezTo>
                  <a:cubicBezTo>
                    <a:pt x="1315" y="33"/>
                    <a:pt x="1324" y="28"/>
                    <a:pt x="1334" y="28"/>
                  </a:cubicBezTo>
                  <a:close/>
                  <a:moveTo>
                    <a:pt x="1329" y="1"/>
                  </a:moveTo>
                  <a:cubicBezTo>
                    <a:pt x="1318" y="1"/>
                    <a:pt x="1307" y="5"/>
                    <a:pt x="1297" y="15"/>
                  </a:cubicBezTo>
                  <a:cubicBezTo>
                    <a:pt x="1279" y="29"/>
                    <a:pt x="1261" y="56"/>
                    <a:pt x="1270" y="83"/>
                  </a:cubicBezTo>
                  <a:cubicBezTo>
                    <a:pt x="1315" y="215"/>
                    <a:pt x="1347" y="347"/>
                    <a:pt x="1374" y="484"/>
                  </a:cubicBezTo>
                  <a:cubicBezTo>
                    <a:pt x="1233" y="488"/>
                    <a:pt x="1097" y="493"/>
                    <a:pt x="960" y="506"/>
                  </a:cubicBezTo>
                  <a:cubicBezTo>
                    <a:pt x="942" y="506"/>
                    <a:pt x="929" y="520"/>
                    <a:pt x="915" y="538"/>
                  </a:cubicBezTo>
                  <a:cubicBezTo>
                    <a:pt x="906" y="552"/>
                    <a:pt x="901" y="575"/>
                    <a:pt x="906" y="593"/>
                  </a:cubicBezTo>
                  <a:lnTo>
                    <a:pt x="960" y="766"/>
                  </a:lnTo>
                  <a:lnTo>
                    <a:pt x="965" y="788"/>
                  </a:lnTo>
                  <a:cubicBezTo>
                    <a:pt x="988" y="852"/>
                    <a:pt x="1001" y="893"/>
                    <a:pt x="938" y="938"/>
                  </a:cubicBezTo>
                  <a:cubicBezTo>
                    <a:pt x="888" y="966"/>
                    <a:pt x="838" y="984"/>
                    <a:pt x="783" y="1002"/>
                  </a:cubicBezTo>
                  <a:cubicBezTo>
                    <a:pt x="733" y="1020"/>
                    <a:pt x="678" y="1038"/>
                    <a:pt x="633" y="1070"/>
                  </a:cubicBezTo>
                  <a:cubicBezTo>
                    <a:pt x="578" y="1102"/>
                    <a:pt x="560" y="1157"/>
                    <a:pt x="574" y="1216"/>
                  </a:cubicBezTo>
                  <a:cubicBezTo>
                    <a:pt x="592" y="1284"/>
                    <a:pt x="633" y="1348"/>
                    <a:pt x="674" y="1411"/>
                  </a:cubicBezTo>
                  <a:lnTo>
                    <a:pt x="301" y="1443"/>
                  </a:lnTo>
                  <a:cubicBezTo>
                    <a:pt x="278" y="1443"/>
                    <a:pt x="260" y="1457"/>
                    <a:pt x="246" y="1480"/>
                  </a:cubicBezTo>
                  <a:cubicBezTo>
                    <a:pt x="237" y="1502"/>
                    <a:pt x="237" y="1525"/>
                    <a:pt x="246" y="1548"/>
                  </a:cubicBezTo>
                  <a:lnTo>
                    <a:pt x="415" y="1839"/>
                  </a:lnTo>
                  <a:cubicBezTo>
                    <a:pt x="301" y="1875"/>
                    <a:pt x="183" y="1902"/>
                    <a:pt x="69" y="1921"/>
                  </a:cubicBezTo>
                  <a:cubicBezTo>
                    <a:pt x="42" y="1921"/>
                    <a:pt x="24" y="1939"/>
                    <a:pt x="14" y="1962"/>
                  </a:cubicBezTo>
                  <a:cubicBezTo>
                    <a:pt x="1" y="1984"/>
                    <a:pt x="5" y="2016"/>
                    <a:pt x="24" y="2034"/>
                  </a:cubicBezTo>
                  <a:cubicBezTo>
                    <a:pt x="55" y="2071"/>
                    <a:pt x="83" y="2107"/>
                    <a:pt x="119" y="2143"/>
                  </a:cubicBezTo>
                  <a:lnTo>
                    <a:pt x="124" y="2148"/>
                  </a:lnTo>
                  <a:cubicBezTo>
                    <a:pt x="169" y="2171"/>
                    <a:pt x="215" y="2198"/>
                    <a:pt x="265" y="2244"/>
                  </a:cubicBezTo>
                  <a:lnTo>
                    <a:pt x="269" y="2248"/>
                  </a:lnTo>
                  <a:cubicBezTo>
                    <a:pt x="278" y="2248"/>
                    <a:pt x="287" y="2253"/>
                    <a:pt x="292" y="2257"/>
                  </a:cubicBezTo>
                  <a:cubicBezTo>
                    <a:pt x="301" y="2257"/>
                    <a:pt x="306" y="2262"/>
                    <a:pt x="315" y="2266"/>
                  </a:cubicBezTo>
                  <a:cubicBezTo>
                    <a:pt x="419" y="2325"/>
                    <a:pt x="524" y="2394"/>
                    <a:pt x="638" y="2480"/>
                  </a:cubicBezTo>
                  <a:cubicBezTo>
                    <a:pt x="660" y="2494"/>
                    <a:pt x="678" y="2512"/>
                    <a:pt x="701" y="2525"/>
                  </a:cubicBezTo>
                  <a:cubicBezTo>
                    <a:pt x="719" y="2544"/>
                    <a:pt x="742" y="2557"/>
                    <a:pt x="760" y="2575"/>
                  </a:cubicBezTo>
                  <a:lnTo>
                    <a:pt x="838" y="2626"/>
                  </a:lnTo>
                  <a:cubicBezTo>
                    <a:pt x="901" y="2666"/>
                    <a:pt x="965" y="2712"/>
                    <a:pt x="1024" y="2753"/>
                  </a:cubicBezTo>
                  <a:cubicBezTo>
                    <a:pt x="2579" y="3649"/>
                    <a:pt x="4198" y="4454"/>
                    <a:pt x="5713" y="5186"/>
                  </a:cubicBezTo>
                  <a:cubicBezTo>
                    <a:pt x="6008" y="5331"/>
                    <a:pt x="6304" y="5472"/>
                    <a:pt x="6599" y="5613"/>
                  </a:cubicBezTo>
                  <a:cubicBezTo>
                    <a:pt x="6631" y="5631"/>
                    <a:pt x="6668" y="5645"/>
                    <a:pt x="6699" y="5663"/>
                  </a:cubicBezTo>
                  <a:cubicBezTo>
                    <a:pt x="6950" y="5786"/>
                    <a:pt x="7209" y="5913"/>
                    <a:pt x="7486" y="5977"/>
                  </a:cubicBezTo>
                  <a:cubicBezTo>
                    <a:pt x="7491" y="5982"/>
                    <a:pt x="7495" y="5982"/>
                    <a:pt x="7500" y="5982"/>
                  </a:cubicBezTo>
                  <a:cubicBezTo>
                    <a:pt x="7518" y="5982"/>
                    <a:pt x="7536" y="5973"/>
                    <a:pt x="7545" y="5954"/>
                  </a:cubicBezTo>
                  <a:cubicBezTo>
                    <a:pt x="7564" y="5932"/>
                    <a:pt x="7568" y="5900"/>
                    <a:pt x="7559" y="5877"/>
                  </a:cubicBezTo>
                  <a:cubicBezTo>
                    <a:pt x="7491" y="5736"/>
                    <a:pt x="7450" y="5581"/>
                    <a:pt x="7436" y="5422"/>
                  </a:cubicBezTo>
                  <a:lnTo>
                    <a:pt x="7732" y="5372"/>
                  </a:lnTo>
                  <a:cubicBezTo>
                    <a:pt x="7750" y="5368"/>
                    <a:pt x="7768" y="5359"/>
                    <a:pt x="7782" y="5340"/>
                  </a:cubicBezTo>
                  <a:cubicBezTo>
                    <a:pt x="7791" y="5322"/>
                    <a:pt x="7795" y="5304"/>
                    <a:pt x="7791" y="5286"/>
                  </a:cubicBezTo>
                  <a:lnTo>
                    <a:pt x="7659" y="4799"/>
                  </a:lnTo>
                  <a:lnTo>
                    <a:pt x="8000" y="4690"/>
                  </a:lnTo>
                  <a:cubicBezTo>
                    <a:pt x="8014" y="4686"/>
                    <a:pt x="8032" y="4672"/>
                    <a:pt x="8036" y="4658"/>
                  </a:cubicBezTo>
                  <a:cubicBezTo>
                    <a:pt x="8046" y="4640"/>
                    <a:pt x="8050" y="4622"/>
                    <a:pt x="8046" y="4604"/>
                  </a:cubicBezTo>
                  <a:lnTo>
                    <a:pt x="7914" y="4213"/>
                  </a:lnTo>
                  <a:lnTo>
                    <a:pt x="8400" y="3985"/>
                  </a:lnTo>
                  <a:cubicBezTo>
                    <a:pt x="8423" y="3976"/>
                    <a:pt x="8441" y="3949"/>
                    <a:pt x="8441" y="3917"/>
                  </a:cubicBezTo>
                  <a:cubicBezTo>
                    <a:pt x="8446" y="3894"/>
                    <a:pt x="8432" y="3872"/>
                    <a:pt x="8409" y="3862"/>
                  </a:cubicBezTo>
                  <a:cubicBezTo>
                    <a:pt x="6590" y="2876"/>
                    <a:pt x="4630" y="1821"/>
                    <a:pt x="2629" y="752"/>
                  </a:cubicBezTo>
                  <a:cubicBezTo>
                    <a:pt x="2397" y="629"/>
                    <a:pt x="2166" y="506"/>
                    <a:pt x="1934" y="384"/>
                  </a:cubicBezTo>
                  <a:cubicBezTo>
                    <a:pt x="1929" y="379"/>
                    <a:pt x="1929" y="374"/>
                    <a:pt x="1924" y="374"/>
                  </a:cubicBezTo>
                  <a:cubicBezTo>
                    <a:pt x="1820" y="302"/>
                    <a:pt x="1711" y="233"/>
                    <a:pt x="1606" y="170"/>
                  </a:cubicBezTo>
                  <a:cubicBezTo>
                    <a:pt x="1524" y="115"/>
                    <a:pt x="1438" y="65"/>
                    <a:pt x="1356" y="11"/>
                  </a:cubicBezTo>
                  <a:cubicBezTo>
                    <a:pt x="1348" y="4"/>
                    <a:pt x="1338" y="1"/>
                    <a:pt x="1329" y="1"/>
                  </a:cubicBezTo>
                  <a:close/>
                </a:path>
              </a:pathLst>
            </a:custGeom>
            <a:solidFill>
              <a:srgbClr val="4C4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txBox="1">
            <a:spLocks noGrp="1"/>
          </p:cNvSpPr>
          <p:nvPr>
            <p:ph type="ctrTitle"/>
          </p:nvPr>
        </p:nvSpPr>
        <p:spPr>
          <a:xfrm>
            <a:off x="2406450" y="896975"/>
            <a:ext cx="43311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4400"/>
              <a:buNone/>
              <a:defRPr sz="4400" b="1"/>
            </a:lvl1pPr>
            <a:lvl2pPr lvl="1" algn="ctr">
              <a:spcBef>
                <a:spcPts val="0"/>
              </a:spcBef>
              <a:spcAft>
                <a:spcPts val="0"/>
              </a:spcAft>
              <a:buSzPts val="4400"/>
              <a:buNone/>
              <a:defRPr sz="4400"/>
            </a:lvl2pPr>
            <a:lvl3pPr lvl="2" algn="ctr">
              <a:spcBef>
                <a:spcPts val="0"/>
              </a:spcBef>
              <a:spcAft>
                <a:spcPts val="0"/>
              </a:spcAft>
              <a:buSzPts val="4400"/>
              <a:buNone/>
              <a:defRPr sz="4400"/>
            </a:lvl3pPr>
            <a:lvl4pPr lvl="3" algn="ctr">
              <a:spcBef>
                <a:spcPts val="0"/>
              </a:spcBef>
              <a:spcAft>
                <a:spcPts val="0"/>
              </a:spcAft>
              <a:buSzPts val="4400"/>
              <a:buNone/>
              <a:defRPr sz="4400"/>
            </a:lvl4pPr>
            <a:lvl5pPr lvl="4" algn="ctr">
              <a:spcBef>
                <a:spcPts val="0"/>
              </a:spcBef>
              <a:spcAft>
                <a:spcPts val="0"/>
              </a:spcAft>
              <a:buSzPts val="4400"/>
              <a:buNone/>
              <a:defRPr sz="4400"/>
            </a:lvl5pPr>
            <a:lvl6pPr lvl="5" algn="ctr">
              <a:spcBef>
                <a:spcPts val="0"/>
              </a:spcBef>
              <a:spcAft>
                <a:spcPts val="0"/>
              </a:spcAft>
              <a:buSzPts val="4400"/>
              <a:buNone/>
              <a:defRPr sz="4400"/>
            </a:lvl6pPr>
            <a:lvl7pPr lvl="6" algn="ctr">
              <a:spcBef>
                <a:spcPts val="0"/>
              </a:spcBef>
              <a:spcAft>
                <a:spcPts val="0"/>
              </a:spcAft>
              <a:buSzPts val="4400"/>
              <a:buNone/>
              <a:defRPr sz="4400"/>
            </a:lvl7pPr>
            <a:lvl8pPr lvl="7" algn="ctr">
              <a:spcBef>
                <a:spcPts val="0"/>
              </a:spcBef>
              <a:spcAft>
                <a:spcPts val="0"/>
              </a:spcAft>
              <a:buSzPts val="4400"/>
              <a:buNone/>
              <a:defRPr sz="4400"/>
            </a:lvl8pPr>
            <a:lvl9pPr lvl="8" algn="ctr">
              <a:spcBef>
                <a:spcPts val="0"/>
              </a:spcBef>
              <a:spcAft>
                <a:spcPts val="0"/>
              </a:spcAft>
              <a:buSzPts val="4400"/>
              <a:buNone/>
              <a:defRPr sz="4400"/>
            </a:lvl9pPr>
          </a:lstStyle>
          <a:p>
            <a:endParaRPr/>
          </a:p>
        </p:txBody>
      </p:sp>
      <p:sp>
        <p:nvSpPr>
          <p:cNvPr id="26" name="Google Shape;26;p2"/>
          <p:cNvSpPr txBox="1">
            <a:spLocks noGrp="1"/>
          </p:cNvSpPr>
          <p:nvPr>
            <p:ph type="subTitle" idx="1"/>
          </p:nvPr>
        </p:nvSpPr>
        <p:spPr>
          <a:xfrm>
            <a:off x="1491900" y="2986525"/>
            <a:ext cx="61602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000"/>
              <a:buFont typeface="Didact Gothic"/>
              <a:buNone/>
              <a:defRPr sz="2000">
                <a:latin typeface="Didact Gothic"/>
                <a:ea typeface="Didact Gothic"/>
                <a:cs typeface="Didact Gothic"/>
                <a:sym typeface="Didact Gothic"/>
              </a:defRPr>
            </a:lvl1pPr>
            <a:lvl2pPr lvl="1" algn="ctr">
              <a:lnSpc>
                <a:spcPct val="100000"/>
              </a:lnSpc>
              <a:spcBef>
                <a:spcPts val="0"/>
              </a:spcBef>
              <a:spcAft>
                <a:spcPts val="0"/>
              </a:spcAft>
              <a:buSzPts val="2000"/>
              <a:buFont typeface="Didact Gothic"/>
              <a:buNone/>
              <a:defRPr sz="2000">
                <a:latin typeface="Didact Gothic"/>
                <a:ea typeface="Didact Gothic"/>
                <a:cs typeface="Didact Gothic"/>
                <a:sym typeface="Didact Gothic"/>
              </a:defRPr>
            </a:lvl2pPr>
            <a:lvl3pPr lvl="2" algn="ctr">
              <a:lnSpc>
                <a:spcPct val="100000"/>
              </a:lnSpc>
              <a:spcBef>
                <a:spcPts val="0"/>
              </a:spcBef>
              <a:spcAft>
                <a:spcPts val="0"/>
              </a:spcAft>
              <a:buSzPts val="2000"/>
              <a:buFont typeface="Didact Gothic"/>
              <a:buNone/>
              <a:defRPr sz="2000">
                <a:latin typeface="Didact Gothic"/>
                <a:ea typeface="Didact Gothic"/>
                <a:cs typeface="Didact Gothic"/>
                <a:sym typeface="Didact Gothic"/>
              </a:defRPr>
            </a:lvl3pPr>
            <a:lvl4pPr lvl="3" algn="ctr">
              <a:lnSpc>
                <a:spcPct val="100000"/>
              </a:lnSpc>
              <a:spcBef>
                <a:spcPts val="0"/>
              </a:spcBef>
              <a:spcAft>
                <a:spcPts val="0"/>
              </a:spcAft>
              <a:buSzPts val="2000"/>
              <a:buFont typeface="Didact Gothic"/>
              <a:buNone/>
              <a:defRPr sz="2000">
                <a:latin typeface="Didact Gothic"/>
                <a:ea typeface="Didact Gothic"/>
                <a:cs typeface="Didact Gothic"/>
                <a:sym typeface="Didact Gothic"/>
              </a:defRPr>
            </a:lvl4pPr>
            <a:lvl5pPr lvl="4" algn="ctr">
              <a:lnSpc>
                <a:spcPct val="100000"/>
              </a:lnSpc>
              <a:spcBef>
                <a:spcPts val="0"/>
              </a:spcBef>
              <a:spcAft>
                <a:spcPts val="0"/>
              </a:spcAft>
              <a:buSzPts val="2000"/>
              <a:buFont typeface="Didact Gothic"/>
              <a:buNone/>
              <a:defRPr sz="2000">
                <a:latin typeface="Didact Gothic"/>
                <a:ea typeface="Didact Gothic"/>
                <a:cs typeface="Didact Gothic"/>
                <a:sym typeface="Didact Gothic"/>
              </a:defRPr>
            </a:lvl5pPr>
            <a:lvl6pPr lvl="5" algn="ctr">
              <a:lnSpc>
                <a:spcPct val="100000"/>
              </a:lnSpc>
              <a:spcBef>
                <a:spcPts val="0"/>
              </a:spcBef>
              <a:spcAft>
                <a:spcPts val="0"/>
              </a:spcAft>
              <a:buSzPts val="2000"/>
              <a:buFont typeface="Didact Gothic"/>
              <a:buNone/>
              <a:defRPr sz="2000">
                <a:latin typeface="Didact Gothic"/>
                <a:ea typeface="Didact Gothic"/>
                <a:cs typeface="Didact Gothic"/>
                <a:sym typeface="Didact Gothic"/>
              </a:defRPr>
            </a:lvl6pPr>
            <a:lvl7pPr lvl="6" algn="ctr">
              <a:lnSpc>
                <a:spcPct val="100000"/>
              </a:lnSpc>
              <a:spcBef>
                <a:spcPts val="0"/>
              </a:spcBef>
              <a:spcAft>
                <a:spcPts val="0"/>
              </a:spcAft>
              <a:buSzPts val="2000"/>
              <a:buFont typeface="Didact Gothic"/>
              <a:buNone/>
              <a:defRPr sz="2000">
                <a:latin typeface="Didact Gothic"/>
                <a:ea typeface="Didact Gothic"/>
                <a:cs typeface="Didact Gothic"/>
                <a:sym typeface="Didact Gothic"/>
              </a:defRPr>
            </a:lvl7pPr>
            <a:lvl8pPr lvl="7" algn="ctr">
              <a:lnSpc>
                <a:spcPct val="100000"/>
              </a:lnSpc>
              <a:spcBef>
                <a:spcPts val="0"/>
              </a:spcBef>
              <a:spcAft>
                <a:spcPts val="0"/>
              </a:spcAft>
              <a:buSzPts val="2000"/>
              <a:buFont typeface="Didact Gothic"/>
              <a:buNone/>
              <a:defRPr sz="2000">
                <a:latin typeface="Didact Gothic"/>
                <a:ea typeface="Didact Gothic"/>
                <a:cs typeface="Didact Gothic"/>
                <a:sym typeface="Didact Gothic"/>
              </a:defRPr>
            </a:lvl8pPr>
            <a:lvl9pPr lvl="8" algn="ctr">
              <a:lnSpc>
                <a:spcPct val="100000"/>
              </a:lnSpc>
              <a:spcBef>
                <a:spcPts val="0"/>
              </a:spcBef>
              <a:spcAft>
                <a:spcPts val="0"/>
              </a:spcAft>
              <a:buSzPts val="2000"/>
              <a:buFont typeface="Didact Gothic"/>
              <a:buNone/>
              <a:defRPr sz="2000">
                <a:latin typeface="Didact Gothic"/>
                <a:ea typeface="Didact Gothic"/>
                <a:cs typeface="Didact Gothic"/>
                <a:sym typeface="Didact Gothic"/>
              </a:defRPr>
            </a:lvl9pPr>
          </a:lstStyle>
          <a:p>
            <a:endParaRPr/>
          </a:p>
        </p:txBody>
      </p:sp>
      <p:sp>
        <p:nvSpPr>
          <p:cNvPr id="27" name="Google Shape;27;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28" name="Google Shape;28;p2"/>
          <p:cNvGrpSpPr/>
          <p:nvPr/>
        </p:nvGrpSpPr>
        <p:grpSpPr>
          <a:xfrm rot="1633944">
            <a:off x="5823449" y="3416459"/>
            <a:ext cx="865442" cy="804195"/>
            <a:chOff x="5286775" y="2737300"/>
            <a:chExt cx="91550" cy="85075"/>
          </a:xfrm>
        </p:grpSpPr>
        <p:sp>
          <p:nvSpPr>
            <p:cNvPr id="29" name="Google Shape;29;p2"/>
            <p:cNvSpPr/>
            <p:nvPr/>
          </p:nvSpPr>
          <p:spPr>
            <a:xfrm>
              <a:off x="5312575" y="2765250"/>
              <a:ext cx="3550" cy="7050"/>
            </a:xfrm>
            <a:custGeom>
              <a:avLst/>
              <a:gdLst/>
              <a:ahLst/>
              <a:cxnLst/>
              <a:rect l="l" t="t" r="r" b="b"/>
              <a:pathLst>
                <a:path w="142" h="282" extrusionOk="0">
                  <a:moveTo>
                    <a:pt x="61" y="1"/>
                  </a:moveTo>
                  <a:cubicBezTo>
                    <a:pt x="57" y="1"/>
                    <a:pt x="54" y="1"/>
                    <a:pt x="51" y="1"/>
                  </a:cubicBezTo>
                  <a:cubicBezTo>
                    <a:pt x="14" y="15"/>
                    <a:pt x="1" y="47"/>
                    <a:pt x="5" y="83"/>
                  </a:cubicBezTo>
                  <a:cubicBezTo>
                    <a:pt x="14" y="129"/>
                    <a:pt x="14" y="174"/>
                    <a:pt x="14" y="220"/>
                  </a:cubicBezTo>
                  <a:cubicBezTo>
                    <a:pt x="12" y="261"/>
                    <a:pt x="43" y="281"/>
                    <a:pt x="75" y="281"/>
                  </a:cubicBezTo>
                  <a:cubicBezTo>
                    <a:pt x="106" y="281"/>
                    <a:pt x="139" y="261"/>
                    <a:pt x="142" y="220"/>
                  </a:cubicBezTo>
                  <a:cubicBezTo>
                    <a:pt x="142" y="161"/>
                    <a:pt x="137" y="106"/>
                    <a:pt x="128" y="47"/>
                  </a:cubicBezTo>
                  <a:cubicBezTo>
                    <a:pt x="124" y="18"/>
                    <a:pt x="91" y="1"/>
                    <a:pt x="61" y="1"/>
                  </a:cubicBezTo>
                  <a:close/>
                </a:path>
              </a:pathLst>
            </a:custGeom>
            <a:solidFill>
              <a:srgbClr val="DE9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345900" y="2765000"/>
              <a:ext cx="3550" cy="7350"/>
            </a:xfrm>
            <a:custGeom>
              <a:avLst/>
              <a:gdLst/>
              <a:ahLst/>
              <a:cxnLst/>
              <a:rect l="l" t="t" r="r" b="b"/>
              <a:pathLst>
                <a:path w="142" h="294" extrusionOk="0">
                  <a:moveTo>
                    <a:pt x="65" y="0"/>
                  </a:moveTo>
                  <a:cubicBezTo>
                    <a:pt x="60" y="0"/>
                    <a:pt x="55" y="1"/>
                    <a:pt x="50" y="2"/>
                  </a:cubicBezTo>
                  <a:cubicBezTo>
                    <a:pt x="14" y="16"/>
                    <a:pt x="0" y="48"/>
                    <a:pt x="5" y="84"/>
                  </a:cubicBezTo>
                  <a:cubicBezTo>
                    <a:pt x="14" y="130"/>
                    <a:pt x="14" y="180"/>
                    <a:pt x="9" y="230"/>
                  </a:cubicBezTo>
                  <a:cubicBezTo>
                    <a:pt x="9" y="262"/>
                    <a:pt x="41" y="293"/>
                    <a:pt x="73" y="293"/>
                  </a:cubicBezTo>
                  <a:cubicBezTo>
                    <a:pt x="109" y="293"/>
                    <a:pt x="137" y="262"/>
                    <a:pt x="137" y="230"/>
                  </a:cubicBezTo>
                  <a:cubicBezTo>
                    <a:pt x="141" y="171"/>
                    <a:pt x="137" y="111"/>
                    <a:pt x="127" y="48"/>
                  </a:cubicBezTo>
                  <a:cubicBezTo>
                    <a:pt x="124" y="21"/>
                    <a:pt x="94" y="0"/>
                    <a:pt x="65" y="0"/>
                  </a:cubicBezTo>
                  <a:close/>
                </a:path>
              </a:pathLst>
            </a:custGeom>
            <a:solidFill>
              <a:srgbClr val="DE9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312575" y="2765250"/>
              <a:ext cx="3550" cy="7050"/>
            </a:xfrm>
            <a:custGeom>
              <a:avLst/>
              <a:gdLst/>
              <a:ahLst/>
              <a:cxnLst/>
              <a:rect l="l" t="t" r="r" b="b"/>
              <a:pathLst>
                <a:path w="142" h="282" extrusionOk="0">
                  <a:moveTo>
                    <a:pt x="61" y="1"/>
                  </a:moveTo>
                  <a:cubicBezTo>
                    <a:pt x="57" y="1"/>
                    <a:pt x="54" y="1"/>
                    <a:pt x="51" y="1"/>
                  </a:cubicBezTo>
                  <a:cubicBezTo>
                    <a:pt x="14" y="15"/>
                    <a:pt x="1" y="47"/>
                    <a:pt x="5" y="83"/>
                  </a:cubicBezTo>
                  <a:cubicBezTo>
                    <a:pt x="14" y="129"/>
                    <a:pt x="14" y="174"/>
                    <a:pt x="14" y="220"/>
                  </a:cubicBezTo>
                  <a:cubicBezTo>
                    <a:pt x="12" y="261"/>
                    <a:pt x="43" y="281"/>
                    <a:pt x="75" y="281"/>
                  </a:cubicBezTo>
                  <a:cubicBezTo>
                    <a:pt x="106" y="281"/>
                    <a:pt x="139" y="261"/>
                    <a:pt x="142" y="220"/>
                  </a:cubicBezTo>
                  <a:cubicBezTo>
                    <a:pt x="142" y="161"/>
                    <a:pt x="137" y="106"/>
                    <a:pt x="128" y="47"/>
                  </a:cubicBezTo>
                  <a:cubicBezTo>
                    <a:pt x="124" y="18"/>
                    <a:pt x="91" y="1"/>
                    <a:pt x="61" y="1"/>
                  </a:cubicBezTo>
                  <a:close/>
                </a:path>
              </a:pathLst>
            </a:custGeom>
            <a:solidFill>
              <a:srgbClr val="4C4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345900" y="2765000"/>
              <a:ext cx="3550" cy="7350"/>
            </a:xfrm>
            <a:custGeom>
              <a:avLst/>
              <a:gdLst/>
              <a:ahLst/>
              <a:cxnLst/>
              <a:rect l="l" t="t" r="r" b="b"/>
              <a:pathLst>
                <a:path w="142" h="294" extrusionOk="0">
                  <a:moveTo>
                    <a:pt x="65" y="0"/>
                  </a:moveTo>
                  <a:cubicBezTo>
                    <a:pt x="60" y="0"/>
                    <a:pt x="55" y="1"/>
                    <a:pt x="50" y="2"/>
                  </a:cubicBezTo>
                  <a:cubicBezTo>
                    <a:pt x="14" y="16"/>
                    <a:pt x="0" y="48"/>
                    <a:pt x="5" y="84"/>
                  </a:cubicBezTo>
                  <a:cubicBezTo>
                    <a:pt x="14" y="130"/>
                    <a:pt x="14" y="180"/>
                    <a:pt x="9" y="230"/>
                  </a:cubicBezTo>
                  <a:cubicBezTo>
                    <a:pt x="9" y="262"/>
                    <a:pt x="41" y="293"/>
                    <a:pt x="73" y="293"/>
                  </a:cubicBezTo>
                  <a:cubicBezTo>
                    <a:pt x="109" y="293"/>
                    <a:pt x="137" y="262"/>
                    <a:pt x="137" y="230"/>
                  </a:cubicBezTo>
                  <a:cubicBezTo>
                    <a:pt x="141" y="171"/>
                    <a:pt x="137" y="111"/>
                    <a:pt x="127" y="48"/>
                  </a:cubicBezTo>
                  <a:cubicBezTo>
                    <a:pt x="124" y="21"/>
                    <a:pt x="94" y="0"/>
                    <a:pt x="65" y="0"/>
                  </a:cubicBezTo>
                  <a:close/>
                </a:path>
              </a:pathLst>
            </a:custGeom>
            <a:solidFill>
              <a:srgbClr val="4C4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312575" y="2765250"/>
              <a:ext cx="3550" cy="7050"/>
            </a:xfrm>
            <a:custGeom>
              <a:avLst/>
              <a:gdLst/>
              <a:ahLst/>
              <a:cxnLst/>
              <a:rect l="l" t="t" r="r" b="b"/>
              <a:pathLst>
                <a:path w="142" h="282" extrusionOk="0">
                  <a:moveTo>
                    <a:pt x="61" y="1"/>
                  </a:moveTo>
                  <a:cubicBezTo>
                    <a:pt x="57" y="1"/>
                    <a:pt x="54" y="1"/>
                    <a:pt x="51" y="1"/>
                  </a:cubicBezTo>
                  <a:cubicBezTo>
                    <a:pt x="14" y="15"/>
                    <a:pt x="1" y="47"/>
                    <a:pt x="5" y="83"/>
                  </a:cubicBezTo>
                  <a:cubicBezTo>
                    <a:pt x="14" y="129"/>
                    <a:pt x="14" y="174"/>
                    <a:pt x="14" y="220"/>
                  </a:cubicBezTo>
                  <a:cubicBezTo>
                    <a:pt x="12" y="261"/>
                    <a:pt x="43" y="281"/>
                    <a:pt x="75" y="281"/>
                  </a:cubicBezTo>
                  <a:cubicBezTo>
                    <a:pt x="106" y="281"/>
                    <a:pt x="139" y="261"/>
                    <a:pt x="142" y="220"/>
                  </a:cubicBezTo>
                  <a:cubicBezTo>
                    <a:pt x="142" y="161"/>
                    <a:pt x="137" y="106"/>
                    <a:pt x="128" y="47"/>
                  </a:cubicBezTo>
                  <a:cubicBezTo>
                    <a:pt x="124" y="18"/>
                    <a:pt x="91" y="1"/>
                    <a:pt x="61" y="1"/>
                  </a:cubicBezTo>
                  <a:close/>
                </a:path>
              </a:pathLst>
            </a:custGeom>
            <a:solidFill>
              <a:srgbClr val="4C4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345900" y="2765000"/>
              <a:ext cx="3550" cy="7350"/>
            </a:xfrm>
            <a:custGeom>
              <a:avLst/>
              <a:gdLst/>
              <a:ahLst/>
              <a:cxnLst/>
              <a:rect l="l" t="t" r="r" b="b"/>
              <a:pathLst>
                <a:path w="142" h="294" extrusionOk="0">
                  <a:moveTo>
                    <a:pt x="65" y="0"/>
                  </a:moveTo>
                  <a:cubicBezTo>
                    <a:pt x="60" y="0"/>
                    <a:pt x="55" y="1"/>
                    <a:pt x="50" y="2"/>
                  </a:cubicBezTo>
                  <a:cubicBezTo>
                    <a:pt x="14" y="16"/>
                    <a:pt x="0" y="48"/>
                    <a:pt x="5" y="84"/>
                  </a:cubicBezTo>
                  <a:cubicBezTo>
                    <a:pt x="14" y="130"/>
                    <a:pt x="14" y="180"/>
                    <a:pt x="9" y="230"/>
                  </a:cubicBezTo>
                  <a:cubicBezTo>
                    <a:pt x="9" y="262"/>
                    <a:pt x="41" y="293"/>
                    <a:pt x="73" y="293"/>
                  </a:cubicBezTo>
                  <a:cubicBezTo>
                    <a:pt x="109" y="293"/>
                    <a:pt x="137" y="262"/>
                    <a:pt x="137" y="230"/>
                  </a:cubicBezTo>
                  <a:cubicBezTo>
                    <a:pt x="141" y="171"/>
                    <a:pt x="137" y="111"/>
                    <a:pt x="127" y="48"/>
                  </a:cubicBezTo>
                  <a:cubicBezTo>
                    <a:pt x="124" y="21"/>
                    <a:pt x="94" y="0"/>
                    <a:pt x="65" y="0"/>
                  </a:cubicBezTo>
                  <a:close/>
                </a:path>
              </a:pathLst>
            </a:custGeom>
            <a:solidFill>
              <a:srgbClr val="4C4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288600" y="2738975"/>
              <a:ext cx="86200" cy="81700"/>
            </a:xfrm>
            <a:custGeom>
              <a:avLst/>
              <a:gdLst/>
              <a:ahLst/>
              <a:cxnLst/>
              <a:rect l="l" t="t" r="r" b="b"/>
              <a:pathLst>
                <a:path w="3448" h="3268" extrusionOk="0">
                  <a:moveTo>
                    <a:pt x="1683" y="1"/>
                  </a:moveTo>
                  <a:cubicBezTo>
                    <a:pt x="1135" y="1"/>
                    <a:pt x="782" y="257"/>
                    <a:pt x="782" y="257"/>
                  </a:cubicBezTo>
                  <a:cubicBezTo>
                    <a:pt x="660" y="329"/>
                    <a:pt x="455" y="566"/>
                    <a:pt x="278" y="793"/>
                  </a:cubicBezTo>
                  <a:cubicBezTo>
                    <a:pt x="96" y="1025"/>
                    <a:pt x="14" y="1462"/>
                    <a:pt x="9" y="1735"/>
                  </a:cubicBezTo>
                  <a:cubicBezTo>
                    <a:pt x="0" y="2012"/>
                    <a:pt x="182" y="2371"/>
                    <a:pt x="496" y="2780"/>
                  </a:cubicBezTo>
                  <a:cubicBezTo>
                    <a:pt x="810" y="3190"/>
                    <a:pt x="1233" y="3244"/>
                    <a:pt x="1942" y="3267"/>
                  </a:cubicBezTo>
                  <a:cubicBezTo>
                    <a:pt x="1950" y="3267"/>
                    <a:pt x="1958" y="3267"/>
                    <a:pt x="1966" y="3267"/>
                  </a:cubicBezTo>
                  <a:cubicBezTo>
                    <a:pt x="2661" y="3267"/>
                    <a:pt x="3090" y="2501"/>
                    <a:pt x="3247" y="2312"/>
                  </a:cubicBezTo>
                  <a:cubicBezTo>
                    <a:pt x="3406" y="2121"/>
                    <a:pt x="3447" y="1512"/>
                    <a:pt x="3402" y="1353"/>
                  </a:cubicBezTo>
                  <a:cubicBezTo>
                    <a:pt x="3356" y="1193"/>
                    <a:pt x="3183" y="770"/>
                    <a:pt x="2997" y="598"/>
                  </a:cubicBezTo>
                  <a:cubicBezTo>
                    <a:pt x="2811" y="425"/>
                    <a:pt x="2451" y="56"/>
                    <a:pt x="1824" y="6"/>
                  </a:cubicBezTo>
                  <a:cubicBezTo>
                    <a:pt x="1775" y="3"/>
                    <a:pt x="1728" y="1"/>
                    <a:pt x="1683" y="1"/>
                  </a:cubicBezTo>
                  <a:close/>
                </a:path>
              </a:pathLst>
            </a:custGeom>
            <a:solidFill>
              <a:srgbClr val="F3C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312575" y="2765250"/>
              <a:ext cx="3550" cy="7050"/>
            </a:xfrm>
            <a:custGeom>
              <a:avLst/>
              <a:gdLst/>
              <a:ahLst/>
              <a:cxnLst/>
              <a:rect l="l" t="t" r="r" b="b"/>
              <a:pathLst>
                <a:path w="142" h="282" extrusionOk="0">
                  <a:moveTo>
                    <a:pt x="61" y="1"/>
                  </a:moveTo>
                  <a:cubicBezTo>
                    <a:pt x="57" y="1"/>
                    <a:pt x="54" y="1"/>
                    <a:pt x="51" y="1"/>
                  </a:cubicBezTo>
                  <a:cubicBezTo>
                    <a:pt x="14" y="15"/>
                    <a:pt x="1" y="47"/>
                    <a:pt x="5" y="83"/>
                  </a:cubicBezTo>
                  <a:cubicBezTo>
                    <a:pt x="14" y="129"/>
                    <a:pt x="14" y="174"/>
                    <a:pt x="14" y="220"/>
                  </a:cubicBezTo>
                  <a:cubicBezTo>
                    <a:pt x="12" y="261"/>
                    <a:pt x="43" y="281"/>
                    <a:pt x="75" y="281"/>
                  </a:cubicBezTo>
                  <a:cubicBezTo>
                    <a:pt x="106" y="281"/>
                    <a:pt x="139" y="261"/>
                    <a:pt x="142" y="220"/>
                  </a:cubicBezTo>
                  <a:cubicBezTo>
                    <a:pt x="142" y="161"/>
                    <a:pt x="137" y="106"/>
                    <a:pt x="128" y="47"/>
                  </a:cubicBezTo>
                  <a:cubicBezTo>
                    <a:pt x="124" y="18"/>
                    <a:pt x="91" y="1"/>
                    <a:pt x="61" y="1"/>
                  </a:cubicBezTo>
                  <a:close/>
                </a:path>
              </a:pathLst>
            </a:custGeom>
            <a:solidFill>
              <a:srgbClr val="4C4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345900" y="2765000"/>
              <a:ext cx="3550" cy="7350"/>
            </a:xfrm>
            <a:custGeom>
              <a:avLst/>
              <a:gdLst/>
              <a:ahLst/>
              <a:cxnLst/>
              <a:rect l="l" t="t" r="r" b="b"/>
              <a:pathLst>
                <a:path w="142" h="294" extrusionOk="0">
                  <a:moveTo>
                    <a:pt x="65" y="0"/>
                  </a:moveTo>
                  <a:cubicBezTo>
                    <a:pt x="60" y="0"/>
                    <a:pt x="55" y="1"/>
                    <a:pt x="50" y="2"/>
                  </a:cubicBezTo>
                  <a:cubicBezTo>
                    <a:pt x="14" y="16"/>
                    <a:pt x="0" y="48"/>
                    <a:pt x="5" y="84"/>
                  </a:cubicBezTo>
                  <a:cubicBezTo>
                    <a:pt x="14" y="130"/>
                    <a:pt x="14" y="180"/>
                    <a:pt x="9" y="230"/>
                  </a:cubicBezTo>
                  <a:cubicBezTo>
                    <a:pt x="9" y="262"/>
                    <a:pt x="41" y="293"/>
                    <a:pt x="73" y="293"/>
                  </a:cubicBezTo>
                  <a:cubicBezTo>
                    <a:pt x="109" y="293"/>
                    <a:pt x="137" y="262"/>
                    <a:pt x="137" y="230"/>
                  </a:cubicBezTo>
                  <a:cubicBezTo>
                    <a:pt x="141" y="171"/>
                    <a:pt x="137" y="111"/>
                    <a:pt x="127" y="48"/>
                  </a:cubicBezTo>
                  <a:cubicBezTo>
                    <a:pt x="124" y="21"/>
                    <a:pt x="94" y="0"/>
                    <a:pt x="65" y="0"/>
                  </a:cubicBezTo>
                  <a:close/>
                </a:path>
              </a:pathLst>
            </a:custGeom>
            <a:solidFill>
              <a:srgbClr val="4C4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304475" y="2782950"/>
              <a:ext cx="54125" cy="20025"/>
            </a:xfrm>
            <a:custGeom>
              <a:avLst/>
              <a:gdLst/>
              <a:ahLst/>
              <a:cxnLst/>
              <a:rect l="l" t="t" r="r" b="b"/>
              <a:pathLst>
                <a:path w="2165" h="801" extrusionOk="0">
                  <a:moveTo>
                    <a:pt x="2086" y="1"/>
                  </a:moveTo>
                  <a:cubicBezTo>
                    <a:pt x="2061" y="1"/>
                    <a:pt x="2036" y="14"/>
                    <a:pt x="2026" y="44"/>
                  </a:cubicBezTo>
                  <a:cubicBezTo>
                    <a:pt x="1875" y="408"/>
                    <a:pt x="1507" y="658"/>
                    <a:pt x="1116" y="671"/>
                  </a:cubicBezTo>
                  <a:cubicBezTo>
                    <a:pt x="1108" y="672"/>
                    <a:pt x="1101" y="672"/>
                    <a:pt x="1093" y="672"/>
                  </a:cubicBezTo>
                  <a:cubicBezTo>
                    <a:pt x="702" y="672"/>
                    <a:pt x="339" y="442"/>
                    <a:pt x="143" y="112"/>
                  </a:cubicBezTo>
                  <a:cubicBezTo>
                    <a:pt x="129" y="89"/>
                    <a:pt x="108" y="80"/>
                    <a:pt x="88" y="80"/>
                  </a:cubicBezTo>
                  <a:cubicBezTo>
                    <a:pt x="44" y="80"/>
                    <a:pt x="1" y="126"/>
                    <a:pt x="29" y="176"/>
                  </a:cubicBezTo>
                  <a:cubicBezTo>
                    <a:pt x="250" y="544"/>
                    <a:pt x="657" y="801"/>
                    <a:pt x="1088" y="801"/>
                  </a:cubicBezTo>
                  <a:cubicBezTo>
                    <a:pt x="1109" y="801"/>
                    <a:pt x="1131" y="800"/>
                    <a:pt x="1152" y="799"/>
                  </a:cubicBezTo>
                  <a:cubicBezTo>
                    <a:pt x="1593" y="767"/>
                    <a:pt x="1980" y="485"/>
                    <a:pt x="2148" y="80"/>
                  </a:cubicBezTo>
                  <a:cubicBezTo>
                    <a:pt x="2165" y="33"/>
                    <a:pt x="2126" y="1"/>
                    <a:pt x="2086" y="1"/>
                  </a:cubicBezTo>
                  <a:close/>
                </a:path>
              </a:pathLst>
            </a:custGeom>
            <a:solidFill>
              <a:srgbClr val="4C4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286775" y="2737300"/>
              <a:ext cx="91550" cy="85075"/>
            </a:xfrm>
            <a:custGeom>
              <a:avLst/>
              <a:gdLst/>
              <a:ahLst/>
              <a:cxnLst/>
              <a:rect l="l" t="t" r="r" b="b"/>
              <a:pathLst>
                <a:path w="3662" h="3403" extrusionOk="0">
                  <a:moveTo>
                    <a:pt x="1755" y="134"/>
                  </a:moveTo>
                  <a:cubicBezTo>
                    <a:pt x="2179" y="134"/>
                    <a:pt x="2607" y="293"/>
                    <a:pt x="2915" y="578"/>
                  </a:cubicBezTo>
                  <a:cubicBezTo>
                    <a:pt x="3466" y="1078"/>
                    <a:pt x="3566" y="1915"/>
                    <a:pt x="3147" y="2534"/>
                  </a:cubicBezTo>
                  <a:cubicBezTo>
                    <a:pt x="2850" y="2978"/>
                    <a:pt x="2315" y="3264"/>
                    <a:pt x="1780" y="3264"/>
                  </a:cubicBezTo>
                  <a:cubicBezTo>
                    <a:pt x="1619" y="3264"/>
                    <a:pt x="1459" y="3238"/>
                    <a:pt x="1306" y="3184"/>
                  </a:cubicBezTo>
                  <a:cubicBezTo>
                    <a:pt x="1101" y="3111"/>
                    <a:pt x="874" y="2998"/>
                    <a:pt x="683" y="2852"/>
                  </a:cubicBezTo>
                  <a:cubicBezTo>
                    <a:pt x="301" y="2497"/>
                    <a:pt x="110" y="1974"/>
                    <a:pt x="187" y="1460"/>
                  </a:cubicBezTo>
                  <a:cubicBezTo>
                    <a:pt x="191" y="1447"/>
                    <a:pt x="191" y="1438"/>
                    <a:pt x="187" y="1429"/>
                  </a:cubicBezTo>
                  <a:cubicBezTo>
                    <a:pt x="291" y="928"/>
                    <a:pt x="628" y="487"/>
                    <a:pt x="1101" y="274"/>
                  </a:cubicBezTo>
                  <a:cubicBezTo>
                    <a:pt x="1306" y="179"/>
                    <a:pt x="1530" y="134"/>
                    <a:pt x="1755" y="134"/>
                  </a:cubicBezTo>
                  <a:close/>
                  <a:moveTo>
                    <a:pt x="1759" y="0"/>
                  </a:moveTo>
                  <a:cubicBezTo>
                    <a:pt x="1598" y="0"/>
                    <a:pt x="1438" y="21"/>
                    <a:pt x="1283" y="64"/>
                  </a:cubicBezTo>
                  <a:cubicBezTo>
                    <a:pt x="614" y="246"/>
                    <a:pt x="119" y="851"/>
                    <a:pt x="32" y="1529"/>
                  </a:cubicBezTo>
                  <a:cubicBezTo>
                    <a:pt x="37" y="1529"/>
                    <a:pt x="41" y="1524"/>
                    <a:pt x="46" y="1524"/>
                  </a:cubicBezTo>
                  <a:lnTo>
                    <a:pt x="46" y="1524"/>
                  </a:lnTo>
                  <a:cubicBezTo>
                    <a:pt x="0" y="2015"/>
                    <a:pt x="164" y="2497"/>
                    <a:pt x="496" y="2861"/>
                  </a:cubicBezTo>
                  <a:cubicBezTo>
                    <a:pt x="496" y="2861"/>
                    <a:pt x="496" y="2866"/>
                    <a:pt x="492" y="2870"/>
                  </a:cubicBezTo>
                  <a:cubicBezTo>
                    <a:pt x="519" y="2893"/>
                    <a:pt x="546" y="2911"/>
                    <a:pt x="573" y="2934"/>
                  </a:cubicBezTo>
                  <a:cubicBezTo>
                    <a:pt x="578" y="2938"/>
                    <a:pt x="578" y="2943"/>
                    <a:pt x="582" y="2948"/>
                  </a:cubicBezTo>
                  <a:cubicBezTo>
                    <a:pt x="592" y="2952"/>
                    <a:pt x="601" y="2957"/>
                    <a:pt x="610" y="2961"/>
                  </a:cubicBezTo>
                  <a:cubicBezTo>
                    <a:pt x="805" y="3111"/>
                    <a:pt x="1028" y="3229"/>
                    <a:pt x="1242" y="3307"/>
                  </a:cubicBezTo>
                  <a:cubicBezTo>
                    <a:pt x="1416" y="3372"/>
                    <a:pt x="1597" y="3402"/>
                    <a:pt x="1778" y="3402"/>
                  </a:cubicBezTo>
                  <a:cubicBezTo>
                    <a:pt x="2319" y="3402"/>
                    <a:pt x="2859" y="3132"/>
                    <a:pt x="3193" y="2707"/>
                  </a:cubicBezTo>
                  <a:cubicBezTo>
                    <a:pt x="3661" y="2102"/>
                    <a:pt x="3657" y="1229"/>
                    <a:pt x="3166" y="642"/>
                  </a:cubicBezTo>
                  <a:cubicBezTo>
                    <a:pt x="2820" y="230"/>
                    <a:pt x="2289" y="0"/>
                    <a:pt x="1759" y="0"/>
                  </a:cubicBezTo>
                  <a:close/>
                </a:path>
              </a:pathLst>
            </a:custGeom>
            <a:solidFill>
              <a:srgbClr val="4C4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40;p2"/>
          <p:cNvGrpSpPr/>
          <p:nvPr/>
        </p:nvGrpSpPr>
        <p:grpSpPr>
          <a:xfrm>
            <a:off x="7329109" y="3692924"/>
            <a:ext cx="1494828" cy="964998"/>
            <a:chOff x="7329109" y="3692924"/>
            <a:chExt cx="1494828" cy="964998"/>
          </a:xfrm>
        </p:grpSpPr>
        <p:sp>
          <p:nvSpPr>
            <p:cNvPr id="41" name="Google Shape;41;p2"/>
            <p:cNvSpPr/>
            <p:nvPr/>
          </p:nvSpPr>
          <p:spPr>
            <a:xfrm rot="-438649">
              <a:off x="7404252" y="3780486"/>
              <a:ext cx="1358159" cy="766659"/>
            </a:xfrm>
            <a:custGeom>
              <a:avLst/>
              <a:gdLst/>
              <a:ahLst/>
              <a:cxnLst/>
              <a:rect l="l" t="t" r="r" b="b"/>
              <a:pathLst>
                <a:path w="7591" h="4285" extrusionOk="0">
                  <a:moveTo>
                    <a:pt x="5303" y="1"/>
                  </a:moveTo>
                  <a:lnTo>
                    <a:pt x="4957" y="46"/>
                  </a:lnTo>
                  <a:cubicBezTo>
                    <a:pt x="4957" y="46"/>
                    <a:pt x="3593" y="142"/>
                    <a:pt x="3361" y="183"/>
                  </a:cubicBezTo>
                  <a:cubicBezTo>
                    <a:pt x="3134" y="224"/>
                    <a:pt x="0" y="287"/>
                    <a:pt x="0" y="287"/>
                  </a:cubicBezTo>
                  <a:cubicBezTo>
                    <a:pt x="0" y="287"/>
                    <a:pt x="0" y="647"/>
                    <a:pt x="19" y="733"/>
                  </a:cubicBezTo>
                  <a:cubicBezTo>
                    <a:pt x="32" y="819"/>
                    <a:pt x="37" y="1747"/>
                    <a:pt x="50" y="1879"/>
                  </a:cubicBezTo>
                  <a:cubicBezTo>
                    <a:pt x="69" y="2011"/>
                    <a:pt x="219" y="4285"/>
                    <a:pt x="219" y="4285"/>
                  </a:cubicBezTo>
                  <a:cubicBezTo>
                    <a:pt x="219" y="4285"/>
                    <a:pt x="1069" y="4280"/>
                    <a:pt x="1474" y="4248"/>
                  </a:cubicBezTo>
                  <a:cubicBezTo>
                    <a:pt x="1874" y="4212"/>
                    <a:pt x="5476" y="4057"/>
                    <a:pt x="5476" y="4057"/>
                  </a:cubicBezTo>
                  <a:cubicBezTo>
                    <a:pt x="5476" y="4057"/>
                    <a:pt x="6244" y="3262"/>
                    <a:pt x="6381" y="3171"/>
                  </a:cubicBezTo>
                  <a:cubicBezTo>
                    <a:pt x="6517" y="3080"/>
                    <a:pt x="7590" y="1702"/>
                    <a:pt x="7590" y="1702"/>
                  </a:cubicBezTo>
                  <a:cubicBezTo>
                    <a:pt x="7590" y="1702"/>
                    <a:pt x="7245" y="1429"/>
                    <a:pt x="7117" y="1324"/>
                  </a:cubicBezTo>
                  <a:cubicBezTo>
                    <a:pt x="6985" y="1215"/>
                    <a:pt x="5303" y="1"/>
                    <a:pt x="5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438649">
              <a:off x="7411574" y="3895092"/>
              <a:ext cx="271059" cy="721036"/>
            </a:xfrm>
            <a:custGeom>
              <a:avLst/>
              <a:gdLst/>
              <a:ahLst/>
              <a:cxnLst/>
              <a:rect l="l" t="t" r="r" b="b"/>
              <a:pathLst>
                <a:path w="1515" h="4030" extrusionOk="0">
                  <a:moveTo>
                    <a:pt x="1242" y="1"/>
                  </a:moveTo>
                  <a:cubicBezTo>
                    <a:pt x="569" y="19"/>
                    <a:pt x="0" y="32"/>
                    <a:pt x="0" y="32"/>
                  </a:cubicBezTo>
                  <a:cubicBezTo>
                    <a:pt x="0" y="32"/>
                    <a:pt x="5" y="392"/>
                    <a:pt x="19" y="478"/>
                  </a:cubicBezTo>
                  <a:cubicBezTo>
                    <a:pt x="32" y="564"/>
                    <a:pt x="37" y="1492"/>
                    <a:pt x="50" y="1624"/>
                  </a:cubicBezTo>
                  <a:cubicBezTo>
                    <a:pt x="69" y="1751"/>
                    <a:pt x="219" y="4030"/>
                    <a:pt x="219" y="4030"/>
                  </a:cubicBezTo>
                  <a:cubicBezTo>
                    <a:pt x="219" y="4030"/>
                    <a:pt x="1069" y="4025"/>
                    <a:pt x="1474" y="3993"/>
                  </a:cubicBezTo>
                  <a:cubicBezTo>
                    <a:pt x="1483" y="3993"/>
                    <a:pt x="1497" y="3989"/>
                    <a:pt x="1515" y="3989"/>
                  </a:cubicBezTo>
                  <a:cubicBezTo>
                    <a:pt x="1465" y="3038"/>
                    <a:pt x="1328" y="1133"/>
                    <a:pt x="1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438649">
              <a:off x="7373827" y="3779121"/>
              <a:ext cx="1405393" cy="792602"/>
            </a:xfrm>
            <a:custGeom>
              <a:avLst/>
              <a:gdLst/>
              <a:ahLst/>
              <a:cxnLst/>
              <a:rect l="l" t="t" r="r" b="b"/>
              <a:pathLst>
                <a:path w="7855" h="4430" extrusionOk="0">
                  <a:moveTo>
                    <a:pt x="5481" y="150"/>
                  </a:moveTo>
                  <a:cubicBezTo>
                    <a:pt x="6199" y="691"/>
                    <a:pt x="6922" y="1233"/>
                    <a:pt x="7641" y="1769"/>
                  </a:cubicBezTo>
                  <a:cubicBezTo>
                    <a:pt x="7036" y="2561"/>
                    <a:pt x="6368" y="3306"/>
                    <a:pt x="5640" y="3998"/>
                  </a:cubicBezTo>
                  <a:cubicBezTo>
                    <a:pt x="4762" y="4079"/>
                    <a:pt x="3885" y="4143"/>
                    <a:pt x="3007" y="4179"/>
                  </a:cubicBezTo>
                  <a:cubicBezTo>
                    <a:pt x="2161" y="4216"/>
                    <a:pt x="1315" y="4202"/>
                    <a:pt x="474" y="4257"/>
                  </a:cubicBezTo>
                  <a:cubicBezTo>
                    <a:pt x="401" y="2970"/>
                    <a:pt x="319" y="1678"/>
                    <a:pt x="228" y="391"/>
                  </a:cubicBezTo>
                  <a:lnTo>
                    <a:pt x="5435" y="164"/>
                  </a:lnTo>
                  <a:cubicBezTo>
                    <a:pt x="5454" y="164"/>
                    <a:pt x="5472" y="159"/>
                    <a:pt x="5481" y="150"/>
                  </a:cubicBezTo>
                  <a:close/>
                  <a:moveTo>
                    <a:pt x="5431" y="0"/>
                  </a:moveTo>
                  <a:lnTo>
                    <a:pt x="106" y="228"/>
                  </a:lnTo>
                  <a:cubicBezTo>
                    <a:pt x="15" y="232"/>
                    <a:pt x="1" y="337"/>
                    <a:pt x="56" y="378"/>
                  </a:cubicBezTo>
                  <a:cubicBezTo>
                    <a:pt x="147" y="1701"/>
                    <a:pt x="233" y="3024"/>
                    <a:pt x="306" y="4348"/>
                  </a:cubicBezTo>
                  <a:cubicBezTo>
                    <a:pt x="310" y="4391"/>
                    <a:pt x="343" y="4430"/>
                    <a:pt x="389" y="4430"/>
                  </a:cubicBezTo>
                  <a:cubicBezTo>
                    <a:pt x="392" y="4430"/>
                    <a:pt x="394" y="4430"/>
                    <a:pt x="397" y="4430"/>
                  </a:cubicBezTo>
                  <a:cubicBezTo>
                    <a:pt x="1265" y="4366"/>
                    <a:pt x="2143" y="4380"/>
                    <a:pt x="3012" y="4343"/>
                  </a:cubicBezTo>
                  <a:cubicBezTo>
                    <a:pt x="3898" y="4307"/>
                    <a:pt x="4785" y="4243"/>
                    <a:pt x="5672" y="4157"/>
                  </a:cubicBezTo>
                  <a:cubicBezTo>
                    <a:pt x="5676" y="4158"/>
                    <a:pt x="5680" y="4158"/>
                    <a:pt x="5684" y="4158"/>
                  </a:cubicBezTo>
                  <a:cubicBezTo>
                    <a:pt x="5702" y="4158"/>
                    <a:pt x="5721" y="4149"/>
                    <a:pt x="5740" y="4134"/>
                  </a:cubicBezTo>
                  <a:cubicBezTo>
                    <a:pt x="6504" y="3411"/>
                    <a:pt x="7204" y="2629"/>
                    <a:pt x="7837" y="1792"/>
                  </a:cubicBezTo>
                  <a:cubicBezTo>
                    <a:pt x="7855" y="1765"/>
                    <a:pt x="7846" y="1715"/>
                    <a:pt x="7818" y="1696"/>
                  </a:cubicBezTo>
                  <a:cubicBezTo>
                    <a:pt x="7077" y="1137"/>
                    <a:pt x="6331" y="578"/>
                    <a:pt x="5585" y="18"/>
                  </a:cubicBezTo>
                  <a:cubicBezTo>
                    <a:pt x="5569" y="6"/>
                    <a:pt x="5549" y="1"/>
                    <a:pt x="5531" y="1"/>
                  </a:cubicBezTo>
                  <a:cubicBezTo>
                    <a:pt x="5514" y="1"/>
                    <a:pt x="5498" y="5"/>
                    <a:pt x="5485" y="14"/>
                  </a:cubicBezTo>
                  <a:cubicBezTo>
                    <a:pt x="5472" y="5"/>
                    <a:pt x="5454" y="0"/>
                    <a:pt x="5431" y="0"/>
                  </a:cubicBezTo>
                  <a:close/>
                </a:path>
              </a:pathLst>
            </a:custGeom>
            <a:solidFill>
              <a:srgbClr val="4C4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0"/>
        <p:cNvGrpSpPr/>
        <p:nvPr/>
      </p:nvGrpSpPr>
      <p:grpSpPr>
        <a:xfrm>
          <a:off x="0" y="0"/>
          <a:ext cx="0" cy="0"/>
          <a:chOff x="0" y="0"/>
          <a:chExt cx="0" cy="0"/>
        </a:xfrm>
      </p:grpSpPr>
      <p:grpSp>
        <p:nvGrpSpPr>
          <p:cNvPr id="101" name="Google Shape;101;p4"/>
          <p:cNvGrpSpPr/>
          <p:nvPr/>
        </p:nvGrpSpPr>
        <p:grpSpPr>
          <a:xfrm>
            <a:off x="-69047" y="-151709"/>
            <a:ext cx="8636684" cy="4853255"/>
            <a:chOff x="-86800" y="130225"/>
            <a:chExt cx="8995609" cy="4807107"/>
          </a:xfrm>
        </p:grpSpPr>
        <p:sp>
          <p:nvSpPr>
            <p:cNvPr id="102" name="Google Shape;102;p4"/>
            <p:cNvSpPr/>
            <p:nvPr/>
          </p:nvSpPr>
          <p:spPr>
            <a:xfrm>
              <a:off x="-86800" y="130225"/>
              <a:ext cx="8995609" cy="4807107"/>
            </a:xfrm>
            <a:custGeom>
              <a:avLst/>
              <a:gdLst/>
              <a:ahLst/>
              <a:cxnLst/>
              <a:rect l="l" t="t" r="r" b="b"/>
              <a:pathLst>
                <a:path w="79929" h="48200" extrusionOk="0">
                  <a:moveTo>
                    <a:pt x="0" y="1"/>
                  </a:moveTo>
                  <a:lnTo>
                    <a:pt x="127" y="48173"/>
                  </a:lnTo>
                  <a:cubicBezTo>
                    <a:pt x="1587" y="48191"/>
                    <a:pt x="3887" y="48200"/>
                    <a:pt x="6793" y="48200"/>
                  </a:cubicBezTo>
                  <a:cubicBezTo>
                    <a:pt x="24827" y="48200"/>
                    <a:pt x="66211" y="47840"/>
                    <a:pt x="75190" y="46864"/>
                  </a:cubicBezTo>
                  <a:cubicBezTo>
                    <a:pt x="76812" y="46688"/>
                    <a:pt x="78209" y="46785"/>
                    <a:pt x="79089" y="45779"/>
                  </a:cubicBezTo>
                  <a:cubicBezTo>
                    <a:pt x="79929" y="44812"/>
                    <a:pt x="79558" y="40200"/>
                    <a:pt x="79567" y="38949"/>
                  </a:cubicBezTo>
                  <a:cubicBezTo>
                    <a:pt x="79636" y="27292"/>
                    <a:pt x="79265" y="14951"/>
                    <a:pt x="78453" y="3323"/>
                  </a:cubicBezTo>
                  <a:cubicBezTo>
                    <a:pt x="78395" y="2395"/>
                    <a:pt x="78258" y="1349"/>
                    <a:pt x="77457" y="802"/>
                  </a:cubicBezTo>
                  <a:cubicBezTo>
                    <a:pt x="76919" y="431"/>
                    <a:pt x="76206" y="401"/>
                    <a:pt x="75532" y="382"/>
                  </a:cubicBezTo>
                  <a:cubicBezTo>
                    <a:pt x="64891" y="118"/>
                    <a:pt x="10651" y="79"/>
                    <a:pt x="0" y="1"/>
                  </a:cubicBezTo>
                  <a:close/>
                </a:path>
              </a:pathLst>
            </a:custGeom>
            <a:solidFill>
              <a:srgbClr val="FFFFFF"/>
            </a:solidFill>
            <a:ln w="28575" cap="flat" cmpd="sng">
              <a:solidFill>
                <a:srgbClr val="4B4B4C"/>
              </a:solidFill>
              <a:prstDash val="solid"/>
              <a:miter lim="97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143783" y="940083"/>
              <a:ext cx="123163" cy="109307"/>
            </a:xfrm>
            <a:custGeom>
              <a:avLst/>
              <a:gdLst/>
              <a:ahLst/>
              <a:cxnLst/>
              <a:rect l="l" t="t" r="r" b="b"/>
              <a:pathLst>
                <a:path w="1105" h="1096" extrusionOk="0">
                  <a:moveTo>
                    <a:pt x="567" y="1"/>
                  </a:moveTo>
                  <a:cubicBezTo>
                    <a:pt x="430" y="1"/>
                    <a:pt x="293" y="50"/>
                    <a:pt x="195" y="147"/>
                  </a:cubicBezTo>
                  <a:lnTo>
                    <a:pt x="156" y="196"/>
                  </a:lnTo>
                  <a:cubicBezTo>
                    <a:pt x="59" y="294"/>
                    <a:pt x="0" y="431"/>
                    <a:pt x="0" y="587"/>
                  </a:cubicBezTo>
                  <a:cubicBezTo>
                    <a:pt x="10" y="724"/>
                    <a:pt x="59" y="851"/>
                    <a:pt x="166" y="939"/>
                  </a:cubicBezTo>
                  <a:cubicBezTo>
                    <a:pt x="264" y="1036"/>
                    <a:pt x="401" y="1095"/>
                    <a:pt x="537" y="1095"/>
                  </a:cubicBezTo>
                  <a:cubicBezTo>
                    <a:pt x="674" y="1095"/>
                    <a:pt x="811" y="1036"/>
                    <a:pt x="899" y="939"/>
                  </a:cubicBezTo>
                  <a:lnTo>
                    <a:pt x="948" y="900"/>
                  </a:lnTo>
                  <a:cubicBezTo>
                    <a:pt x="1046" y="792"/>
                    <a:pt x="1104" y="655"/>
                    <a:pt x="1094" y="509"/>
                  </a:cubicBezTo>
                  <a:cubicBezTo>
                    <a:pt x="1094" y="362"/>
                    <a:pt x="1036" y="235"/>
                    <a:pt x="938" y="147"/>
                  </a:cubicBezTo>
                  <a:cubicBezTo>
                    <a:pt x="840" y="50"/>
                    <a:pt x="704" y="1"/>
                    <a:pt x="56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127399" y="924524"/>
              <a:ext cx="155821" cy="139426"/>
            </a:xfrm>
            <a:custGeom>
              <a:avLst/>
              <a:gdLst/>
              <a:ahLst/>
              <a:cxnLst/>
              <a:rect l="l" t="t" r="r" b="b"/>
              <a:pathLst>
                <a:path w="1398" h="1398" extrusionOk="0">
                  <a:moveTo>
                    <a:pt x="714" y="303"/>
                  </a:moveTo>
                  <a:cubicBezTo>
                    <a:pt x="811" y="303"/>
                    <a:pt x="909" y="342"/>
                    <a:pt x="987" y="411"/>
                  </a:cubicBezTo>
                  <a:cubicBezTo>
                    <a:pt x="1134" y="548"/>
                    <a:pt x="1124" y="811"/>
                    <a:pt x="987" y="948"/>
                  </a:cubicBezTo>
                  <a:lnTo>
                    <a:pt x="948" y="987"/>
                  </a:lnTo>
                  <a:cubicBezTo>
                    <a:pt x="870" y="1065"/>
                    <a:pt x="772" y="1095"/>
                    <a:pt x="684" y="1095"/>
                  </a:cubicBezTo>
                  <a:cubicBezTo>
                    <a:pt x="587" y="1095"/>
                    <a:pt x="489" y="1056"/>
                    <a:pt x="411" y="987"/>
                  </a:cubicBezTo>
                  <a:cubicBezTo>
                    <a:pt x="264" y="850"/>
                    <a:pt x="274" y="596"/>
                    <a:pt x="411" y="460"/>
                  </a:cubicBezTo>
                  <a:lnTo>
                    <a:pt x="450" y="411"/>
                  </a:lnTo>
                  <a:cubicBezTo>
                    <a:pt x="528" y="342"/>
                    <a:pt x="616" y="303"/>
                    <a:pt x="714" y="303"/>
                  </a:cubicBezTo>
                  <a:close/>
                  <a:moveTo>
                    <a:pt x="714" y="0"/>
                  </a:moveTo>
                  <a:cubicBezTo>
                    <a:pt x="538" y="0"/>
                    <a:pt x="362" y="69"/>
                    <a:pt x="235" y="196"/>
                  </a:cubicBezTo>
                  <a:lnTo>
                    <a:pt x="196" y="245"/>
                  </a:lnTo>
                  <a:cubicBezTo>
                    <a:pt x="69" y="372"/>
                    <a:pt x="0" y="557"/>
                    <a:pt x="0" y="743"/>
                  </a:cubicBezTo>
                  <a:cubicBezTo>
                    <a:pt x="0" y="929"/>
                    <a:pt x="79" y="1095"/>
                    <a:pt x="206" y="1212"/>
                  </a:cubicBezTo>
                  <a:cubicBezTo>
                    <a:pt x="342" y="1329"/>
                    <a:pt x="509" y="1398"/>
                    <a:pt x="684" y="1398"/>
                  </a:cubicBezTo>
                  <a:cubicBezTo>
                    <a:pt x="860" y="1398"/>
                    <a:pt x="1036" y="1329"/>
                    <a:pt x="1153" y="1202"/>
                  </a:cubicBezTo>
                  <a:lnTo>
                    <a:pt x="1163" y="1192"/>
                  </a:lnTo>
                  <a:lnTo>
                    <a:pt x="1202" y="1163"/>
                  </a:lnTo>
                  <a:cubicBezTo>
                    <a:pt x="1329" y="1036"/>
                    <a:pt x="1398" y="850"/>
                    <a:pt x="1398" y="655"/>
                  </a:cubicBezTo>
                  <a:cubicBezTo>
                    <a:pt x="1398" y="479"/>
                    <a:pt x="1320" y="313"/>
                    <a:pt x="1193" y="186"/>
                  </a:cubicBezTo>
                  <a:cubicBezTo>
                    <a:pt x="1056" y="69"/>
                    <a:pt x="890" y="0"/>
                    <a:pt x="714" y="0"/>
                  </a:cubicBezTo>
                  <a:close/>
                </a:path>
              </a:pathLst>
            </a:custGeom>
            <a:solidFill>
              <a:srgbClr val="4B4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172094" y="1288961"/>
              <a:ext cx="117702" cy="110204"/>
            </a:xfrm>
            <a:custGeom>
              <a:avLst/>
              <a:gdLst/>
              <a:ahLst/>
              <a:cxnLst/>
              <a:rect l="l" t="t" r="r" b="b"/>
              <a:pathLst>
                <a:path w="1056" h="1105" extrusionOk="0">
                  <a:moveTo>
                    <a:pt x="518" y="1"/>
                  </a:moveTo>
                  <a:cubicBezTo>
                    <a:pt x="225" y="11"/>
                    <a:pt x="0" y="245"/>
                    <a:pt x="0" y="528"/>
                  </a:cubicBezTo>
                  <a:lnTo>
                    <a:pt x="0" y="568"/>
                  </a:lnTo>
                  <a:cubicBezTo>
                    <a:pt x="0" y="851"/>
                    <a:pt x="244" y="1105"/>
                    <a:pt x="518" y="1105"/>
                  </a:cubicBezTo>
                  <a:lnTo>
                    <a:pt x="538" y="1105"/>
                  </a:lnTo>
                  <a:cubicBezTo>
                    <a:pt x="831" y="1085"/>
                    <a:pt x="1055" y="861"/>
                    <a:pt x="1055" y="577"/>
                  </a:cubicBezTo>
                  <a:lnTo>
                    <a:pt x="1055" y="528"/>
                  </a:lnTo>
                  <a:cubicBezTo>
                    <a:pt x="1055" y="245"/>
                    <a:pt x="811" y="1"/>
                    <a:pt x="53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154595" y="1274399"/>
              <a:ext cx="152589" cy="139426"/>
            </a:xfrm>
            <a:custGeom>
              <a:avLst/>
              <a:gdLst/>
              <a:ahLst/>
              <a:cxnLst/>
              <a:rect l="l" t="t" r="r" b="b"/>
              <a:pathLst>
                <a:path w="1369" h="1398" extrusionOk="0">
                  <a:moveTo>
                    <a:pt x="695" y="303"/>
                  </a:moveTo>
                  <a:cubicBezTo>
                    <a:pt x="900" y="303"/>
                    <a:pt x="1056" y="489"/>
                    <a:pt x="1056" y="674"/>
                  </a:cubicBezTo>
                  <a:lnTo>
                    <a:pt x="1056" y="723"/>
                  </a:lnTo>
                  <a:cubicBezTo>
                    <a:pt x="1056" y="929"/>
                    <a:pt x="890" y="1085"/>
                    <a:pt x="685" y="1095"/>
                  </a:cubicBezTo>
                  <a:lnTo>
                    <a:pt x="675" y="1095"/>
                  </a:lnTo>
                  <a:cubicBezTo>
                    <a:pt x="470" y="1095"/>
                    <a:pt x="313" y="909"/>
                    <a:pt x="313" y="714"/>
                  </a:cubicBezTo>
                  <a:lnTo>
                    <a:pt x="313" y="674"/>
                  </a:lnTo>
                  <a:cubicBezTo>
                    <a:pt x="313" y="469"/>
                    <a:pt x="480" y="313"/>
                    <a:pt x="685" y="303"/>
                  </a:cubicBezTo>
                  <a:close/>
                  <a:moveTo>
                    <a:pt x="675" y="0"/>
                  </a:moveTo>
                  <a:cubicBezTo>
                    <a:pt x="294" y="10"/>
                    <a:pt x="1" y="313"/>
                    <a:pt x="1" y="674"/>
                  </a:cubicBezTo>
                  <a:lnTo>
                    <a:pt x="1" y="723"/>
                  </a:lnTo>
                  <a:cubicBezTo>
                    <a:pt x="1" y="1085"/>
                    <a:pt x="313" y="1398"/>
                    <a:pt x="675" y="1398"/>
                  </a:cubicBezTo>
                  <a:lnTo>
                    <a:pt x="695" y="1398"/>
                  </a:lnTo>
                  <a:cubicBezTo>
                    <a:pt x="1076" y="1378"/>
                    <a:pt x="1369" y="1085"/>
                    <a:pt x="1369" y="723"/>
                  </a:cubicBezTo>
                  <a:lnTo>
                    <a:pt x="1369" y="674"/>
                  </a:lnTo>
                  <a:cubicBezTo>
                    <a:pt x="1369" y="303"/>
                    <a:pt x="1056" y="0"/>
                    <a:pt x="695" y="0"/>
                  </a:cubicBezTo>
                  <a:close/>
                </a:path>
              </a:pathLst>
            </a:custGeom>
            <a:solidFill>
              <a:srgbClr val="4B4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168750" y="1651502"/>
              <a:ext cx="114469" cy="105318"/>
            </a:xfrm>
            <a:custGeom>
              <a:avLst/>
              <a:gdLst/>
              <a:ahLst/>
              <a:cxnLst/>
              <a:rect l="l" t="t" r="r" b="b"/>
              <a:pathLst>
                <a:path w="1027" h="1056" extrusionOk="0">
                  <a:moveTo>
                    <a:pt x="519" y="1"/>
                  </a:moveTo>
                  <a:cubicBezTo>
                    <a:pt x="177" y="1"/>
                    <a:pt x="1" y="265"/>
                    <a:pt x="1" y="528"/>
                  </a:cubicBezTo>
                  <a:cubicBezTo>
                    <a:pt x="1" y="665"/>
                    <a:pt x="50" y="792"/>
                    <a:pt x="128" y="880"/>
                  </a:cubicBezTo>
                  <a:cubicBezTo>
                    <a:pt x="226" y="997"/>
                    <a:pt x="362" y="1056"/>
                    <a:pt x="519" y="1056"/>
                  </a:cubicBezTo>
                  <a:cubicBezTo>
                    <a:pt x="851" y="1056"/>
                    <a:pt x="1027" y="792"/>
                    <a:pt x="1027" y="528"/>
                  </a:cubicBezTo>
                  <a:cubicBezTo>
                    <a:pt x="1027" y="392"/>
                    <a:pt x="988" y="265"/>
                    <a:pt x="900" y="167"/>
                  </a:cubicBezTo>
                  <a:cubicBezTo>
                    <a:pt x="812" y="59"/>
                    <a:pt x="675" y="1"/>
                    <a:pt x="51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151363" y="1635943"/>
              <a:ext cx="149356" cy="135536"/>
            </a:xfrm>
            <a:custGeom>
              <a:avLst/>
              <a:gdLst/>
              <a:ahLst/>
              <a:cxnLst/>
              <a:rect l="l" t="t" r="r" b="b"/>
              <a:pathLst>
                <a:path w="1340" h="1359" extrusionOk="0">
                  <a:moveTo>
                    <a:pt x="675" y="303"/>
                  </a:moveTo>
                  <a:cubicBezTo>
                    <a:pt x="1153" y="303"/>
                    <a:pt x="1153" y="1056"/>
                    <a:pt x="675" y="1056"/>
                  </a:cubicBezTo>
                  <a:cubicBezTo>
                    <a:pt x="186" y="1056"/>
                    <a:pt x="186" y="303"/>
                    <a:pt x="675" y="303"/>
                  </a:cubicBezTo>
                  <a:close/>
                  <a:moveTo>
                    <a:pt x="675" y="0"/>
                  </a:moveTo>
                  <a:cubicBezTo>
                    <a:pt x="294" y="0"/>
                    <a:pt x="0" y="293"/>
                    <a:pt x="0" y="684"/>
                  </a:cubicBezTo>
                  <a:cubicBezTo>
                    <a:pt x="0" y="850"/>
                    <a:pt x="59" y="1017"/>
                    <a:pt x="167" y="1144"/>
                  </a:cubicBezTo>
                  <a:cubicBezTo>
                    <a:pt x="294" y="1280"/>
                    <a:pt x="469" y="1359"/>
                    <a:pt x="675" y="1359"/>
                  </a:cubicBezTo>
                  <a:cubicBezTo>
                    <a:pt x="1056" y="1359"/>
                    <a:pt x="1339" y="1065"/>
                    <a:pt x="1339" y="684"/>
                  </a:cubicBezTo>
                  <a:cubicBezTo>
                    <a:pt x="1339" y="293"/>
                    <a:pt x="1056" y="0"/>
                    <a:pt x="675" y="0"/>
                  </a:cubicBezTo>
                  <a:close/>
                </a:path>
              </a:pathLst>
            </a:custGeom>
            <a:solidFill>
              <a:srgbClr val="4B4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157939" y="1946821"/>
              <a:ext cx="117702" cy="114094"/>
            </a:xfrm>
            <a:custGeom>
              <a:avLst/>
              <a:gdLst/>
              <a:ahLst/>
              <a:cxnLst/>
              <a:rect l="l" t="t" r="r" b="b"/>
              <a:pathLst>
                <a:path w="1056" h="1144" extrusionOk="0">
                  <a:moveTo>
                    <a:pt x="518" y="0"/>
                  </a:moveTo>
                  <a:cubicBezTo>
                    <a:pt x="235" y="10"/>
                    <a:pt x="0" y="245"/>
                    <a:pt x="0" y="528"/>
                  </a:cubicBezTo>
                  <a:lnTo>
                    <a:pt x="0" y="606"/>
                  </a:lnTo>
                  <a:cubicBezTo>
                    <a:pt x="0" y="890"/>
                    <a:pt x="244" y="1144"/>
                    <a:pt x="518" y="1144"/>
                  </a:cubicBezTo>
                  <a:lnTo>
                    <a:pt x="537" y="1144"/>
                  </a:lnTo>
                  <a:cubicBezTo>
                    <a:pt x="831" y="1124"/>
                    <a:pt x="1055" y="899"/>
                    <a:pt x="1055" y="616"/>
                  </a:cubicBezTo>
                  <a:lnTo>
                    <a:pt x="1055" y="528"/>
                  </a:lnTo>
                  <a:cubicBezTo>
                    <a:pt x="1055" y="245"/>
                    <a:pt x="821" y="0"/>
                    <a:pt x="54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140440" y="1931262"/>
              <a:ext cx="152589" cy="144313"/>
            </a:xfrm>
            <a:custGeom>
              <a:avLst/>
              <a:gdLst/>
              <a:ahLst/>
              <a:cxnLst/>
              <a:rect l="l" t="t" r="r" b="b"/>
              <a:pathLst>
                <a:path w="1369" h="1447" extrusionOk="0">
                  <a:moveTo>
                    <a:pt x="704" y="303"/>
                  </a:moveTo>
                  <a:cubicBezTo>
                    <a:pt x="900" y="303"/>
                    <a:pt x="1066" y="489"/>
                    <a:pt x="1066" y="684"/>
                  </a:cubicBezTo>
                  <a:lnTo>
                    <a:pt x="1066" y="762"/>
                  </a:lnTo>
                  <a:cubicBezTo>
                    <a:pt x="1066" y="977"/>
                    <a:pt x="890" y="1133"/>
                    <a:pt x="685" y="1143"/>
                  </a:cubicBezTo>
                  <a:lnTo>
                    <a:pt x="675" y="1143"/>
                  </a:lnTo>
                  <a:cubicBezTo>
                    <a:pt x="480" y="1143"/>
                    <a:pt x="313" y="958"/>
                    <a:pt x="313" y="762"/>
                  </a:cubicBezTo>
                  <a:lnTo>
                    <a:pt x="313" y="684"/>
                  </a:lnTo>
                  <a:cubicBezTo>
                    <a:pt x="313" y="469"/>
                    <a:pt x="480" y="313"/>
                    <a:pt x="685" y="303"/>
                  </a:cubicBezTo>
                  <a:close/>
                  <a:moveTo>
                    <a:pt x="675" y="0"/>
                  </a:moveTo>
                  <a:cubicBezTo>
                    <a:pt x="294" y="20"/>
                    <a:pt x="1" y="322"/>
                    <a:pt x="1" y="684"/>
                  </a:cubicBezTo>
                  <a:lnTo>
                    <a:pt x="1" y="762"/>
                  </a:lnTo>
                  <a:cubicBezTo>
                    <a:pt x="1" y="1133"/>
                    <a:pt x="313" y="1446"/>
                    <a:pt x="675" y="1446"/>
                  </a:cubicBezTo>
                  <a:lnTo>
                    <a:pt x="704" y="1446"/>
                  </a:lnTo>
                  <a:cubicBezTo>
                    <a:pt x="1076" y="1427"/>
                    <a:pt x="1369" y="1133"/>
                    <a:pt x="1369" y="762"/>
                  </a:cubicBezTo>
                  <a:lnTo>
                    <a:pt x="1369" y="684"/>
                  </a:lnTo>
                  <a:cubicBezTo>
                    <a:pt x="1369" y="313"/>
                    <a:pt x="1066" y="0"/>
                    <a:pt x="704" y="0"/>
                  </a:cubicBezTo>
                  <a:close/>
                </a:path>
              </a:pathLst>
            </a:custGeom>
            <a:solidFill>
              <a:srgbClr val="4B4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162286" y="2221595"/>
              <a:ext cx="117702" cy="113196"/>
            </a:xfrm>
            <a:custGeom>
              <a:avLst/>
              <a:gdLst/>
              <a:ahLst/>
              <a:cxnLst/>
              <a:rect l="l" t="t" r="r" b="b"/>
              <a:pathLst>
                <a:path w="1056" h="1135" extrusionOk="0">
                  <a:moveTo>
                    <a:pt x="528" y="1"/>
                  </a:moveTo>
                  <a:cubicBezTo>
                    <a:pt x="235" y="11"/>
                    <a:pt x="0" y="245"/>
                    <a:pt x="0" y="528"/>
                  </a:cubicBezTo>
                  <a:lnTo>
                    <a:pt x="0" y="607"/>
                  </a:lnTo>
                  <a:cubicBezTo>
                    <a:pt x="0" y="890"/>
                    <a:pt x="244" y="1134"/>
                    <a:pt x="518" y="1134"/>
                  </a:cubicBezTo>
                  <a:lnTo>
                    <a:pt x="538" y="1134"/>
                  </a:lnTo>
                  <a:cubicBezTo>
                    <a:pt x="831" y="1125"/>
                    <a:pt x="1055" y="890"/>
                    <a:pt x="1055" y="607"/>
                  </a:cubicBezTo>
                  <a:lnTo>
                    <a:pt x="1055" y="528"/>
                  </a:lnTo>
                  <a:cubicBezTo>
                    <a:pt x="1055" y="245"/>
                    <a:pt x="821" y="1"/>
                    <a:pt x="54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145901" y="2206036"/>
              <a:ext cx="151474" cy="144313"/>
            </a:xfrm>
            <a:custGeom>
              <a:avLst/>
              <a:gdLst/>
              <a:ahLst/>
              <a:cxnLst/>
              <a:rect l="l" t="t" r="r" b="b"/>
              <a:pathLst>
                <a:path w="1359" h="1447" extrusionOk="0">
                  <a:moveTo>
                    <a:pt x="694" y="303"/>
                  </a:moveTo>
                  <a:cubicBezTo>
                    <a:pt x="890" y="303"/>
                    <a:pt x="1056" y="489"/>
                    <a:pt x="1056" y="684"/>
                  </a:cubicBezTo>
                  <a:lnTo>
                    <a:pt x="1056" y="763"/>
                  </a:lnTo>
                  <a:cubicBezTo>
                    <a:pt x="1056" y="978"/>
                    <a:pt x="880" y="1134"/>
                    <a:pt x="685" y="1144"/>
                  </a:cubicBezTo>
                  <a:lnTo>
                    <a:pt x="665" y="1144"/>
                  </a:lnTo>
                  <a:cubicBezTo>
                    <a:pt x="470" y="1144"/>
                    <a:pt x="303" y="958"/>
                    <a:pt x="303" y="763"/>
                  </a:cubicBezTo>
                  <a:lnTo>
                    <a:pt x="303" y="684"/>
                  </a:lnTo>
                  <a:cubicBezTo>
                    <a:pt x="303" y="470"/>
                    <a:pt x="479" y="313"/>
                    <a:pt x="675" y="303"/>
                  </a:cubicBezTo>
                  <a:close/>
                  <a:moveTo>
                    <a:pt x="665" y="1"/>
                  </a:moveTo>
                  <a:cubicBezTo>
                    <a:pt x="294" y="20"/>
                    <a:pt x="1" y="313"/>
                    <a:pt x="1" y="684"/>
                  </a:cubicBezTo>
                  <a:lnTo>
                    <a:pt x="1" y="763"/>
                  </a:lnTo>
                  <a:cubicBezTo>
                    <a:pt x="1" y="1134"/>
                    <a:pt x="303" y="1447"/>
                    <a:pt x="665" y="1447"/>
                  </a:cubicBezTo>
                  <a:lnTo>
                    <a:pt x="694" y="1447"/>
                  </a:lnTo>
                  <a:cubicBezTo>
                    <a:pt x="1066" y="1427"/>
                    <a:pt x="1359" y="1134"/>
                    <a:pt x="1359" y="763"/>
                  </a:cubicBezTo>
                  <a:lnTo>
                    <a:pt x="1359" y="684"/>
                  </a:lnTo>
                  <a:cubicBezTo>
                    <a:pt x="1359" y="313"/>
                    <a:pt x="1056" y="1"/>
                    <a:pt x="694" y="1"/>
                  </a:cubicBezTo>
                  <a:close/>
                </a:path>
              </a:pathLst>
            </a:custGeom>
            <a:solidFill>
              <a:srgbClr val="4B4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145901" y="2508137"/>
              <a:ext cx="114469" cy="105318"/>
            </a:xfrm>
            <a:custGeom>
              <a:avLst/>
              <a:gdLst/>
              <a:ahLst/>
              <a:cxnLst/>
              <a:rect l="l" t="t" r="r" b="b"/>
              <a:pathLst>
                <a:path w="1027" h="1056" extrusionOk="0">
                  <a:moveTo>
                    <a:pt x="509" y="1"/>
                  </a:moveTo>
                  <a:cubicBezTo>
                    <a:pt x="176" y="1"/>
                    <a:pt x="1" y="264"/>
                    <a:pt x="1" y="528"/>
                  </a:cubicBezTo>
                  <a:cubicBezTo>
                    <a:pt x="1" y="665"/>
                    <a:pt x="40" y="792"/>
                    <a:pt x="128" y="890"/>
                  </a:cubicBezTo>
                  <a:cubicBezTo>
                    <a:pt x="216" y="997"/>
                    <a:pt x="352" y="1056"/>
                    <a:pt x="509" y="1056"/>
                  </a:cubicBezTo>
                  <a:cubicBezTo>
                    <a:pt x="851" y="1056"/>
                    <a:pt x="1027" y="792"/>
                    <a:pt x="1027" y="528"/>
                  </a:cubicBezTo>
                  <a:cubicBezTo>
                    <a:pt x="1027" y="391"/>
                    <a:pt x="978" y="264"/>
                    <a:pt x="900" y="176"/>
                  </a:cubicBezTo>
                  <a:cubicBezTo>
                    <a:pt x="802" y="59"/>
                    <a:pt x="665" y="1"/>
                    <a:pt x="50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128513" y="2493575"/>
              <a:ext cx="149245" cy="135536"/>
            </a:xfrm>
            <a:custGeom>
              <a:avLst/>
              <a:gdLst/>
              <a:ahLst/>
              <a:cxnLst/>
              <a:rect l="l" t="t" r="r" b="b"/>
              <a:pathLst>
                <a:path w="1339" h="1359" extrusionOk="0">
                  <a:moveTo>
                    <a:pt x="665" y="303"/>
                  </a:moveTo>
                  <a:cubicBezTo>
                    <a:pt x="1153" y="303"/>
                    <a:pt x="1153" y="1055"/>
                    <a:pt x="665" y="1055"/>
                  </a:cubicBezTo>
                  <a:cubicBezTo>
                    <a:pt x="186" y="1055"/>
                    <a:pt x="186" y="303"/>
                    <a:pt x="665" y="303"/>
                  </a:cubicBezTo>
                  <a:close/>
                  <a:moveTo>
                    <a:pt x="665" y="0"/>
                  </a:moveTo>
                  <a:cubicBezTo>
                    <a:pt x="284" y="0"/>
                    <a:pt x="0" y="293"/>
                    <a:pt x="0" y="674"/>
                  </a:cubicBezTo>
                  <a:cubicBezTo>
                    <a:pt x="0" y="850"/>
                    <a:pt x="59" y="1016"/>
                    <a:pt x="166" y="1133"/>
                  </a:cubicBezTo>
                  <a:cubicBezTo>
                    <a:pt x="284" y="1280"/>
                    <a:pt x="469" y="1358"/>
                    <a:pt x="665" y="1358"/>
                  </a:cubicBezTo>
                  <a:cubicBezTo>
                    <a:pt x="1046" y="1358"/>
                    <a:pt x="1339" y="1065"/>
                    <a:pt x="1339" y="674"/>
                  </a:cubicBezTo>
                  <a:cubicBezTo>
                    <a:pt x="1339" y="508"/>
                    <a:pt x="1280" y="342"/>
                    <a:pt x="1173" y="225"/>
                  </a:cubicBezTo>
                  <a:cubicBezTo>
                    <a:pt x="1046" y="78"/>
                    <a:pt x="870" y="0"/>
                    <a:pt x="665" y="0"/>
                  </a:cubicBezTo>
                  <a:close/>
                </a:path>
              </a:pathLst>
            </a:custGeom>
            <a:solidFill>
              <a:srgbClr val="4B4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165518" y="2783010"/>
              <a:ext cx="126396" cy="113097"/>
            </a:xfrm>
            <a:custGeom>
              <a:avLst/>
              <a:gdLst/>
              <a:ahLst/>
              <a:cxnLst/>
              <a:rect l="l" t="t" r="r" b="b"/>
              <a:pathLst>
                <a:path w="1134" h="1134" extrusionOk="0">
                  <a:moveTo>
                    <a:pt x="557" y="0"/>
                  </a:moveTo>
                  <a:cubicBezTo>
                    <a:pt x="460" y="0"/>
                    <a:pt x="362" y="29"/>
                    <a:pt x="274" y="68"/>
                  </a:cubicBezTo>
                  <a:cubicBezTo>
                    <a:pt x="157" y="147"/>
                    <a:pt x="59" y="274"/>
                    <a:pt x="30" y="391"/>
                  </a:cubicBezTo>
                  <a:cubicBezTo>
                    <a:pt x="0" y="547"/>
                    <a:pt x="20" y="684"/>
                    <a:pt x="88" y="801"/>
                  </a:cubicBezTo>
                  <a:cubicBezTo>
                    <a:pt x="157" y="958"/>
                    <a:pt x="284" y="1085"/>
                    <a:pt x="450" y="1124"/>
                  </a:cubicBezTo>
                  <a:cubicBezTo>
                    <a:pt x="489" y="1134"/>
                    <a:pt x="538" y="1134"/>
                    <a:pt x="577" y="1134"/>
                  </a:cubicBezTo>
                  <a:cubicBezTo>
                    <a:pt x="811" y="1134"/>
                    <a:pt x="1017" y="987"/>
                    <a:pt x="1095" y="752"/>
                  </a:cubicBezTo>
                  <a:cubicBezTo>
                    <a:pt x="1134" y="606"/>
                    <a:pt x="1114" y="430"/>
                    <a:pt x="1036" y="293"/>
                  </a:cubicBezTo>
                  <a:cubicBezTo>
                    <a:pt x="948" y="137"/>
                    <a:pt x="821" y="68"/>
                    <a:pt x="704" y="20"/>
                  </a:cubicBezTo>
                  <a:cubicBezTo>
                    <a:pt x="655" y="10"/>
                    <a:pt x="606" y="0"/>
                    <a:pt x="55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a:off x="148130" y="2767351"/>
              <a:ext cx="162397" cy="144313"/>
            </a:xfrm>
            <a:custGeom>
              <a:avLst/>
              <a:gdLst/>
              <a:ahLst/>
              <a:cxnLst/>
              <a:rect l="l" t="t" r="r" b="b"/>
              <a:pathLst>
                <a:path w="1457" h="1447" extrusionOk="0">
                  <a:moveTo>
                    <a:pt x="713" y="313"/>
                  </a:moveTo>
                  <a:cubicBezTo>
                    <a:pt x="743" y="313"/>
                    <a:pt x="772" y="313"/>
                    <a:pt x="801" y="323"/>
                  </a:cubicBezTo>
                  <a:cubicBezTo>
                    <a:pt x="919" y="372"/>
                    <a:pt x="997" y="421"/>
                    <a:pt x="1065" y="528"/>
                  </a:cubicBezTo>
                  <a:cubicBezTo>
                    <a:pt x="1114" y="626"/>
                    <a:pt x="1134" y="753"/>
                    <a:pt x="1104" y="870"/>
                  </a:cubicBezTo>
                  <a:cubicBezTo>
                    <a:pt x="1046" y="1036"/>
                    <a:pt x="899" y="1144"/>
                    <a:pt x="733" y="1144"/>
                  </a:cubicBezTo>
                  <a:cubicBezTo>
                    <a:pt x="704" y="1144"/>
                    <a:pt x="674" y="1134"/>
                    <a:pt x="635" y="1134"/>
                  </a:cubicBezTo>
                  <a:cubicBezTo>
                    <a:pt x="518" y="1105"/>
                    <a:pt x="420" y="997"/>
                    <a:pt x="381" y="880"/>
                  </a:cubicBezTo>
                  <a:lnTo>
                    <a:pt x="371" y="880"/>
                  </a:lnTo>
                  <a:cubicBezTo>
                    <a:pt x="323" y="792"/>
                    <a:pt x="313" y="685"/>
                    <a:pt x="342" y="587"/>
                  </a:cubicBezTo>
                  <a:cubicBezTo>
                    <a:pt x="362" y="499"/>
                    <a:pt x="430" y="411"/>
                    <a:pt x="508" y="362"/>
                  </a:cubicBezTo>
                  <a:cubicBezTo>
                    <a:pt x="567" y="333"/>
                    <a:pt x="645" y="313"/>
                    <a:pt x="713" y="313"/>
                  </a:cubicBezTo>
                  <a:close/>
                  <a:moveTo>
                    <a:pt x="713" y="1"/>
                  </a:moveTo>
                  <a:cubicBezTo>
                    <a:pt x="586" y="1"/>
                    <a:pt x="459" y="40"/>
                    <a:pt x="352" y="98"/>
                  </a:cubicBezTo>
                  <a:cubicBezTo>
                    <a:pt x="196" y="186"/>
                    <a:pt x="78" y="352"/>
                    <a:pt x="39" y="519"/>
                  </a:cubicBezTo>
                  <a:cubicBezTo>
                    <a:pt x="0" y="704"/>
                    <a:pt x="20" y="880"/>
                    <a:pt x="108" y="1027"/>
                  </a:cubicBezTo>
                  <a:cubicBezTo>
                    <a:pt x="196" y="1232"/>
                    <a:pt x="362" y="1378"/>
                    <a:pt x="567" y="1427"/>
                  </a:cubicBezTo>
                  <a:cubicBezTo>
                    <a:pt x="625" y="1437"/>
                    <a:pt x="674" y="1447"/>
                    <a:pt x="733" y="1447"/>
                  </a:cubicBezTo>
                  <a:cubicBezTo>
                    <a:pt x="1036" y="1447"/>
                    <a:pt x="1300" y="1251"/>
                    <a:pt x="1388" y="958"/>
                  </a:cubicBezTo>
                  <a:cubicBezTo>
                    <a:pt x="1456" y="773"/>
                    <a:pt x="1427" y="558"/>
                    <a:pt x="1329" y="382"/>
                  </a:cubicBezTo>
                  <a:cubicBezTo>
                    <a:pt x="1212" y="186"/>
                    <a:pt x="1055" y="98"/>
                    <a:pt x="919" y="40"/>
                  </a:cubicBezTo>
                  <a:cubicBezTo>
                    <a:pt x="850" y="20"/>
                    <a:pt x="782" y="1"/>
                    <a:pt x="713" y="1"/>
                  </a:cubicBezTo>
                  <a:close/>
                </a:path>
              </a:pathLst>
            </a:custGeom>
            <a:solidFill>
              <a:srgbClr val="4B4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162286" y="3116229"/>
              <a:ext cx="117702" cy="109307"/>
            </a:xfrm>
            <a:custGeom>
              <a:avLst/>
              <a:gdLst/>
              <a:ahLst/>
              <a:cxnLst/>
              <a:rect l="l" t="t" r="r" b="b"/>
              <a:pathLst>
                <a:path w="1056" h="1096" extrusionOk="0">
                  <a:moveTo>
                    <a:pt x="528" y="1"/>
                  </a:moveTo>
                  <a:cubicBezTo>
                    <a:pt x="235" y="11"/>
                    <a:pt x="0" y="245"/>
                    <a:pt x="0" y="528"/>
                  </a:cubicBezTo>
                  <a:lnTo>
                    <a:pt x="0" y="568"/>
                  </a:lnTo>
                  <a:cubicBezTo>
                    <a:pt x="0" y="851"/>
                    <a:pt x="244" y="1095"/>
                    <a:pt x="518" y="1095"/>
                  </a:cubicBezTo>
                  <a:lnTo>
                    <a:pt x="538" y="1095"/>
                  </a:lnTo>
                  <a:cubicBezTo>
                    <a:pt x="831" y="1085"/>
                    <a:pt x="1055" y="851"/>
                    <a:pt x="1055" y="568"/>
                  </a:cubicBezTo>
                  <a:lnTo>
                    <a:pt x="1055" y="528"/>
                  </a:lnTo>
                  <a:cubicBezTo>
                    <a:pt x="1055" y="245"/>
                    <a:pt x="821" y="1"/>
                    <a:pt x="54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145901" y="3100670"/>
              <a:ext cx="151474" cy="140423"/>
            </a:xfrm>
            <a:custGeom>
              <a:avLst/>
              <a:gdLst/>
              <a:ahLst/>
              <a:cxnLst/>
              <a:rect l="l" t="t" r="r" b="b"/>
              <a:pathLst>
                <a:path w="1359" h="1408" extrusionOk="0">
                  <a:moveTo>
                    <a:pt x="694" y="303"/>
                  </a:moveTo>
                  <a:cubicBezTo>
                    <a:pt x="890" y="303"/>
                    <a:pt x="1056" y="489"/>
                    <a:pt x="1056" y="684"/>
                  </a:cubicBezTo>
                  <a:lnTo>
                    <a:pt x="1056" y="724"/>
                  </a:lnTo>
                  <a:cubicBezTo>
                    <a:pt x="1056" y="939"/>
                    <a:pt x="880" y="1095"/>
                    <a:pt x="685" y="1095"/>
                  </a:cubicBezTo>
                  <a:lnTo>
                    <a:pt x="665" y="1095"/>
                  </a:lnTo>
                  <a:cubicBezTo>
                    <a:pt x="470" y="1095"/>
                    <a:pt x="303" y="919"/>
                    <a:pt x="303" y="724"/>
                  </a:cubicBezTo>
                  <a:lnTo>
                    <a:pt x="303" y="684"/>
                  </a:lnTo>
                  <a:cubicBezTo>
                    <a:pt x="303" y="469"/>
                    <a:pt x="479" y="313"/>
                    <a:pt x="675" y="303"/>
                  </a:cubicBezTo>
                  <a:close/>
                  <a:moveTo>
                    <a:pt x="665" y="0"/>
                  </a:moveTo>
                  <a:cubicBezTo>
                    <a:pt x="294" y="20"/>
                    <a:pt x="1" y="313"/>
                    <a:pt x="1" y="684"/>
                  </a:cubicBezTo>
                  <a:lnTo>
                    <a:pt x="1" y="724"/>
                  </a:lnTo>
                  <a:cubicBezTo>
                    <a:pt x="1" y="1095"/>
                    <a:pt x="303" y="1408"/>
                    <a:pt x="665" y="1408"/>
                  </a:cubicBezTo>
                  <a:lnTo>
                    <a:pt x="694" y="1408"/>
                  </a:lnTo>
                  <a:cubicBezTo>
                    <a:pt x="1066" y="1388"/>
                    <a:pt x="1359" y="1085"/>
                    <a:pt x="1359" y="724"/>
                  </a:cubicBezTo>
                  <a:lnTo>
                    <a:pt x="1359" y="684"/>
                  </a:lnTo>
                  <a:cubicBezTo>
                    <a:pt x="1359" y="313"/>
                    <a:pt x="1056" y="0"/>
                    <a:pt x="694" y="0"/>
                  </a:cubicBezTo>
                  <a:close/>
                </a:path>
              </a:pathLst>
            </a:custGeom>
            <a:solidFill>
              <a:srgbClr val="4B4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152477" y="3436881"/>
              <a:ext cx="132972" cy="109207"/>
            </a:xfrm>
            <a:custGeom>
              <a:avLst/>
              <a:gdLst/>
              <a:ahLst/>
              <a:cxnLst/>
              <a:rect l="l" t="t" r="r" b="b"/>
              <a:pathLst>
                <a:path w="1193" h="1095" extrusionOk="0">
                  <a:moveTo>
                    <a:pt x="577" y="1"/>
                  </a:moveTo>
                  <a:cubicBezTo>
                    <a:pt x="430" y="1"/>
                    <a:pt x="293" y="59"/>
                    <a:pt x="196" y="157"/>
                  </a:cubicBezTo>
                  <a:cubicBezTo>
                    <a:pt x="0" y="372"/>
                    <a:pt x="0" y="694"/>
                    <a:pt x="205" y="899"/>
                  </a:cubicBezTo>
                  <a:lnTo>
                    <a:pt x="244" y="939"/>
                  </a:lnTo>
                  <a:cubicBezTo>
                    <a:pt x="342" y="1036"/>
                    <a:pt x="479" y="1095"/>
                    <a:pt x="626" y="1095"/>
                  </a:cubicBezTo>
                  <a:cubicBezTo>
                    <a:pt x="772" y="1095"/>
                    <a:pt x="909" y="1036"/>
                    <a:pt x="997" y="939"/>
                  </a:cubicBezTo>
                  <a:cubicBezTo>
                    <a:pt x="1192" y="714"/>
                    <a:pt x="1192" y="391"/>
                    <a:pt x="997" y="196"/>
                  </a:cubicBezTo>
                  <a:lnTo>
                    <a:pt x="948" y="147"/>
                  </a:lnTo>
                  <a:cubicBezTo>
                    <a:pt x="850" y="49"/>
                    <a:pt x="714" y="1"/>
                    <a:pt x="57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133975" y="3421322"/>
              <a:ext cx="171091" cy="139426"/>
            </a:xfrm>
            <a:custGeom>
              <a:avLst/>
              <a:gdLst/>
              <a:ahLst/>
              <a:cxnLst/>
              <a:rect l="l" t="t" r="r" b="b"/>
              <a:pathLst>
                <a:path w="1535" h="1398" extrusionOk="0">
                  <a:moveTo>
                    <a:pt x="743" y="303"/>
                  </a:moveTo>
                  <a:cubicBezTo>
                    <a:pt x="840" y="303"/>
                    <a:pt x="938" y="342"/>
                    <a:pt x="1007" y="411"/>
                  </a:cubicBezTo>
                  <a:lnTo>
                    <a:pt x="1055" y="459"/>
                  </a:lnTo>
                  <a:cubicBezTo>
                    <a:pt x="1202" y="606"/>
                    <a:pt x="1192" y="841"/>
                    <a:pt x="1055" y="987"/>
                  </a:cubicBezTo>
                  <a:cubicBezTo>
                    <a:pt x="987" y="1065"/>
                    <a:pt x="889" y="1095"/>
                    <a:pt x="792" y="1095"/>
                  </a:cubicBezTo>
                  <a:cubicBezTo>
                    <a:pt x="694" y="1095"/>
                    <a:pt x="596" y="1055"/>
                    <a:pt x="518" y="987"/>
                  </a:cubicBezTo>
                  <a:lnTo>
                    <a:pt x="479" y="948"/>
                  </a:lnTo>
                  <a:cubicBezTo>
                    <a:pt x="332" y="801"/>
                    <a:pt x="342" y="567"/>
                    <a:pt x="479" y="411"/>
                  </a:cubicBezTo>
                  <a:cubicBezTo>
                    <a:pt x="547" y="342"/>
                    <a:pt x="645" y="303"/>
                    <a:pt x="743" y="303"/>
                  </a:cubicBezTo>
                  <a:close/>
                  <a:moveTo>
                    <a:pt x="743" y="0"/>
                  </a:moveTo>
                  <a:cubicBezTo>
                    <a:pt x="547" y="0"/>
                    <a:pt x="371" y="78"/>
                    <a:pt x="254" y="205"/>
                  </a:cubicBezTo>
                  <a:cubicBezTo>
                    <a:pt x="0" y="489"/>
                    <a:pt x="0" y="899"/>
                    <a:pt x="264" y="1163"/>
                  </a:cubicBezTo>
                  <a:lnTo>
                    <a:pt x="283" y="1183"/>
                  </a:lnTo>
                  <a:lnTo>
                    <a:pt x="303" y="1202"/>
                  </a:lnTo>
                  <a:cubicBezTo>
                    <a:pt x="430" y="1329"/>
                    <a:pt x="606" y="1397"/>
                    <a:pt x="792" y="1397"/>
                  </a:cubicBezTo>
                  <a:cubicBezTo>
                    <a:pt x="977" y="1397"/>
                    <a:pt x="1153" y="1329"/>
                    <a:pt x="1280" y="1192"/>
                  </a:cubicBezTo>
                  <a:cubicBezTo>
                    <a:pt x="1534" y="919"/>
                    <a:pt x="1524" y="499"/>
                    <a:pt x="1270" y="244"/>
                  </a:cubicBezTo>
                  <a:lnTo>
                    <a:pt x="1251" y="225"/>
                  </a:lnTo>
                  <a:lnTo>
                    <a:pt x="1222" y="196"/>
                  </a:lnTo>
                  <a:cubicBezTo>
                    <a:pt x="1104" y="69"/>
                    <a:pt x="919" y="0"/>
                    <a:pt x="743" y="0"/>
                  </a:cubicBezTo>
                  <a:close/>
                </a:path>
              </a:pathLst>
            </a:custGeom>
            <a:solidFill>
              <a:srgbClr val="4B4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140440" y="3773092"/>
              <a:ext cx="115584" cy="106315"/>
            </a:xfrm>
            <a:custGeom>
              <a:avLst/>
              <a:gdLst/>
              <a:ahLst/>
              <a:cxnLst/>
              <a:rect l="l" t="t" r="r" b="b"/>
              <a:pathLst>
                <a:path w="1037" h="1066" extrusionOk="0">
                  <a:moveTo>
                    <a:pt x="519" y="1"/>
                  </a:moveTo>
                  <a:cubicBezTo>
                    <a:pt x="177" y="1"/>
                    <a:pt x="1" y="274"/>
                    <a:pt x="1" y="528"/>
                  </a:cubicBezTo>
                  <a:cubicBezTo>
                    <a:pt x="1" y="665"/>
                    <a:pt x="50" y="792"/>
                    <a:pt x="128" y="890"/>
                  </a:cubicBezTo>
                  <a:cubicBezTo>
                    <a:pt x="225" y="997"/>
                    <a:pt x="362" y="1066"/>
                    <a:pt x="519" y="1066"/>
                  </a:cubicBezTo>
                  <a:cubicBezTo>
                    <a:pt x="861" y="1066"/>
                    <a:pt x="1036" y="792"/>
                    <a:pt x="1036" y="528"/>
                  </a:cubicBezTo>
                  <a:cubicBezTo>
                    <a:pt x="1036" y="401"/>
                    <a:pt x="988" y="274"/>
                    <a:pt x="909" y="176"/>
                  </a:cubicBezTo>
                  <a:cubicBezTo>
                    <a:pt x="812" y="69"/>
                    <a:pt x="675" y="1"/>
                    <a:pt x="51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124166" y="3758530"/>
              <a:ext cx="148242" cy="135536"/>
            </a:xfrm>
            <a:custGeom>
              <a:avLst/>
              <a:gdLst/>
              <a:ahLst/>
              <a:cxnLst/>
              <a:rect l="l" t="t" r="r" b="b"/>
              <a:pathLst>
                <a:path w="1330" h="1359" extrusionOk="0">
                  <a:moveTo>
                    <a:pt x="665" y="303"/>
                  </a:moveTo>
                  <a:cubicBezTo>
                    <a:pt x="1153" y="303"/>
                    <a:pt x="1153" y="1055"/>
                    <a:pt x="665" y="1055"/>
                  </a:cubicBezTo>
                  <a:cubicBezTo>
                    <a:pt x="186" y="1055"/>
                    <a:pt x="186" y="303"/>
                    <a:pt x="665" y="303"/>
                  </a:cubicBezTo>
                  <a:close/>
                  <a:moveTo>
                    <a:pt x="665" y="0"/>
                  </a:moveTo>
                  <a:cubicBezTo>
                    <a:pt x="284" y="0"/>
                    <a:pt x="0" y="293"/>
                    <a:pt x="0" y="684"/>
                  </a:cubicBezTo>
                  <a:cubicBezTo>
                    <a:pt x="0" y="850"/>
                    <a:pt x="59" y="1016"/>
                    <a:pt x="166" y="1133"/>
                  </a:cubicBezTo>
                  <a:cubicBezTo>
                    <a:pt x="284" y="1280"/>
                    <a:pt x="469" y="1358"/>
                    <a:pt x="665" y="1358"/>
                  </a:cubicBezTo>
                  <a:cubicBezTo>
                    <a:pt x="1046" y="1358"/>
                    <a:pt x="1329" y="1065"/>
                    <a:pt x="1329" y="674"/>
                  </a:cubicBezTo>
                  <a:cubicBezTo>
                    <a:pt x="1329" y="508"/>
                    <a:pt x="1270" y="342"/>
                    <a:pt x="1173" y="225"/>
                  </a:cubicBezTo>
                  <a:cubicBezTo>
                    <a:pt x="1046" y="78"/>
                    <a:pt x="870" y="0"/>
                    <a:pt x="665" y="0"/>
                  </a:cubicBezTo>
                  <a:close/>
                </a:path>
              </a:pathLst>
            </a:custGeom>
            <a:solidFill>
              <a:srgbClr val="4B4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173097" y="4047965"/>
              <a:ext cx="115584" cy="105318"/>
            </a:xfrm>
            <a:custGeom>
              <a:avLst/>
              <a:gdLst/>
              <a:ahLst/>
              <a:cxnLst/>
              <a:rect l="l" t="t" r="r" b="b"/>
              <a:pathLst>
                <a:path w="1037" h="1056" extrusionOk="0">
                  <a:moveTo>
                    <a:pt x="519" y="0"/>
                  </a:moveTo>
                  <a:cubicBezTo>
                    <a:pt x="177" y="0"/>
                    <a:pt x="1" y="264"/>
                    <a:pt x="1" y="528"/>
                  </a:cubicBezTo>
                  <a:cubicBezTo>
                    <a:pt x="1" y="792"/>
                    <a:pt x="177" y="1055"/>
                    <a:pt x="519" y="1055"/>
                  </a:cubicBezTo>
                  <a:cubicBezTo>
                    <a:pt x="861" y="1055"/>
                    <a:pt x="1037" y="792"/>
                    <a:pt x="1037" y="528"/>
                  </a:cubicBezTo>
                  <a:cubicBezTo>
                    <a:pt x="1037" y="391"/>
                    <a:pt x="988" y="264"/>
                    <a:pt x="910" y="176"/>
                  </a:cubicBezTo>
                  <a:cubicBezTo>
                    <a:pt x="812" y="59"/>
                    <a:pt x="675" y="0"/>
                    <a:pt x="51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156824" y="4033304"/>
              <a:ext cx="148242" cy="135536"/>
            </a:xfrm>
            <a:custGeom>
              <a:avLst/>
              <a:gdLst/>
              <a:ahLst/>
              <a:cxnLst/>
              <a:rect l="l" t="t" r="r" b="b"/>
              <a:pathLst>
                <a:path w="1330" h="1359" extrusionOk="0">
                  <a:moveTo>
                    <a:pt x="665" y="303"/>
                  </a:moveTo>
                  <a:cubicBezTo>
                    <a:pt x="1144" y="303"/>
                    <a:pt x="1144" y="1056"/>
                    <a:pt x="665" y="1056"/>
                  </a:cubicBezTo>
                  <a:cubicBezTo>
                    <a:pt x="176" y="1056"/>
                    <a:pt x="186" y="303"/>
                    <a:pt x="665" y="303"/>
                  </a:cubicBezTo>
                  <a:close/>
                  <a:moveTo>
                    <a:pt x="665" y="1"/>
                  </a:moveTo>
                  <a:cubicBezTo>
                    <a:pt x="284" y="1"/>
                    <a:pt x="0" y="294"/>
                    <a:pt x="0" y="675"/>
                  </a:cubicBezTo>
                  <a:cubicBezTo>
                    <a:pt x="0" y="1066"/>
                    <a:pt x="284" y="1359"/>
                    <a:pt x="665" y="1359"/>
                  </a:cubicBezTo>
                  <a:cubicBezTo>
                    <a:pt x="860" y="1359"/>
                    <a:pt x="1046" y="1281"/>
                    <a:pt x="1163" y="1134"/>
                  </a:cubicBezTo>
                  <a:cubicBezTo>
                    <a:pt x="1271" y="1007"/>
                    <a:pt x="1329" y="851"/>
                    <a:pt x="1329" y="675"/>
                  </a:cubicBezTo>
                  <a:cubicBezTo>
                    <a:pt x="1329" y="294"/>
                    <a:pt x="1046" y="1"/>
                    <a:pt x="665" y="1"/>
                  </a:cubicBezTo>
                  <a:close/>
                </a:path>
              </a:pathLst>
            </a:custGeom>
            <a:solidFill>
              <a:srgbClr val="4B4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157939" y="4285736"/>
              <a:ext cx="123163" cy="109207"/>
            </a:xfrm>
            <a:custGeom>
              <a:avLst/>
              <a:gdLst/>
              <a:ahLst/>
              <a:cxnLst/>
              <a:rect l="l" t="t" r="r" b="b"/>
              <a:pathLst>
                <a:path w="1105" h="1095" extrusionOk="0">
                  <a:moveTo>
                    <a:pt x="567" y="0"/>
                  </a:moveTo>
                  <a:cubicBezTo>
                    <a:pt x="430" y="0"/>
                    <a:pt x="293" y="49"/>
                    <a:pt x="195" y="147"/>
                  </a:cubicBezTo>
                  <a:lnTo>
                    <a:pt x="156" y="196"/>
                  </a:lnTo>
                  <a:cubicBezTo>
                    <a:pt x="59" y="293"/>
                    <a:pt x="0" y="440"/>
                    <a:pt x="0" y="587"/>
                  </a:cubicBezTo>
                  <a:cubicBezTo>
                    <a:pt x="10" y="723"/>
                    <a:pt x="59" y="850"/>
                    <a:pt x="156" y="948"/>
                  </a:cubicBezTo>
                  <a:cubicBezTo>
                    <a:pt x="264" y="1036"/>
                    <a:pt x="401" y="1095"/>
                    <a:pt x="537" y="1095"/>
                  </a:cubicBezTo>
                  <a:cubicBezTo>
                    <a:pt x="674" y="1095"/>
                    <a:pt x="801" y="1036"/>
                    <a:pt x="899" y="938"/>
                  </a:cubicBezTo>
                  <a:lnTo>
                    <a:pt x="948" y="899"/>
                  </a:lnTo>
                  <a:cubicBezTo>
                    <a:pt x="1046" y="801"/>
                    <a:pt x="1104" y="655"/>
                    <a:pt x="1094" y="508"/>
                  </a:cubicBezTo>
                  <a:cubicBezTo>
                    <a:pt x="1094" y="362"/>
                    <a:pt x="1036" y="235"/>
                    <a:pt x="938" y="147"/>
                  </a:cubicBezTo>
                  <a:cubicBezTo>
                    <a:pt x="840" y="49"/>
                    <a:pt x="704" y="0"/>
                    <a:pt x="56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140440" y="4270078"/>
              <a:ext cx="156936" cy="139526"/>
            </a:xfrm>
            <a:custGeom>
              <a:avLst/>
              <a:gdLst/>
              <a:ahLst/>
              <a:cxnLst/>
              <a:rect l="l" t="t" r="r" b="b"/>
              <a:pathLst>
                <a:path w="1408" h="1399" extrusionOk="0">
                  <a:moveTo>
                    <a:pt x="724" y="314"/>
                  </a:moveTo>
                  <a:cubicBezTo>
                    <a:pt x="822" y="314"/>
                    <a:pt x="919" y="343"/>
                    <a:pt x="997" y="421"/>
                  </a:cubicBezTo>
                  <a:cubicBezTo>
                    <a:pt x="1144" y="558"/>
                    <a:pt x="1134" y="812"/>
                    <a:pt x="997" y="949"/>
                  </a:cubicBezTo>
                  <a:lnTo>
                    <a:pt x="949" y="988"/>
                  </a:lnTo>
                  <a:cubicBezTo>
                    <a:pt x="880" y="1066"/>
                    <a:pt x="782" y="1095"/>
                    <a:pt x="694" y="1095"/>
                  </a:cubicBezTo>
                  <a:cubicBezTo>
                    <a:pt x="597" y="1095"/>
                    <a:pt x="499" y="1056"/>
                    <a:pt x="421" y="988"/>
                  </a:cubicBezTo>
                  <a:cubicBezTo>
                    <a:pt x="274" y="851"/>
                    <a:pt x="284" y="597"/>
                    <a:pt x="421" y="460"/>
                  </a:cubicBezTo>
                  <a:lnTo>
                    <a:pt x="460" y="421"/>
                  </a:lnTo>
                  <a:cubicBezTo>
                    <a:pt x="538" y="343"/>
                    <a:pt x="626" y="314"/>
                    <a:pt x="724" y="314"/>
                  </a:cubicBezTo>
                  <a:close/>
                  <a:moveTo>
                    <a:pt x="724" y="1"/>
                  </a:moveTo>
                  <a:cubicBezTo>
                    <a:pt x="538" y="1"/>
                    <a:pt x="372" y="69"/>
                    <a:pt x="245" y="196"/>
                  </a:cubicBezTo>
                  <a:lnTo>
                    <a:pt x="206" y="245"/>
                  </a:lnTo>
                  <a:cubicBezTo>
                    <a:pt x="79" y="372"/>
                    <a:pt x="1" y="558"/>
                    <a:pt x="11" y="744"/>
                  </a:cubicBezTo>
                  <a:cubicBezTo>
                    <a:pt x="11" y="929"/>
                    <a:pt x="89" y="1095"/>
                    <a:pt x="216" y="1213"/>
                  </a:cubicBezTo>
                  <a:cubicBezTo>
                    <a:pt x="343" y="1330"/>
                    <a:pt x="519" y="1398"/>
                    <a:pt x="694" y="1398"/>
                  </a:cubicBezTo>
                  <a:cubicBezTo>
                    <a:pt x="870" y="1398"/>
                    <a:pt x="1036" y="1330"/>
                    <a:pt x="1164" y="1203"/>
                  </a:cubicBezTo>
                  <a:lnTo>
                    <a:pt x="1173" y="1193"/>
                  </a:lnTo>
                  <a:lnTo>
                    <a:pt x="1212" y="1164"/>
                  </a:lnTo>
                  <a:cubicBezTo>
                    <a:pt x="1339" y="1037"/>
                    <a:pt x="1408" y="851"/>
                    <a:pt x="1408" y="665"/>
                  </a:cubicBezTo>
                  <a:cubicBezTo>
                    <a:pt x="1398" y="480"/>
                    <a:pt x="1330" y="314"/>
                    <a:pt x="1203" y="196"/>
                  </a:cubicBezTo>
                  <a:cubicBezTo>
                    <a:pt x="1066" y="69"/>
                    <a:pt x="900" y="1"/>
                    <a:pt x="724" y="1"/>
                  </a:cubicBezTo>
                  <a:close/>
                </a:path>
              </a:pathLst>
            </a:custGeom>
            <a:solidFill>
              <a:srgbClr val="4B4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157939" y="403103"/>
              <a:ext cx="117702" cy="109307"/>
            </a:xfrm>
            <a:custGeom>
              <a:avLst/>
              <a:gdLst/>
              <a:ahLst/>
              <a:cxnLst/>
              <a:rect l="l" t="t" r="r" b="b"/>
              <a:pathLst>
                <a:path w="1056" h="1096" extrusionOk="0">
                  <a:moveTo>
                    <a:pt x="518" y="1"/>
                  </a:moveTo>
                  <a:cubicBezTo>
                    <a:pt x="235" y="11"/>
                    <a:pt x="0" y="245"/>
                    <a:pt x="0" y="528"/>
                  </a:cubicBezTo>
                  <a:lnTo>
                    <a:pt x="0" y="568"/>
                  </a:lnTo>
                  <a:cubicBezTo>
                    <a:pt x="0" y="851"/>
                    <a:pt x="244" y="1095"/>
                    <a:pt x="518" y="1095"/>
                  </a:cubicBezTo>
                  <a:lnTo>
                    <a:pt x="537" y="1095"/>
                  </a:lnTo>
                  <a:cubicBezTo>
                    <a:pt x="831" y="1085"/>
                    <a:pt x="1055" y="851"/>
                    <a:pt x="1055" y="568"/>
                  </a:cubicBezTo>
                  <a:lnTo>
                    <a:pt x="1055" y="528"/>
                  </a:lnTo>
                  <a:cubicBezTo>
                    <a:pt x="1055" y="245"/>
                    <a:pt x="821" y="1"/>
                    <a:pt x="54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140440" y="387544"/>
              <a:ext cx="152589" cy="140423"/>
            </a:xfrm>
            <a:custGeom>
              <a:avLst/>
              <a:gdLst/>
              <a:ahLst/>
              <a:cxnLst/>
              <a:rect l="l" t="t" r="r" b="b"/>
              <a:pathLst>
                <a:path w="1369" h="1408" extrusionOk="0">
                  <a:moveTo>
                    <a:pt x="704" y="303"/>
                  </a:moveTo>
                  <a:cubicBezTo>
                    <a:pt x="900" y="303"/>
                    <a:pt x="1066" y="489"/>
                    <a:pt x="1066" y="684"/>
                  </a:cubicBezTo>
                  <a:lnTo>
                    <a:pt x="1066" y="724"/>
                  </a:lnTo>
                  <a:cubicBezTo>
                    <a:pt x="1066" y="929"/>
                    <a:pt x="890" y="1085"/>
                    <a:pt x="685" y="1095"/>
                  </a:cubicBezTo>
                  <a:lnTo>
                    <a:pt x="675" y="1095"/>
                  </a:lnTo>
                  <a:cubicBezTo>
                    <a:pt x="480" y="1095"/>
                    <a:pt x="313" y="909"/>
                    <a:pt x="313" y="724"/>
                  </a:cubicBezTo>
                  <a:lnTo>
                    <a:pt x="313" y="684"/>
                  </a:lnTo>
                  <a:cubicBezTo>
                    <a:pt x="313" y="469"/>
                    <a:pt x="480" y="313"/>
                    <a:pt x="685" y="303"/>
                  </a:cubicBezTo>
                  <a:close/>
                  <a:moveTo>
                    <a:pt x="675" y="0"/>
                  </a:moveTo>
                  <a:cubicBezTo>
                    <a:pt x="294" y="20"/>
                    <a:pt x="1" y="313"/>
                    <a:pt x="1" y="684"/>
                  </a:cubicBezTo>
                  <a:lnTo>
                    <a:pt x="1" y="724"/>
                  </a:lnTo>
                  <a:cubicBezTo>
                    <a:pt x="1" y="1095"/>
                    <a:pt x="313" y="1408"/>
                    <a:pt x="675" y="1408"/>
                  </a:cubicBezTo>
                  <a:lnTo>
                    <a:pt x="704" y="1408"/>
                  </a:lnTo>
                  <a:cubicBezTo>
                    <a:pt x="1076" y="1388"/>
                    <a:pt x="1369" y="1085"/>
                    <a:pt x="1369" y="724"/>
                  </a:cubicBezTo>
                  <a:lnTo>
                    <a:pt x="1369" y="684"/>
                  </a:lnTo>
                  <a:cubicBezTo>
                    <a:pt x="1369" y="313"/>
                    <a:pt x="1066" y="0"/>
                    <a:pt x="704" y="0"/>
                  </a:cubicBezTo>
                  <a:close/>
                </a:path>
              </a:pathLst>
            </a:custGeom>
            <a:solidFill>
              <a:srgbClr val="4B4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182906" y="689646"/>
              <a:ext cx="114469" cy="105318"/>
            </a:xfrm>
            <a:custGeom>
              <a:avLst/>
              <a:gdLst/>
              <a:ahLst/>
              <a:cxnLst/>
              <a:rect l="l" t="t" r="r" b="b"/>
              <a:pathLst>
                <a:path w="1027" h="1056" extrusionOk="0">
                  <a:moveTo>
                    <a:pt x="519" y="1"/>
                  </a:moveTo>
                  <a:cubicBezTo>
                    <a:pt x="177" y="1"/>
                    <a:pt x="1" y="264"/>
                    <a:pt x="1" y="528"/>
                  </a:cubicBezTo>
                  <a:cubicBezTo>
                    <a:pt x="1" y="665"/>
                    <a:pt x="40" y="792"/>
                    <a:pt x="128" y="890"/>
                  </a:cubicBezTo>
                  <a:cubicBezTo>
                    <a:pt x="226" y="997"/>
                    <a:pt x="362" y="1056"/>
                    <a:pt x="519" y="1056"/>
                  </a:cubicBezTo>
                  <a:cubicBezTo>
                    <a:pt x="851" y="1056"/>
                    <a:pt x="1027" y="792"/>
                    <a:pt x="1027" y="528"/>
                  </a:cubicBezTo>
                  <a:cubicBezTo>
                    <a:pt x="1027" y="391"/>
                    <a:pt x="988" y="264"/>
                    <a:pt x="900" y="176"/>
                  </a:cubicBezTo>
                  <a:cubicBezTo>
                    <a:pt x="812" y="59"/>
                    <a:pt x="665" y="1"/>
                    <a:pt x="51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165518" y="674984"/>
              <a:ext cx="149356" cy="135636"/>
            </a:xfrm>
            <a:custGeom>
              <a:avLst/>
              <a:gdLst/>
              <a:ahLst/>
              <a:cxnLst/>
              <a:rect l="l" t="t" r="r" b="b"/>
              <a:pathLst>
                <a:path w="1340" h="1360" extrusionOk="0">
                  <a:moveTo>
                    <a:pt x="675" y="304"/>
                  </a:moveTo>
                  <a:cubicBezTo>
                    <a:pt x="1153" y="304"/>
                    <a:pt x="1153" y="1056"/>
                    <a:pt x="675" y="1056"/>
                  </a:cubicBezTo>
                  <a:cubicBezTo>
                    <a:pt x="186" y="1056"/>
                    <a:pt x="186" y="304"/>
                    <a:pt x="675" y="304"/>
                  </a:cubicBezTo>
                  <a:close/>
                  <a:moveTo>
                    <a:pt x="675" y="1"/>
                  </a:moveTo>
                  <a:cubicBezTo>
                    <a:pt x="294" y="1"/>
                    <a:pt x="0" y="294"/>
                    <a:pt x="0" y="675"/>
                  </a:cubicBezTo>
                  <a:cubicBezTo>
                    <a:pt x="0" y="851"/>
                    <a:pt x="59" y="1017"/>
                    <a:pt x="167" y="1134"/>
                  </a:cubicBezTo>
                  <a:cubicBezTo>
                    <a:pt x="294" y="1281"/>
                    <a:pt x="469" y="1359"/>
                    <a:pt x="675" y="1359"/>
                  </a:cubicBezTo>
                  <a:cubicBezTo>
                    <a:pt x="870" y="1359"/>
                    <a:pt x="1046" y="1281"/>
                    <a:pt x="1173" y="1134"/>
                  </a:cubicBezTo>
                  <a:cubicBezTo>
                    <a:pt x="1281" y="1017"/>
                    <a:pt x="1339" y="851"/>
                    <a:pt x="1339" y="675"/>
                  </a:cubicBezTo>
                  <a:cubicBezTo>
                    <a:pt x="1339" y="294"/>
                    <a:pt x="1046" y="1"/>
                    <a:pt x="675" y="1"/>
                  </a:cubicBezTo>
                  <a:close/>
                </a:path>
              </a:pathLst>
            </a:custGeom>
            <a:solidFill>
              <a:srgbClr val="4B4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157939" y="4572179"/>
              <a:ext cx="117702" cy="110304"/>
            </a:xfrm>
            <a:custGeom>
              <a:avLst/>
              <a:gdLst/>
              <a:ahLst/>
              <a:cxnLst/>
              <a:rect l="l" t="t" r="r" b="b"/>
              <a:pathLst>
                <a:path w="1056" h="1106" extrusionOk="0">
                  <a:moveTo>
                    <a:pt x="518" y="1"/>
                  </a:moveTo>
                  <a:cubicBezTo>
                    <a:pt x="235" y="11"/>
                    <a:pt x="0" y="245"/>
                    <a:pt x="0" y="529"/>
                  </a:cubicBezTo>
                  <a:lnTo>
                    <a:pt x="0" y="577"/>
                  </a:lnTo>
                  <a:cubicBezTo>
                    <a:pt x="0" y="851"/>
                    <a:pt x="244" y="1105"/>
                    <a:pt x="518" y="1105"/>
                  </a:cubicBezTo>
                  <a:lnTo>
                    <a:pt x="537" y="1105"/>
                  </a:lnTo>
                  <a:cubicBezTo>
                    <a:pt x="831" y="1086"/>
                    <a:pt x="1055" y="861"/>
                    <a:pt x="1055" y="577"/>
                  </a:cubicBezTo>
                  <a:lnTo>
                    <a:pt x="1055" y="529"/>
                  </a:lnTo>
                  <a:cubicBezTo>
                    <a:pt x="1055" y="245"/>
                    <a:pt x="821" y="1"/>
                    <a:pt x="54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140440" y="4557617"/>
              <a:ext cx="152589" cy="139426"/>
            </a:xfrm>
            <a:custGeom>
              <a:avLst/>
              <a:gdLst/>
              <a:ahLst/>
              <a:cxnLst/>
              <a:rect l="l" t="t" r="r" b="b"/>
              <a:pathLst>
                <a:path w="1369" h="1398" extrusionOk="0">
                  <a:moveTo>
                    <a:pt x="704" y="303"/>
                  </a:moveTo>
                  <a:cubicBezTo>
                    <a:pt x="900" y="303"/>
                    <a:pt x="1066" y="489"/>
                    <a:pt x="1066" y="675"/>
                  </a:cubicBezTo>
                  <a:lnTo>
                    <a:pt x="1066" y="723"/>
                  </a:lnTo>
                  <a:cubicBezTo>
                    <a:pt x="1066" y="929"/>
                    <a:pt x="890" y="1085"/>
                    <a:pt x="685" y="1095"/>
                  </a:cubicBezTo>
                  <a:lnTo>
                    <a:pt x="675" y="1095"/>
                  </a:lnTo>
                  <a:cubicBezTo>
                    <a:pt x="480" y="1095"/>
                    <a:pt x="313" y="909"/>
                    <a:pt x="313" y="714"/>
                  </a:cubicBezTo>
                  <a:lnTo>
                    <a:pt x="313" y="675"/>
                  </a:lnTo>
                  <a:cubicBezTo>
                    <a:pt x="313" y="469"/>
                    <a:pt x="480" y="313"/>
                    <a:pt x="685" y="303"/>
                  </a:cubicBezTo>
                  <a:close/>
                  <a:moveTo>
                    <a:pt x="675" y="0"/>
                  </a:moveTo>
                  <a:cubicBezTo>
                    <a:pt x="294" y="10"/>
                    <a:pt x="1" y="313"/>
                    <a:pt x="1" y="675"/>
                  </a:cubicBezTo>
                  <a:lnTo>
                    <a:pt x="1" y="723"/>
                  </a:lnTo>
                  <a:cubicBezTo>
                    <a:pt x="1" y="1085"/>
                    <a:pt x="313" y="1398"/>
                    <a:pt x="675" y="1398"/>
                  </a:cubicBezTo>
                  <a:lnTo>
                    <a:pt x="704" y="1398"/>
                  </a:lnTo>
                  <a:cubicBezTo>
                    <a:pt x="1076" y="1378"/>
                    <a:pt x="1369" y="1085"/>
                    <a:pt x="1369" y="723"/>
                  </a:cubicBezTo>
                  <a:lnTo>
                    <a:pt x="1369" y="675"/>
                  </a:lnTo>
                  <a:cubicBezTo>
                    <a:pt x="1369" y="313"/>
                    <a:pt x="1066" y="0"/>
                    <a:pt x="704" y="0"/>
                  </a:cubicBezTo>
                  <a:close/>
                </a:path>
              </a:pathLst>
            </a:custGeom>
            <a:solidFill>
              <a:srgbClr val="4B4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 name="Google Shape;13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34" name="Google Shape;134;p4"/>
          <p:cNvSpPr txBox="1">
            <a:spLocks noGrp="1"/>
          </p:cNvSpPr>
          <p:nvPr>
            <p:ph type="body" idx="1"/>
          </p:nvPr>
        </p:nvSpPr>
        <p:spPr>
          <a:xfrm>
            <a:off x="693850" y="1372000"/>
            <a:ext cx="7474200" cy="30429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35" name="Google Shape;135;p4"/>
          <p:cNvSpPr txBox="1">
            <a:spLocks noGrp="1"/>
          </p:cNvSpPr>
          <p:nvPr>
            <p:ph type="ctrTitle"/>
          </p:nvPr>
        </p:nvSpPr>
        <p:spPr>
          <a:xfrm>
            <a:off x="693853" y="734929"/>
            <a:ext cx="7388700" cy="6363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grpSp>
        <p:nvGrpSpPr>
          <p:cNvPr id="136" name="Google Shape;136;p4"/>
          <p:cNvGrpSpPr/>
          <p:nvPr/>
        </p:nvGrpSpPr>
        <p:grpSpPr>
          <a:xfrm>
            <a:off x="479419" y="332514"/>
            <a:ext cx="717032" cy="704951"/>
            <a:chOff x="479469" y="306339"/>
            <a:chExt cx="717032" cy="704951"/>
          </a:xfrm>
        </p:grpSpPr>
        <p:grpSp>
          <p:nvGrpSpPr>
            <p:cNvPr id="137" name="Google Shape;137;p4"/>
            <p:cNvGrpSpPr/>
            <p:nvPr/>
          </p:nvGrpSpPr>
          <p:grpSpPr>
            <a:xfrm rot="-1756040" flipH="1">
              <a:off x="599056" y="379413"/>
              <a:ext cx="477857" cy="558802"/>
              <a:chOff x="4330625" y="2911675"/>
              <a:chExt cx="574422" cy="738073"/>
            </a:xfrm>
          </p:grpSpPr>
          <p:sp>
            <p:nvSpPr>
              <p:cNvPr id="138" name="Google Shape;138;p4"/>
              <p:cNvSpPr/>
              <p:nvPr/>
            </p:nvSpPr>
            <p:spPr>
              <a:xfrm>
                <a:off x="4586579" y="3280886"/>
                <a:ext cx="74985" cy="277426"/>
              </a:xfrm>
              <a:custGeom>
                <a:avLst/>
                <a:gdLst/>
                <a:ahLst/>
                <a:cxnLst/>
                <a:rect l="l" t="t" r="r" b="b"/>
                <a:pathLst>
                  <a:path w="433" h="1602" extrusionOk="0">
                    <a:moveTo>
                      <a:pt x="95" y="0"/>
                    </a:moveTo>
                    <a:cubicBezTo>
                      <a:pt x="52" y="0"/>
                      <a:pt x="12" y="43"/>
                      <a:pt x="33" y="90"/>
                    </a:cubicBezTo>
                    <a:cubicBezTo>
                      <a:pt x="14" y="103"/>
                      <a:pt x="1" y="126"/>
                      <a:pt x="5" y="158"/>
                    </a:cubicBezTo>
                    <a:cubicBezTo>
                      <a:pt x="10" y="181"/>
                      <a:pt x="14" y="203"/>
                      <a:pt x="19" y="226"/>
                    </a:cubicBezTo>
                    <a:cubicBezTo>
                      <a:pt x="19" y="231"/>
                      <a:pt x="14" y="231"/>
                      <a:pt x="19" y="235"/>
                    </a:cubicBezTo>
                    <a:cubicBezTo>
                      <a:pt x="19" y="258"/>
                      <a:pt x="24" y="276"/>
                      <a:pt x="24" y="294"/>
                    </a:cubicBezTo>
                    <a:cubicBezTo>
                      <a:pt x="19" y="304"/>
                      <a:pt x="14" y="313"/>
                      <a:pt x="14" y="326"/>
                    </a:cubicBezTo>
                    <a:cubicBezTo>
                      <a:pt x="5" y="445"/>
                      <a:pt x="14" y="558"/>
                      <a:pt x="42" y="667"/>
                    </a:cubicBezTo>
                    <a:cubicBezTo>
                      <a:pt x="5" y="872"/>
                      <a:pt x="19" y="1072"/>
                      <a:pt x="78" y="1272"/>
                    </a:cubicBezTo>
                    <a:cubicBezTo>
                      <a:pt x="74" y="1295"/>
                      <a:pt x="74" y="1318"/>
                      <a:pt x="78" y="1340"/>
                    </a:cubicBezTo>
                    <a:cubicBezTo>
                      <a:pt x="33" y="1395"/>
                      <a:pt x="37" y="1472"/>
                      <a:pt x="33" y="1540"/>
                    </a:cubicBezTo>
                    <a:cubicBezTo>
                      <a:pt x="28" y="1581"/>
                      <a:pt x="58" y="1602"/>
                      <a:pt x="90" y="1602"/>
                    </a:cubicBezTo>
                    <a:cubicBezTo>
                      <a:pt x="121" y="1602"/>
                      <a:pt x="155" y="1581"/>
                      <a:pt x="160" y="1540"/>
                    </a:cubicBezTo>
                    <a:cubicBezTo>
                      <a:pt x="160" y="1531"/>
                      <a:pt x="160" y="1490"/>
                      <a:pt x="165" y="1459"/>
                    </a:cubicBezTo>
                    <a:cubicBezTo>
                      <a:pt x="187" y="1450"/>
                      <a:pt x="205" y="1431"/>
                      <a:pt x="205" y="1399"/>
                    </a:cubicBezTo>
                    <a:cubicBezTo>
                      <a:pt x="205" y="1399"/>
                      <a:pt x="205" y="1395"/>
                      <a:pt x="205" y="1395"/>
                    </a:cubicBezTo>
                    <a:cubicBezTo>
                      <a:pt x="215" y="1386"/>
                      <a:pt x="224" y="1377"/>
                      <a:pt x="228" y="1359"/>
                    </a:cubicBezTo>
                    <a:cubicBezTo>
                      <a:pt x="242" y="1299"/>
                      <a:pt x="251" y="1240"/>
                      <a:pt x="246" y="1181"/>
                    </a:cubicBezTo>
                    <a:cubicBezTo>
                      <a:pt x="246" y="1172"/>
                      <a:pt x="246" y="1158"/>
                      <a:pt x="246" y="1149"/>
                    </a:cubicBezTo>
                    <a:cubicBezTo>
                      <a:pt x="256" y="1140"/>
                      <a:pt x="260" y="1131"/>
                      <a:pt x="260" y="1118"/>
                    </a:cubicBezTo>
                    <a:cubicBezTo>
                      <a:pt x="265" y="1104"/>
                      <a:pt x="265" y="1095"/>
                      <a:pt x="265" y="1081"/>
                    </a:cubicBezTo>
                    <a:cubicBezTo>
                      <a:pt x="287" y="1072"/>
                      <a:pt x="301" y="1054"/>
                      <a:pt x="301" y="1027"/>
                    </a:cubicBezTo>
                    <a:cubicBezTo>
                      <a:pt x="306" y="990"/>
                      <a:pt x="306" y="954"/>
                      <a:pt x="306" y="917"/>
                    </a:cubicBezTo>
                    <a:cubicBezTo>
                      <a:pt x="328" y="908"/>
                      <a:pt x="346" y="886"/>
                      <a:pt x="346" y="858"/>
                    </a:cubicBezTo>
                    <a:lnTo>
                      <a:pt x="346" y="654"/>
                    </a:lnTo>
                    <a:cubicBezTo>
                      <a:pt x="406" y="481"/>
                      <a:pt x="433" y="304"/>
                      <a:pt x="433" y="117"/>
                    </a:cubicBezTo>
                    <a:cubicBezTo>
                      <a:pt x="433" y="80"/>
                      <a:pt x="399" y="54"/>
                      <a:pt x="366" y="54"/>
                    </a:cubicBezTo>
                    <a:cubicBezTo>
                      <a:pt x="346" y="54"/>
                      <a:pt x="327" y="63"/>
                      <a:pt x="315" y="85"/>
                    </a:cubicBezTo>
                    <a:cubicBezTo>
                      <a:pt x="310" y="103"/>
                      <a:pt x="306" y="117"/>
                      <a:pt x="301" y="135"/>
                    </a:cubicBezTo>
                    <a:lnTo>
                      <a:pt x="296" y="131"/>
                    </a:lnTo>
                    <a:cubicBezTo>
                      <a:pt x="287" y="99"/>
                      <a:pt x="251" y="85"/>
                      <a:pt x="224" y="85"/>
                    </a:cubicBezTo>
                    <a:cubicBezTo>
                      <a:pt x="215" y="85"/>
                      <a:pt x="210" y="85"/>
                      <a:pt x="205" y="81"/>
                    </a:cubicBezTo>
                    <a:cubicBezTo>
                      <a:pt x="183" y="58"/>
                      <a:pt x="160" y="40"/>
                      <a:pt x="137" y="17"/>
                    </a:cubicBezTo>
                    <a:cubicBezTo>
                      <a:pt x="124" y="5"/>
                      <a:pt x="109" y="0"/>
                      <a:pt x="95" y="0"/>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4347250" y="2924663"/>
                <a:ext cx="534938" cy="364707"/>
              </a:xfrm>
              <a:custGeom>
                <a:avLst/>
                <a:gdLst/>
                <a:ahLst/>
                <a:cxnLst/>
                <a:rect l="l" t="t" r="r" b="b"/>
                <a:pathLst>
                  <a:path w="3089" h="2106" extrusionOk="0">
                    <a:moveTo>
                      <a:pt x="1585" y="0"/>
                    </a:moveTo>
                    <a:cubicBezTo>
                      <a:pt x="1434" y="0"/>
                      <a:pt x="1285" y="18"/>
                      <a:pt x="1146" y="64"/>
                    </a:cubicBezTo>
                    <a:cubicBezTo>
                      <a:pt x="1121" y="62"/>
                      <a:pt x="1096" y="60"/>
                      <a:pt x="1071" y="60"/>
                    </a:cubicBezTo>
                    <a:cubicBezTo>
                      <a:pt x="817" y="60"/>
                      <a:pt x="561" y="184"/>
                      <a:pt x="391" y="382"/>
                    </a:cubicBezTo>
                    <a:cubicBezTo>
                      <a:pt x="96" y="510"/>
                      <a:pt x="0" y="887"/>
                      <a:pt x="59" y="1183"/>
                    </a:cubicBezTo>
                    <a:cubicBezTo>
                      <a:pt x="141" y="1574"/>
                      <a:pt x="414" y="1806"/>
                      <a:pt x="746" y="1938"/>
                    </a:cubicBezTo>
                    <a:cubicBezTo>
                      <a:pt x="860" y="2001"/>
                      <a:pt x="987" y="2038"/>
                      <a:pt x="1128" y="2047"/>
                    </a:cubicBezTo>
                    <a:cubicBezTo>
                      <a:pt x="1306" y="2079"/>
                      <a:pt x="1483" y="2097"/>
                      <a:pt x="1651" y="2101"/>
                    </a:cubicBezTo>
                    <a:cubicBezTo>
                      <a:pt x="1716" y="2104"/>
                      <a:pt x="1782" y="2106"/>
                      <a:pt x="1848" y="2106"/>
                    </a:cubicBezTo>
                    <a:cubicBezTo>
                      <a:pt x="2115" y="2106"/>
                      <a:pt x="2388" y="2076"/>
                      <a:pt x="2629" y="1956"/>
                    </a:cubicBezTo>
                    <a:cubicBezTo>
                      <a:pt x="2934" y="1797"/>
                      <a:pt x="3088" y="1465"/>
                      <a:pt x="3029" y="1128"/>
                    </a:cubicBezTo>
                    <a:cubicBezTo>
                      <a:pt x="3025" y="1087"/>
                      <a:pt x="3015" y="1046"/>
                      <a:pt x="3002" y="1005"/>
                    </a:cubicBezTo>
                    <a:cubicBezTo>
                      <a:pt x="3015" y="960"/>
                      <a:pt x="3025" y="910"/>
                      <a:pt x="3025" y="855"/>
                    </a:cubicBezTo>
                    <a:cubicBezTo>
                      <a:pt x="3020" y="687"/>
                      <a:pt x="2924" y="532"/>
                      <a:pt x="2788" y="432"/>
                    </a:cubicBezTo>
                    <a:cubicBezTo>
                      <a:pt x="2615" y="191"/>
                      <a:pt x="2288" y="69"/>
                      <a:pt x="1983" y="32"/>
                    </a:cubicBezTo>
                    <a:cubicBezTo>
                      <a:pt x="1850" y="13"/>
                      <a:pt x="1717" y="0"/>
                      <a:pt x="15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4335993" y="3097666"/>
                <a:ext cx="556584" cy="183219"/>
              </a:xfrm>
              <a:custGeom>
                <a:avLst/>
                <a:gdLst/>
                <a:ahLst/>
                <a:cxnLst/>
                <a:rect l="l" t="t" r="r" b="b"/>
                <a:pathLst>
                  <a:path w="3214" h="1058" extrusionOk="0">
                    <a:moveTo>
                      <a:pt x="265" y="1"/>
                    </a:moveTo>
                    <a:cubicBezTo>
                      <a:pt x="132" y="1"/>
                      <a:pt x="1" y="137"/>
                      <a:pt x="93" y="279"/>
                    </a:cubicBezTo>
                    <a:cubicBezTo>
                      <a:pt x="179" y="416"/>
                      <a:pt x="284" y="534"/>
                      <a:pt x="406" y="629"/>
                    </a:cubicBezTo>
                    <a:cubicBezTo>
                      <a:pt x="425" y="684"/>
                      <a:pt x="466" y="734"/>
                      <a:pt x="525" y="752"/>
                    </a:cubicBezTo>
                    <a:cubicBezTo>
                      <a:pt x="570" y="770"/>
                      <a:pt x="611" y="784"/>
                      <a:pt x="657" y="793"/>
                    </a:cubicBezTo>
                    <a:cubicBezTo>
                      <a:pt x="729" y="829"/>
                      <a:pt x="807" y="857"/>
                      <a:pt x="884" y="884"/>
                    </a:cubicBezTo>
                    <a:cubicBezTo>
                      <a:pt x="907" y="916"/>
                      <a:pt x="943" y="948"/>
                      <a:pt x="989" y="957"/>
                    </a:cubicBezTo>
                    <a:lnTo>
                      <a:pt x="1043" y="970"/>
                    </a:lnTo>
                    <a:cubicBezTo>
                      <a:pt x="1057" y="975"/>
                      <a:pt x="1075" y="984"/>
                      <a:pt x="1093" y="984"/>
                    </a:cubicBezTo>
                    <a:cubicBezTo>
                      <a:pt x="1116" y="989"/>
                      <a:pt x="1134" y="993"/>
                      <a:pt x="1152" y="993"/>
                    </a:cubicBezTo>
                    <a:cubicBezTo>
                      <a:pt x="1157" y="998"/>
                      <a:pt x="1166" y="998"/>
                      <a:pt x="1170" y="998"/>
                    </a:cubicBezTo>
                    <a:cubicBezTo>
                      <a:pt x="1187" y="1001"/>
                      <a:pt x="1200" y="1004"/>
                      <a:pt x="1213" y="1004"/>
                    </a:cubicBezTo>
                    <a:cubicBezTo>
                      <a:pt x="1219" y="1004"/>
                      <a:pt x="1224" y="1004"/>
                      <a:pt x="1230" y="1002"/>
                    </a:cubicBezTo>
                    <a:cubicBezTo>
                      <a:pt x="1330" y="1016"/>
                      <a:pt x="1431" y="1022"/>
                      <a:pt x="1532" y="1022"/>
                    </a:cubicBezTo>
                    <a:cubicBezTo>
                      <a:pt x="1563" y="1022"/>
                      <a:pt x="1594" y="1022"/>
                      <a:pt x="1625" y="1020"/>
                    </a:cubicBezTo>
                    <a:lnTo>
                      <a:pt x="1643" y="1020"/>
                    </a:lnTo>
                    <a:cubicBezTo>
                      <a:pt x="1668" y="1041"/>
                      <a:pt x="1703" y="1058"/>
                      <a:pt x="1743" y="1058"/>
                    </a:cubicBezTo>
                    <a:cubicBezTo>
                      <a:pt x="1748" y="1058"/>
                      <a:pt x="1752" y="1057"/>
                      <a:pt x="1757" y="1057"/>
                    </a:cubicBezTo>
                    <a:cubicBezTo>
                      <a:pt x="1812" y="1057"/>
                      <a:pt x="1862" y="1052"/>
                      <a:pt x="1916" y="1052"/>
                    </a:cubicBezTo>
                    <a:cubicBezTo>
                      <a:pt x="1937" y="1054"/>
                      <a:pt x="1958" y="1054"/>
                      <a:pt x="1979" y="1054"/>
                    </a:cubicBezTo>
                    <a:cubicBezTo>
                      <a:pt x="2037" y="1054"/>
                      <a:pt x="2096" y="1050"/>
                      <a:pt x="2153" y="1043"/>
                    </a:cubicBezTo>
                    <a:cubicBezTo>
                      <a:pt x="2216" y="1039"/>
                      <a:pt x="2262" y="1007"/>
                      <a:pt x="2294" y="970"/>
                    </a:cubicBezTo>
                    <a:cubicBezTo>
                      <a:pt x="2335" y="961"/>
                      <a:pt x="2376" y="952"/>
                      <a:pt x="2416" y="943"/>
                    </a:cubicBezTo>
                    <a:cubicBezTo>
                      <a:pt x="2448" y="943"/>
                      <a:pt x="2480" y="939"/>
                      <a:pt x="2512" y="925"/>
                    </a:cubicBezTo>
                    <a:cubicBezTo>
                      <a:pt x="2530" y="916"/>
                      <a:pt x="2544" y="907"/>
                      <a:pt x="2557" y="898"/>
                    </a:cubicBezTo>
                    <a:cubicBezTo>
                      <a:pt x="2635" y="866"/>
                      <a:pt x="2712" y="816"/>
                      <a:pt x="2780" y="752"/>
                    </a:cubicBezTo>
                    <a:cubicBezTo>
                      <a:pt x="2830" y="729"/>
                      <a:pt x="2871" y="693"/>
                      <a:pt x="2894" y="638"/>
                    </a:cubicBezTo>
                    <a:cubicBezTo>
                      <a:pt x="2903" y="602"/>
                      <a:pt x="2921" y="575"/>
                      <a:pt x="2939" y="543"/>
                    </a:cubicBezTo>
                    <a:cubicBezTo>
                      <a:pt x="2994" y="529"/>
                      <a:pt x="3044" y="488"/>
                      <a:pt x="3067" y="420"/>
                    </a:cubicBezTo>
                    <a:cubicBezTo>
                      <a:pt x="3080" y="384"/>
                      <a:pt x="3099" y="352"/>
                      <a:pt x="3121" y="325"/>
                    </a:cubicBezTo>
                    <a:cubicBezTo>
                      <a:pt x="3214" y="181"/>
                      <a:pt x="3088" y="43"/>
                      <a:pt x="2954" y="43"/>
                    </a:cubicBezTo>
                    <a:cubicBezTo>
                      <a:pt x="2909" y="43"/>
                      <a:pt x="2864" y="58"/>
                      <a:pt x="2826" y="93"/>
                    </a:cubicBezTo>
                    <a:cubicBezTo>
                      <a:pt x="2748" y="161"/>
                      <a:pt x="2685" y="234"/>
                      <a:pt x="2635" y="316"/>
                    </a:cubicBezTo>
                    <a:cubicBezTo>
                      <a:pt x="2535" y="334"/>
                      <a:pt x="2435" y="357"/>
                      <a:pt x="2335" y="388"/>
                    </a:cubicBezTo>
                    <a:cubicBezTo>
                      <a:pt x="2266" y="407"/>
                      <a:pt x="2225" y="452"/>
                      <a:pt x="2212" y="502"/>
                    </a:cubicBezTo>
                    <a:cubicBezTo>
                      <a:pt x="2156" y="499"/>
                      <a:pt x="2100" y="497"/>
                      <a:pt x="2045" y="497"/>
                    </a:cubicBezTo>
                    <a:cubicBezTo>
                      <a:pt x="1934" y="497"/>
                      <a:pt x="1825" y="504"/>
                      <a:pt x="1716" y="516"/>
                    </a:cubicBezTo>
                    <a:cubicBezTo>
                      <a:pt x="1575" y="470"/>
                      <a:pt x="1411" y="470"/>
                      <a:pt x="1266" y="457"/>
                    </a:cubicBezTo>
                    <a:cubicBezTo>
                      <a:pt x="1230" y="452"/>
                      <a:pt x="1189" y="447"/>
                      <a:pt x="1152" y="443"/>
                    </a:cubicBezTo>
                    <a:cubicBezTo>
                      <a:pt x="1079" y="402"/>
                      <a:pt x="998" y="366"/>
                      <a:pt x="911" y="343"/>
                    </a:cubicBezTo>
                    <a:cubicBezTo>
                      <a:pt x="897" y="339"/>
                      <a:pt x="882" y="337"/>
                      <a:pt x="868" y="337"/>
                    </a:cubicBezTo>
                    <a:cubicBezTo>
                      <a:pt x="815" y="337"/>
                      <a:pt x="765" y="362"/>
                      <a:pt x="729" y="397"/>
                    </a:cubicBezTo>
                    <a:lnTo>
                      <a:pt x="725" y="397"/>
                    </a:lnTo>
                    <a:cubicBezTo>
                      <a:pt x="607" y="320"/>
                      <a:pt x="502" y="216"/>
                      <a:pt x="420" y="88"/>
                    </a:cubicBezTo>
                    <a:cubicBezTo>
                      <a:pt x="380" y="26"/>
                      <a:pt x="322" y="1"/>
                      <a:pt x="2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4349848" y="2911675"/>
                <a:ext cx="555199" cy="284527"/>
              </a:xfrm>
              <a:custGeom>
                <a:avLst/>
                <a:gdLst/>
                <a:ahLst/>
                <a:cxnLst/>
                <a:rect l="l" t="t" r="r" b="b"/>
                <a:pathLst>
                  <a:path w="3206" h="1643" extrusionOk="0">
                    <a:moveTo>
                      <a:pt x="1549" y="109"/>
                    </a:moveTo>
                    <a:cubicBezTo>
                      <a:pt x="1585" y="109"/>
                      <a:pt x="1622" y="110"/>
                      <a:pt x="1659" y="112"/>
                    </a:cubicBezTo>
                    <a:cubicBezTo>
                      <a:pt x="1918" y="125"/>
                      <a:pt x="2186" y="180"/>
                      <a:pt x="2423" y="289"/>
                    </a:cubicBezTo>
                    <a:cubicBezTo>
                      <a:pt x="2659" y="394"/>
                      <a:pt x="2969" y="630"/>
                      <a:pt x="2919" y="921"/>
                    </a:cubicBezTo>
                    <a:cubicBezTo>
                      <a:pt x="2873" y="1212"/>
                      <a:pt x="2482" y="1376"/>
                      <a:pt x="2236" y="1449"/>
                    </a:cubicBezTo>
                    <a:cubicBezTo>
                      <a:pt x="2034" y="1507"/>
                      <a:pt x="1818" y="1534"/>
                      <a:pt x="1605" y="1534"/>
                    </a:cubicBezTo>
                    <a:cubicBezTo>
                      <a:pt x="1536" y="1534"/>
                      <a:pt x="1467" y="1532"/>
                      <a:pt x="1400" y="1526"/>
                    </a:cubicBezTo>
                    <a:cubicBezTo>
                      <a:pt x="1095" y="1499"/>
                      <a:pt x="795" y="1417"/>
                      <a:pt x="522" y="1280"/>
                    </a:cubicBezTo>
                    <a:cubicBezTo>
                      <a:pt x="417" y="1230"/>
                      <a:pt x="313" y="1171"/>
                      <a:pt x="231" y="1085"/>
                    </a:cubicBezTo>
                    <a:cubicBezTo>
                      <a:pt x="122" y="962"/>
                      <a:pt x="72" y="717"/>
                      <a:pt x="249" y="626"/>
                    </a:cubicBezTo>
                    <a:cubicBezTo>
                      <a:pt x="274" y="613"/>
                      <a:pt x="281" y="591"/>
                      <a:pt x="276" y="571"/>
                    </a:cubicBezTo>
                    <a:lnTo>
                      <a:pt x="276" y="571"/>
                    </a:lnTo>
                    <a:cubicBezTo>
                      <a:pt x="630" y="264"/>
                      <a:pt x="1080" y="109"/>
                      <a:pt x="1549" y="109"/>
                    </a:cubicBezTo>
                    <a:close/>
                    <a:moveTo>
                      <a:pt x="1546" y="1"/>
                    </a:moveTo>
                    <a:cubicBezTo>
                      <a:pt x="1032" y="1"/>
                      <a:pt x="535" y="181"/>
                      <a:pt x="154" y="535"/>
                    </a:cubicBezTo>
                    <a:cubicBezTo>
                      <a:pt x="141" y="546"/>
                      <a:pt x="135" y="559"/>
                      <a:pt x="135" y="571"/>
                    </a:cubicBezTo>
                    <a:lnTo>
                      <a:pt x="135" y="571"/>
                    </a:lnTo>
                    <a:cubicBezTo>
                      <a:pt x="29" y="666"/>
                      <a:pt x="1" y="826"/>
                      <a:pt x="40" y="967"/>
                    </a:cubicBezTo>
                    <a:cubicBezTo>
                      <a:pt x="104" y="1189"/>
                      <a:pt x="331" y="1312"/>
                      <a:pt x="527" y="1403"/>
                    </a:cubicBezTo>
                    <a:cubicBezTo>
                      <a:pt x="866" y="1560"/>
                      <a:pt x="1240" y="1642"/>
                      <a:pt x="1613" y="1642"/>
                    </a:cubicBezTo>
                    <a:cubicBezTo>
                      <a:pt x="1804" y="1642"/>
                      <a:pt x="1996" y="1621"/>
                      <a:pt x="2182" y="1576"/>
                    </a:cubicBezTo>
                    <a:cubicBezTo>
                      <a:pt x="2582" y="1481"/>
                      <a:pt x="3205" y="1167"/>
                      <a:pt x="2987" y="662"/>
                    </a:cubicBezTo>
                    <a:cubicBezTo>
                      <a:pt x="2787" y="212"/>
                      <a:pt x="2218" y="53"/>
                      <a:pt x="1768" y="12"/>
                    </a:cubicBezTo>
                    <a:cubicBezTo>
                      <a:pt x="1694" y="4"/>
                      <a:pt x="1620" y="1"/>
                      <a:pt x="1546" y="1"/>
                    </a:cubicBezTo>
                    <a:close/>
                  </a:path>
                </a:pathLst>
              </a:custGeom>
              <a:solidFill>
                <a:srgbClr val="4C4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4330625" y="2992202"/>
                <a:ext cx="562472" cy="301844"/>
              </a:xfrm>
              <a:custGeom>
                <a:avLst/>
                <a:gdLst/>
                <a:ahLst/>
                <a:cxnLst/>
                <a:rect l="l" t="t" r="r" b="b"/>
                <a:pathLst>
                  <a:path w="3248" h="1743" extrusionOk="0">
                    <a:moveTo>
                      <a:pt x="344" y="1"/>
                    </a:moveTo>
                    <a:cubicBezTo>
                      <a:pt x="331" y="1"/>
                      <a:pt x="318" y="6"/>
                      <a:pt x="306" y="20"/>
                    </a:cubicBezTo>
                    <a:cubicBezTo>
                      <a:pt x="51" y="311"/>
                      <a:pt x="1" y="770"/>
                      <a:pt x="192" y="1111"/>
                    </a:cubicBezTo>
                    <a:cubicBezTo>
                      <a:pt x="424" y="1520"/>
                      <a:pt x="947" y="1670"/>
                      <a:pt x="1383" y="1725"/>
                    </a:cubicBezTo>
                    <a:cubicBezTo>
                      <a:pt x="1488" y="1737"/>
                      <a:pt x="1594" y="1743"/>
                      <a:pt x="1700" y="1743"/>
                    </a:cubicBezTo>
                    <a:cubicBezTo>
                      <a:pt x="1874" y="1743"/>
                      <a:pt x="2048" y="1728"/>
                      <a:pt x="2220" y="1702"/>
                    </a:cubicBezTo>
                    <a:cubicBezTo>
                      <a:pt x="2447" y="1670"/>
                      <a:pt x="2689" y="1625"/>
                      <a:pt x="2866" y="1466"/>
                    </a:cubicBezTo>
                    <a:cubicBezTo>
                      <a:pt x="3166" y="1193"/>
                      <a:pt x="3248" y="720"/>
                      <a:pt x="3125" y="342"/>
                    </a:cubicBezTo>
                    <a:cubicBezTo>
                      <a:pt x="3116" y="318"/>
                      <a:pt x="3095" y="307"/>
                      <a:pt x="3073" y="307"/>
                    </a:cubicBezTo>
                    <a:cubicBezTo>
                      <a:pt x="3040" y="307"/>
                      <a:pt x="3007" y="333"/>
                      <a:pt x="3020" y="374"/>
                    </a:cubicBezTo>
                    <a:cubicBezTo>
                      <a:pt x="3125" y="702"/>
                      <a:pt x="3066" y="1120"/>
                      <a:pt x="2807" y="1370"/>
                    </a:cubicBezTo>
                    <a:cubicBezTo>
                      <a:pt x="2643" y="1529"/>
                      <a:pt x="2407" y="1566"/>
                      <a:pt x="2188" y="1598"/>
                    </a:cubicBezTo>
                    <a:cubicBezTo>
                      <a:pt x="2034" y="1620"/>
                      <a:pt x="1877" y="1633"/>
                      <a:pt x="1721" y="1633"/>
                    </a:cubicBezTo>
                    <a:cubicBezTo>
                      <a:pt x="1652" y="1633"/>
                      <a:pt x="1583" y="1630"/>
                      <a:pt x="1515" y="1625"/>
                    </a:cubicBezTo>
                    <a:cubicBezTo>
                      <a:pt x="1129" y="1598"/>
                      <a:pt x="656" y="1498"/>
                      <a:pt x="387" y="1197"/>
                    </a:cubicBezTo>
                    <a:cubicBezTo>
                      <a:pt x="119" y="897"/>
                      <a:pt x="119" y="397"/>
                      <a:pt x="383" y="97"/>
                    </a:cubicBezTo>
                    <a:cubicBezTo>
                      <a:pt x="421" y="55"/>
                      <a:pt x="385" y="1"/>
                      <a:pt x="344" y="1"/>
                    </a:cubicBezTo>
                    <a:close/>
                  </a:path>
                </a:pathLst>
              </a:custGeom>
              <a:solidFill>
                <a:srgbClr val="4C4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4360931" y="2914273"/>
                <a:ext cx="217508" cy="130574"/>
              </a:xfrm>
              <a:custGeom>
                <a:avLst/>
                <a:gdLst/>
                <a:ahLst/>
                <a:cxnLst/>
                <a:rect l="l" t="t" r="r" b="b"/>
                <a:pathLst>
                  <a:path w="1256" h="754" extrusionOk="0">
                    <a:moveTo>
                      <a:pt x="1171" y="1"/>
                    </a:moveTo>
                    <a:cubicBezTo>
                      <a:pt x="1168" y="1"/>
                      <a:pt x="1166" y="1"/>
                      <a:pt x="1163" y="1"/>
                    </a:cubicBezTo>
                    <a:cubicBezTo>
                      <a:pt x="776" y="65"/>
                      <a:pt x="358" y="151"/>
                      <a:pt x="121" y="497"/>
                    </a:cubicBezTo>
                    <a:cubicBezTo>
                      <a:pt x="119" y="501"/>
                      <a:pt x="117" y="504"/>
                      <a:pt x="116" y="508"/>
                    </a:cubicBezTo>
                    <a:lnTo>
                      <a:pt x="116" y="508"/>
                    </a:lnTo>
                    <a:cubicBezTo>
                      <a:pt x="76" y="562"/>
                      <a:pt x="44" y="622"/>
                      <a:pt x="17" y="688"/>
                    </a:cubicBezTo>
                    <a:cubicBezTo>
                      <a:pt x="0" y="726"/>
                      <a:pt x="32" y="753"/>
                      <a:pt x="66" y="753"/>
                    </a:cubicBezTo>
                    <a:cubicBezTo>
                      <a:pt x="88" y="753"/>
                      <a:pt x="111" y="742"/>
                      <a:pt x="121" y="715"/>
                    </a:cubicBezTo>
                    <a:cubicBezTo>
                      <a:pt x="134" y="684"/>
                      <a:pt x="149" y="655"/>
                      <a:pt x="166" y="627"/>
                    </a:cubicBezTo>
                    <a:lnTo>
                      <a:pt x="166" y="627"/>
                    </a:lnTo>
                    <a:cubicBezTo>
                      <a:pt x="175" y="622"/>
                      <a:pt x="183" y="616"/>
                      <a:pt x="190" y="606"/>
                    </a:cubicBezTo>
                    <a:cubicBezTo>
                      <a:pt x="213" y="571"/>
                      <a:pt x="238" y="539"/>
                      <a:pt x="266" y="508"/>
                    </a:cubicBezTo>
                    <a:lnTo>
                      <a:pt x="266" y="508"/>
                    </a:lnTo>
                    <a:cubicBezTo>
                      <a:pt x="317" y="460"/>
                      <a:pt x="367" y="409"/>
                      <a:pt x="417" y="356"/>
                    </a:cubicBezTo>
                    <a:lnTo>
                      <a:pt x="417" y="356"/>
                    </a:lnTo>
                    <a:cubicBezTo>
                      <a:pt x="417" y="356"/>
                      <a:pt x="417" y="356"/>
                      <a:pt x="417" y="356"/>
                    </a:cubicBezTo>
                    <a:cubicBezTo>
                      <a:pt x="420" y="353"/>
                      <a:pt x="423" y="350"/>
                      <a:pt x="425" y="346"/>
                    </a:cubicBezTo>
                    <a:lnTo>
                      <a:pt x="425" y="346"/>
                    </a:lnTo>
                    <a:cubicBezTo>
                      <a:pt x="645" y="198"/>
                      <a:pt x="930" y="149"/>
                      <a:pt x="1190" y="106"/>
                    </a:cubicBezTo>
                    <a:cubicBezTo>
                      <a:pt x="1256" y="97"/>
                      <a:pt x="1233" y="1"/>
                      <a:pt x="1171" y="1"/>
                    </a:cubicBezTo>
                    <a:close/>
                  </a:path>
                </a:pathLst>
              </a:custGeom>
              <a:solidFill>
                <a:srgbClr val="4C4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4574456" y="3274998"/>
                <a:ext cx="98883" cy="374751"/>
              </a:xfrm>
              <a:custGeom>
                <a:avLst/>
                <a:gdLst/>
                <a:ahLst/>
                <a:cxnLst/>
                <a:rect l="l" t="t" r="r" b="b"/>
                <a:pathLst>
                  <a:path w="571" h="2164" extrusionOk="0">
                    <a:moveTo>
                      <a:pt x="504" y="0"/>
                    </a:moveTo>
                    <a:cubicBezTo>
                      <a:pt x="483" y="0"/>
                      <a:pt x="463" y="13"/>
                      <a:pt x="457" y="42"/>
                    </a:cubicBezTo>
                    <a:cubicBezTo>
                      <a:pt x="362" y="591"/>
                      <a:pt x="267" y="1142"/>
                      <a:pt x="172" y="1694"/>
                    </a:cubicBezTo>
                    <a:lnTo>
                      <a:pt x="172" y="1694"/>
                    </a:lnTo>
                    <a:cubicBezTo>
                      <a:pt x="172" y="1655"/>
                      <a:pt x="172" y="1617"/>
                      <a:pt x="171" y="1579"/>
                    </a:cubicBezTo>
                    <a:cubicBezTo>
                      <a:pt x="162" y="1415"/>
                      <a:pt x="157" y="1252"/>
                      <a:pt x="148" y="1088"/>
                    </a:cubicBezTo>
                    <a:cubicBezTo>
                      <a:pt x="135" y="756"/>
                      <a:pt x="125" y="428"/>
                      <a:pt x="112" y="101"/>
                    </a:cubicBezTo>
                    <a:cubicBezTo>
                      <a:pt x="109" y="65"/>
                      <a:pt x="81" y="46"/>
                      <a:pt x="54" y="46"/>
                    </a:cubicBezTo>
                    <a:cubicBezTo>
                      <a:pt x="26" y="46"/>
                      <a:pt x="0" y="65"/>
                      <a:pt x="3" y="101"/>
                    </a:cubicBezTo>
                    <a:cubicBezTo>
                      <a:pt x="16" y="451"/>
                      <a:pt x="30" y="806"/>
                      <a:pt x="44" y="1156"/>
                    </a:cubicBezTo>
                    <a:cubicBezTo>
                      <a:pt x="48" y="1320"/>
                      <a:pt x="57" y="1484"/>
                      <a:pt x="62" y="1652"/>
                    </a:cubicBezTo>
                    <a:cubicBezTo>
                      <a:pt x="71" y="1806"/>
                      <a:pt x="57" y="1975"/>
                      <a:pt x="103" y="2125"/>
                    </a:cubicBezTo>
                    <a:cubicBezTo>
                      <a:pt x="110" y="2150"/>
                      <a:pt x="134" y="2164"/>
                      <a:pt x="158" y="2164"/>
                    </a:cubicBezTo>
                    <a:cubicBezTo>
                      <a:pt x="181" y="2164"/>
                      <a:pt x="203" y="2151"/>
                      <a:pt x="207" y="2125"/>
                    </a:cubicBezTo>
                    <a:cubicBezTo>
                      <a:pt x="326" y="1438"/>
                      <a:pt x="444" y="756"/>
                      <a:pt x="562" y="69"/>
                    </a:cubicBezTo>
                    <a:cubicBezTo>
                      <a:pt x="570" y="28"/>
                      <a:pt x="536" y="0"/>
                      <a:pt x="504" y="0"/>
                    </a:cubicBezTo>
                    <a:close/>
                  </a:path>
                </a:pathLst>
              </a:custGeom>
              <a:solidFill>
                <a:srgbClr val="4C4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 name="Google Shape;145;p4"/>
            <p:cNvSpPr/>
            <p:nvPr/>
          </p:nvSpPr>
          <p:spPr>
            <a:xfrm rot="-1724532">
              <a:off x="911585" y="846309"/>
              <a:ext cx="165555" cy="66884"/>
            </a:xfrm>
            <a:custGeom>
              <a:avLst/>
              <a:gdLst/>
              <a:ahLst/>
              <a:cxnLst/>
              <a:rect l="l" t="t" r="r" b="b"/>
              <a:pathLst>
                <a:path w="1094" h="442" extrusionOk="0">
                  <a:moveTo>
                    <a:pt x="929" y="0"/>
                  </a:moveTo>
                  <a:cubicBezTo>
                    <a:pt x="904" y="0"/>
                    <a:pt x="877" y="10"/>
                    <a:pt x="854" y="34"/>
                  </a:cubicBezTo>
                  <a:cubicBezTo>
                    <a:pt x="763" y="121"/>
                    <a:pt x="663" y="203"/>
                    <a:pt x="541" y="221"/>
                  </a:cubicBezTo>
                  <a:cubicBezTo>
                    <a:pt x="522" y="224"/>
                    <a:pt x="503" y="226"/>
                    <a:pt x="486" y="226"/>
                  </a:cubicBezTo>
                  <a:cubicBezTo>
                    <a:pt x="385" y="226"/>
                    <a:pt x="303" y="174"/>
                    <a:pt x="218" y="116"/>
                  </a:cubicBezTo>
                  <a:cubicBezTo>
                    <a:pt x="198" y="104"/>
                    <a:pt x="179" y="99"/>
                    <a:pt x="160" y="99"/>
                  </a:cubicBezTo>
                  <a:cubicBezTo>
                    <a:pt x="65" y="99"/>
                    <a:pt x="1" y="247"/>
                    <a:pt x="104" y="312"/>
                  </a:cubicBezTo>
                  <a:cubicBezTo>
                    <a:pt x="236" y="399"/>
                    <a:pt x="368" y="441"/>
                    <a:pt x="496" y="441"/>
                  </a:cubicBezTo>
                  <a:cubicBezTo>
                    <a:pt x="679" y="441"/>
                    <a:pt x="855" y="355"/>
                    <a:pt x="1013" y="194"/>
                  </a:cubicBezTo>
                  <a:cubicBezTo>
                    <a:pt x="1094" y="113"/>
                    <a:pt x="1016" y="0"/>
                    <a:pt x="9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 name="Google Shape;146;p4"/>
          <p:cNvGrpSpPr/>
          <p:nvPr/>
        </p:nvGrpSpPr>
        <p:grpSpPr>
          <a:xfrm>
            <a:off x="7642589" y="-269"/>
            <a:ext cx="717032" cy="704951"/>
            <a:chOff x="7855164" y="323581"/>
            <a:chExt cx="717032" cy="704951"/>
          </a:xfrm>
        </p:grpSpPr>
        <p:grpSp>
          <p:nvGrpSpPr>
            <p:cNvPr id="147" name="Google Shape;147;p4"/>
            <p:cNvGrpSpPr/>
            <p:nvPr/>
          </p:nvGrpSpPr>
          <p:grpSpPr>
            <a:xfrm rot="1756040">
              <a:off x="7974751" y="396656"/>
              <a:ext cx="477857" cy="558802"/>
              <a:chOff x="4330625" y="2911675"/>
              <a:chExt cx="574422" cy="738073"/>
            </a:xfrm>
          </p:grpSpPr>
          <p:sp>
            <p:nvSpPr>
              <p:cNvPr id="148" name="Google Shape;148;p4"/>
              <p:cNvSpPr/>
              <p:nvPr/>
            </p:nvSpPr>
            <p:spPr>
              <a:xfrm>
                <a:off x="4586579" y="3280886"/>
                <a:ext cx="74985" cy="277426"/>
              </a:xfrm>
              <a:custGeom>
                <a:avLst/>
                <a:gdLst/>
                <a:ahLst/>
                <a:cxnLst/>
                <a:rect l="l" t="t" r="r" b="b"/>
                <a:pathLst>
                  <a:path w="433" h="1602" extrusionOk="0">
                    <a:moveTo>
                      <a:pt x="95" y="0"/>
                    </a:moveTo>
                    <a:cubicBezTo>
                      <a:pt x="52" y="0"/>
                      <a:pt x="12" y="43"/>
                      <a:pt x="33" y="90"/>
                    </a:cubicBezTo>
                    <a:cubicBezTo>
                      <a:pt x="14" y="103"/>
                      <a:pt x="1" y="126"/>
                      <a:pt x="5" y="158"/>
                    </a:cubicBezTo>
                    <a:cubicBezTo>
                      <a:pt x="10" y="181"/>
                      <a:pt x="14" y="203"/>
                      <a:pt x="19" y="226"/>
                    </a:cubicBezTo>
                    <a:cubicBezTo>
                      <a:pt x="19" y="231"/>
                      <a:pt x="14" y="231"/>
                      <a:pt x="19" y="235"/>
                    </a:cubicBezTo>
                    <a:cubicBezTo>
                      <a:pt x="19" y="258"/>
                      <a:pt x="24" y="276"/>
                      <a:pt x="24" y="294"/>
                    </a:cubicBezTo>
                    <a:cubicBezTo>
                      <a:pt x="19" y="304"/>
                      <a:pt x="14" y="313"/>
                      <a:pt x="14" y="326"/>
                    </a:cubicBezTo>
                    <a:cubicBezTo>
                      <a:pt x="5" y="445"/>
                      <a:pt x="14" y="558"/>
                      <a:pt x="42" y="667"/>
                    </a:cubicBezTo>
                    <a:cubicBezTo>
                      <a:pt x="5" y="872"/>
                      <a:pt x="19" y="1072"/>
                      <a:pt x="78" y="1272"/>
                    </a:cubicBezTo>
                    <a:cubicBezTo>
                      <a:pt x="74" y="1295"/>
                      <a:pt x="74" y="1318"/>
                      <a:pt x="78" y="1340"/>
                    </a:cubicBezTo>
                    <a:cubicBezTo>
                      <a:pt x="33" y="1395"/>
                      <a:pt x="37" y="1472"/>
                      <a:pt x="33" y="1540"/>
                    </a:cubicBezTo>
                    <a:cubicBezTo>
                      <a:pt x="28" y="1581"/>
                      <a:pt x="58" y="1602"/>
                      <a:pt x="90" y="1602"/>
                    </a:cubicBezTo>
                    <a:cubicBezTo>
                      <a:pt x="121" y="1602"/>
                      <a:pt x="155" y="1581"/>
                      <a:pt x="160" y="1540"/>
                    </a:cubicBezTo>
                    <a:cubicBezTo>
                      <a:pt x="160" y="1531"/>
                      <a:pt x="160" y="1490"/>
                      <a:pt x="165" y="1459"/>
                    </a:cubicBezTo>
                    <a:cubicBezTo>
                      <a:pt x="187" y="1450"/>
                      <a:pt x="205" y="1431"/>
                      <a:pt x="205" y="1399"/>
                    </a:cubicBezTo>
                    <a:cubicBezTo>
                      <a:pt x="205" y="1399"/>
                      <a:pt x="205" y="1395"/>
                      <a:pt x="205" y="1395"/>
                    </a:cubicBezTo>
                    <a:cubicBezTo>
                      <a:pt x="215" y="1386"/>
                      <a:pt x="224" y="1377"/>
                      <a:pt x="228" y="1359"/>
                    </a:cubicBezTo>
                    <a:cubicBezTo>
                      <a:pt x="242" y="1299"/>
                      <a:pt x="251" y="1240"/>
                      <a:pt x="246" y="1181"/>
                    </a:cubicBezTo>
                    <a:cubicBezTo>
                      <a:pt x="246" y="1172"/>
                      <a:pt x="246" y="1158"/>
                      <a:pt x="246" y="1149"/>
                    </a:cubicBezTo>
                    <a:cubicBezTo>
                      <a:pt x="256" y="1140"/>
                      <a:pt x="260" y="1131"/>
                      <a:pt x="260" y="1118"/>
                    </a:cubicBezTo>
                    <a:cubicBezTo>
                      <a:pt x="265" y="1104"/>
                      <a:pt x="265" y="1095"/>
                      <a:pt x="265" y="1081"/>
                    </a:cubicBezTo>
                    <a:cubicBezTo>
                      <a:pt x="287" y="1072"/>
                      <a:pt x="301" y="1054"/>
                      <a:pt x="301" y="1027"/>
                    </a:cubicBezTo>
                    <a:cubicBezTo>
                      <a:pt x="306" y="990"/>
                      <a:pt x="306" y="954"/>
                      <a:pt x="306" y="917"/>
                    </a:cubicBezTo>
                    <a:cubicBezTo>
                      <a:pt x="328" y="908"/>
                      <a:pt x="346" y="886"/>
                      <a:pt x="346" y="858"/>
                    </a:cubicBezTo>
                    <a:lnTo>
                      <a:pt x="346" y="654"/>
                    </a:lnTo>
                    <a:cubicBezTo>
                      <a:pt x="406" y="481"/>
                      <a:pt x="433" y="304"/>
                      <a:pt x="433" y="117"/>
                    </a:cubicBezTo>
                    <a:cubicBezTo>
                      <a:pt x="433" y="80"/>
                      <a:pt x="399" y="54"/>
                      <a:pt x="366" y="54"/>
                    </a:cubicBezTo>
                    <a:cubicBezTo>
                      <a:pt x="346" y="54"/>
                      <a:pt x="327" y="63"/>
                      <a:pt x="315" y="85"/>
                    </a:cubicBezTo>
                    <a:cubicBezTo>
                      <a:pt x="310" y="103"/>
                      <a:pt x="306" y="117"/>
                      <a:pt x="301" y="135"/>
                    </a:cubicBezTo>
                    <a:lnTo>
                      <a:pt x="296" y="131"/>
                    </a:lnTo>
                    <a:cubicBezTo>
                      <a:pt x="287" y="99"/>
                      <a:pt x="251" y="85"/>
                      <a:pt x="224" y="85"/>
                    </a:cubicBezTo>
                    <a:cubicBezTo>
                      <a:pt x="215" y="85"/>
                      <a:pt x="210" y="85"/>
                      <a:pt x="205" y="81"/>
                    </a:cubicBezTo>
                    <a:cubicBezTo>
                      <a:pt x="183" y="58"/>
                      <a:pt x="160" y="40"/>
                      <a:pt x="137" y="17"/>
                    </a:cubicBezTo>
                    <a:cubicBezTo>
                      <a:pt x="124" y="5"/>
                      <a:pt x="109" y="0"/>
                      <a:pt x="95" y="0"/>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4347250" y="2924663"/>
                <a:ext cx="534938" cy="364707"/>
              </a:xfrm>
              <a:custGeom>
                <a:avLst/>
                <a:gdLst/>
                <a:ahLst/>
                <a:cxnLst/>
                <a:rect l="l" t="t" r="r" b="b"/>
                <a:pathLst>
                  <a:path w="3089" h="2106" extrusionOk="0">
                    <a:moveTo>
                      <a:pt x="1585" y="0"/>
                    </a:moveTo>
                    <a:cubicBezTo>
                      <a:pt x="1434" y="0"/>
                      <a:pt x="1285" y="18"/>
                      <a:pt x="1146" y="64"/>
                    </a:cubicBezTo>
                    <a:cubicBezTo>
                      <a:pt x="1121" y="62"/>
                      <a:pt x="1096" y="60"/>
                      <a:pt x="1071" y="60"/>
                    </a:cubicBezTo>
                    <a:cubicBezTo>
                      <a:pt x="817" y="60"/>
                      <a:pt x="561" y="184"/>
                      <a:pt x="391" y="382"/>
                    </a:cubicBezTo>
                    <a:cubicBezTo>
                      <a:pt x="96" y="510"/>
                      <a:pt x="0" y="887"/>
                      <a:pt x="59" y="1183"/>
                    </a:cubicBezTo>
                    <a:cubicBezTo>
                      <a:pt x="141" y="1574"/>
                      <a:pt x="414" y="1806"/>
                      <a:pt x="746" y="1938"/>
                    </a:cubicBezTo>
                    <a:cubicBezTo>
                      <a:pt x="860" y="2001"/>
                      <a:pt x="987" y="2038"/>
                      <a:pt x="1128" y="2047"/>
                    </a:cubicBezTo>
                    <a:cubicBezTo>
                      <a:pt x="1306" y="2079"/>
                      <a:pt x="1483" y="2097"/>
                      <a:pt x="1651" y="2101"/>
                    </a:cubicBezTo>
                    <a:cubicBezTo>
                      <a:pt x="1716" y="2104"/>
                      <a:pt x="1782" y="2106"/>
                      <a:pt x="1848" y="2106"/>
                    </a:cubicBezTo>
                    <a:cubicBezTo>
                      <a:pt x="2115" y="2106"/>
                      <a:pt x="2388" y="2076"/>
                      <a:pt x="2629" y="1956"/>
                    </a:cubicBezTo>
                    <a:cubicBezTo>
                      <a:pt x="2934" y="1797"/>
                      <a:pt x="3088" y="1465"/>
                      <a:pt x="3029" y="1128"/>
                    </a:cubicBezTo>
                    <a:cubicBezTo>
                      <a:pt x="3025" y="1087"/>
                      <a:pt x="3015" y="1046"/>
                      <a:pt x="3002" y="1005"/>
                    </a:cubicBezTo>
                    <a:cubicBezTo>
                      <a:pt x="3015" y="960"/>
                      <a:pt x="3025" y="910"/>
                      <a:pt x="3025" y="855"/>
                    </a:cubicBezTo>
                    <a:cubicBezTo>
                      <a:pt x="3020" y="687"/>
                      <a:pt x="2924" y="532"/>
                      <a:pt x="2788" y="432"/>
                    </a:cubicBezTo>
                    <a:cubicBezTo>
                      <a:pt x="2615" y="191"/>
                      <a:pt x="2288" y="69"/>
                      <a:pt x="1983" y="32"/>
                    </a:cubicBezTo>
                    <a:cubicBezTo>
                      <a:pt x="1850" y="13"/>
                      <a:pt x="1717" y="0"/>
                      <a:pt x="1585" y="0"/>
                    </a:cubicBezTo>
                    <a:close/>
                  </a:path>
                </a:pathLst>
              </a:custGeom>
              <a:solidFill>
                <a:srgbClr val="F3C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4335993" y="3097666"/>
                <a:ext cx="556584" cy="183219"/>
              </a:xfrm>
              <a:custGeom>
                <a:avLst/>
                <a:gdLst/>
                <a:ahLst/>
                <a:cxnLst/>
                <a:rect l="l" t="t" r="r" b="b"/>
                <a:pathLst>
                  <a:path w="3214" h="1058" extrusionOk="0">
                    <a:moveTo>
                      <a:pt x="265" y="1"/>
                    </a:moveTo>
                    <a:cubicBezTo>
                      <a:pt x="132" y="1"/>
                      <a:pt x="1" y="137"/>
                      <a:pt x="93" y="279"/>
                    </a:cubicBezTo>
                    <a:cubicBezTo>
                      <a:pt x="179" y="416"/>
                      <a:pt x="284" y="534"/>
                      <a:pt x="406" y="629"/>
                    </a:cubicBezTo>
                    <a:cubicBezTo>
                      <a:pt x="425" y="684"/>
                      <a:pt x="466" y="734"/>
                      <a:pt x="525" y="752"/>
                    </a:cubicBezTo>
                    <a:cubicBezTo>
                      <a:pt x="570" y="770"/>
                      <a:pt x="611" y="784"/>
                      <a:pt x="657" y="793"/>
                    </a:cubicBezTo>
                    <a:cubicBezTo>
                      <a:pt x="729" y="829"/>
                      <a:pt x="807" y="857"/>
                      <a:pt x="884" y="884"/>
                    </a:cubicBezTo>
                    <a:cubicBezTo>
                      <a:pt x="907" y="916"/>
                      <a:pt x="943" y="948"/>
                      <a:pt x="989" y="957"/>
                    </a:cubicBezTo>
                    <a:lnTo>
                      <a:pt x="1043" y="970"/>
                    </a:lnTo>
                    <a:cubicBezTo>
                      <a:pt x="1057" y="975"/>
                      <a:pt x="1075" y="984"/>
                      <a:pt x="1093" y="984"/>
                    </a:cubicBezTo>
                    <a:cubicBezTo>
                      <a:pt x="1116" y="989"/>
                      <a:pt x="1134" y="993"/>
                      <a:pt x="1152" y="993"/>
                    </a:cubicBezTo>
                    <a:cubicBezTo>
                      <a:pt x="1157" y="998"/>
                      <a:pt x="1166" y="998"/>
                      <a:pt x="1170" y="998"/>
                    </a:cubicBezTo>
                    <a:cubicBezTo>
                      <a:pt x="1187" y="1001"/>
                      <a:pt x="1200" y="1004"/>
                      <a:pt x="1213" y="1004"/>
                    </a:cubicBezTo>
                    <a:cubicBezTo>
                      <a:pt x="1219" y="1004"/>
                      <a:pt x="1224" y="1004"/>
                      <a:pt x="1230" y="1002"/>
                    </a:cubicBezTo>
                    <a:cubicBezTo>
                      <a:pt x="1330" y="1016"/>
                      <a:pt x="1431" y="1022"/>
                      <a:pt x="1532" y="1022"/>
                    </a:cubicBezTo>
                    <a:cubicBezTo>
                      <a:pt x="1563" y="1022"/>
                      <a:pt x="1594" y="1022"/>
                      <a:pt x="1625" y="1020"/>
                    </a:cubicBezTo>
                    <a:lnTo>
                      <a:pt x="1643" y="1020"/>
                    </a:lnTo>
                    <a:cubicBezTo>
                      <a:pt x="1668" y="1041"/>
                      <a:pt x="1703" y="1058"/>
                      <a:pt x="1743" y="1058"/>
                    </a:cubicBezTo>
                    <a:cubicBezTo>
                      <a:pt x="1748" y="1058"/>
                      <a:pt x="1752" y="1057"/>
                      <a:pt x="1757" y="1057"/>
                    </a:cubicBezTo>
                    <a:cubicBezTo>
                      <a:pt x="1812" y="1057"/>
                      <a:pt x="1862" y="1052"/>
                      <a:pt x="1916" y="1052"/>
                    </a:cubicBezTo>
                    <a:cubicBezTo>
                      <a:pt x="1937" y="1054"/>
                      <a:pt x="1958" y="1054"/>
                      <a:pt x="1979" y="1054"/>
                    </a:cubicBezTo>
                    <a:cubicBezTo>
                      <a:pt x="2037" y="1054"/>
                      <a:pt x="2096" y="1050"/>
                      <a:pt x="2153" y="1043"/>
                    </a:cubicBezTo>
                    <a:cubicBezTo>
                      <a:pt x="2216" y="1039"/>
                      <a:pt x="2262" y="1007"/>
                      <a:pt x="2294" y="970"/>
                    </a:cubicBezTo>
                    <a:cubicBezTo>
                      <a:pt x="2335" y="961"/>
                      <a:pt x="2376" y="952"/>
                      <a:pt x="2416" y="943"/>
                    </a:cubicBezTo>
                    <a:cubicBezTo>
                      <a:pt x="2448" y="943"/>
                      <a:pt x="2480" y="939"/>
                      <a:pt x="2512" y="925"/>
                    </a:cubicBezTo>
                    <a:cubicBezTo>
                      <a:pt x="2530" y="916"/>
                      <a:pt x="2544" y="907"/>
                      <a:pt x="2557" y="898"/>
                    </a:cubicBezTo>
                    <a:cubicBezTo>
                      <a:pt x="2635" y="866"/>
                      <a:pt x="2712" y="816"/>
                      <a:pt x="2780" y="752"/>
                    </a:cubicBezTo>
                    <a:cubicBezTo>
                      <a:pt x="2830" y="729"/>
                      <a:pt x="2871" y="693"/>
                      <a:pt x="2894" y="638"/>
                    </a:cubicBezTo>
                    <a:cubicBezTo>
                      <a:pt x="2903" y="602"/>
                      <a:pt x="2921" y="575"/>
                      <a:pt x="2939" y="543"/>
                    </a:cubicBezTo>
                    <a:cubicBezTo>
                      <a:pt x="2994" y="529"/>
                      <a:pt x="3044" y="488"/>
                      <a:pt x="3067" y="420"/>
                    </a:cubicBezTo>
                    <a:cubicBezTo>
                      <a:pt x="3080" y="384"/>
                      <a:pt x="3099" y="352"/>
                      <a:pt x="3121" y="325"/>
                    </a:cubicBezTo>
                    <a:cubicBezTo>
                      <a:pt x="3214" y="181"/>
                      <a:pt x="3088" y="43"/>
                      <a:pt x="2954" y="43"/>
                    </a:cubicBezTo>
                    <a:cubicBezTo>
                      <a:pt x="2909" y="43"/>
                      <a:pt x="2864" y="58"/>
                      <a:pt x="2826" y="93"/>
                    </a:cubicBezTo>
                    <a:cubicBezTo>
                      <a:pt x="2748" y="161"/>
                      <a:pt x="2685" y="234"/>
                      <a:pt x="2635" y="316"/>
                    </a:cubicBezTo>
                    <a:cubicBezTo>
                      <a:pt x="2535" y="334"/>
                      <a:pt x="2435" y="357"/>
                      <a:pt x="2335" y="388"/>
                    </a:cubicBezTo>
                    <a:cubicBezTo>
                      <a:pt x="2266" y="407"/>
                      <a:pt x="2225" y="452"/>
                      <a:pt x="2212" y="502"/>
                    </a:cubicBezTo>
                    <a:cubicBezTo>
                      <a:pt x="2156" y="499"/>
                      <a:pt x="2100" y="497"/>
                      <a:pt x="2045" y="497"/>
                    </a:cubicBezTo>
                    <a:cubicBezTo>
                      <a:pt x="1934" y="497"/>
                      <a:pt x="1825" y="504"/>
                      <a:pt x="1716" y="516"/>
                    </a:cubicBezTo>
                    <a:cubicBezTo>
                      <a:pt x="1575" y="470"/>
                      <a:pt x="1411" y="470"/>
                      <a:pt x="1266" y="457"/>
                    </a:cubicBezTo>
                    <a:cubicBezTo>
                      <a:pt x="1230" y="452"/>
                      <a:pt x="1189" y="447"/>
                      <a:pt x="1152" y="443"/>
                    </a:cubicBezTo>
                    <a:cubicBezTo>
                      <a:pt x="1079" y="402"/>
                      <a:pt x="998" y="366"/>
                      <a:pt x="911" y="343"/>
                    </a:cubicBezTo>
                    <a:cubicBezTo>
                      <a:pt x="897" y="339"/>
                      <a:pt x="882" y="337"/>
                      <a:pt x="868" y="337"/>
                    </a:cubicBezTo>
                    <a:cubicBezTo>
                      <a:pt x="815" y="337"/>
                      <a:pt x="765" y="362"/>
                      <a:pt x="729" y="397"/>
                    </a:cubicBezTo>
                    <a:lnTo>
                      <a:pt x="725" y="397"/>
                    </a:lnTo>
                    <a:cubicBezTo>
                      <a:pt x="607" y="320"/>
                      <a:pt x="502" y="216"/>
                      <a:pt x="420" y="88"/>
                    </a:cubicBezTo>
                    <a:cubicBezTo>
                      <a:pt x="380" y="26"/>
                      <a:pt x="322" y="1"/>
                      <a:pt x="265" y="1"/>
                    </a:cubicBezTo>
                    <a:close/>
                  </a:path>
                </a:pathLst>
              </a:custGeom>
              <a:solidFill>
                <a:srgbClr val="D6B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a:off x="4349848" y="2911675"/>
                <a:ext cx="555199" cy="284527"/>
              </a:xfrm>
              <a:custGeom>
                <a:avLst/>
                <a:gdLst/>
                <a:ahLst/>
                <a:cxnLst/>
                <a:rect l="l" t="t" r="r" b="b"/>
                <a:pathLst>
                  <a:path w="3206" h="1643" extrusionOk="0">
                    <a:moveTo>
                      <a:pt x="1549" y="109"/>
                    </a:moveTo>
                    <a:cubicBezTo>
                      <a:pt x="1585" y="109"/>
                      <a:pt x="1622" y="110"/>
                      <a:pt x="1659" y="112"/>
                    </a:cubicBezTo>
                    <a:cubicBezTo>
                      <a:pt x="1918" y="125"/>
                      <a:pt x="2186" y="180"/>
                      <a:pt x="2423" y="289"/>
                    </a:cubicBezTo>
                    <a:cubicBezTo>
                      <a:pt x="2659" y="394"/>
                      <a:pt x="2969" y="630"/>
                      <a:pt x="2919" y="921"/>
                    </a:cubicBezTo>
                    <a:cubicBezTo>
                      <a:pt x="2873" y="1212"/>
                      <a:pt x="2482" y="1376"/>
                      <a:pt x="2236" y="1449"/>
                    </a:cubicBezTo>
                    <a:cubicBezTo>
                      <a:pt x="2034" y="1507"/>
                      <a:pt x="1818" y="1534"/>
                      <a:pt x="1605" y="1534"/>
                    </a:cubicBezTo>
                    <a:cubicBezTo>
                      <a:pt x="1536" y="1534"/>
                      <a:pt x="1467" y="1532"/>
                      <a:pt x="1400" y="1526"/>
                    </a:cubicBezTo>
                    <a:cubicBezTo>
                      <a:pt x="1095" y="1499"/>
                      <a:pt x="795" y="1417"/>
                      <a:pt x="522" y="1280"/>
                    </a:cubicBezTo>
                    <a:cubicBezTo>
                      <a:pt x="417" y="1230"/>
                      <a:pt x="313" y="1171"/>
                      <a:pt x="231" y="1085"/>
                    </a:cubicBezTo>
                    <a:cubicBezTo>
                      <a:pt x="122" y="962"/>
                      <a:pt x="72" y="717"/>
                      <a:pt x="249" y="626"/>
                    </a:cubicBezTo>
                    <a:cubicBezTo>
                      <a:pt x="274" y="613"/>
                      <a:pt x="281" y="591"/>
                      <a:pt x="276" y="571"/>
                    </a:cubicBezTo>
                    <a:lnTo>
                      <a:pt x="276" y="571"/>
                    </a:lnTo>
                    <a:cubicBezTo>
                      <a:pt x="630" y="264"/>
                      <a:pt x="1080" y="109"/>
                      <a:pt x="1549" y="109"/>
                    </a:cubicBezTo>
                    <a:close/>
                    <a:moveTo>
                      <a:pt x="1546" y="1"/>
                    </a:moveTo>
                    <a:cubicBezTo>
                      <a:pt x="1032" y="1"/>
                      <a:pt x="535" y="181"/>
                      <a:pt x="154" y="535"/>
                    </a:cubicBezTo>
                    <a:cubicBezTo>
                      <a:pt x="141" y="546"/>
                      <a:pt x="135" y="559"/>
                      <a:pt x="135" y="571"/>
                    </a:cubicBezTo>
                    <a:lnTo>
                      <a:pt x="135" y="571"/>
                    </a:lnTo>
                    <a:cubicBezTo>
                      <a:pt x="29" y="666"/>
                      <a:pt x="1" y="826"/>
                      <a:pt x="40" y="967"/>
                    </a:cubicBezTo>
                    <a:cubicBezTo>
                      <a:pt x="104" y="1189"/>
                      <a:pt x="331" y="1312"/>
                      <a:pt x="527" y="1403"/>
                    </a:cubicBezTo>
                    <a:cubicBezTo>
                      <a:pt x="866" y="1560"/>
                      <a:pt x="1240" y="1642"/>
                      <a:pt x="1613" y="1642"/>
                    </a:cubicBezTo>
                    <a:cubicBezTo>
                      <a:pt x="1804" y="1642"/>
                      <a:pt x="1996" y="1621"/>
                      <a:pt x="2182" y="1576"/>
                    </a:cubicBezTo>
                    <a:cubicBezTo>
                      <a:pt x="2582" y="1481"/>
                      <a:pt x="3205" y="1167"/>
                      <a:pt x="2987" y="662"/>
                    </a:cubicBezTo>
                    <a:cubicBezTo>
                      <a:pt x="2787" y="212"/>
                      <a:pt x="2218" y="53"/>
                      <a:pt x="1768" y="12"/>
                    </a:cubicBezTo>
                    <a:cubicBezTo>
                      <a:pt x="1694" y="4"/>
                      <a:pt x="1620" y="1"/>
                      <a:pt x="1546" y="1"/>
                    </a:cubicBezTo>
                    <a:close/>
                  </a:path>
                </a:pathLst>
              </a:custGeom>
              <a:solidFill>
                <a:srgbClr val="4C4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4330625" y="2992202"/>
                <a:ext cx="562472" cy="301844"/>
              </a:xfrm>
              <a:custGeom>
                <a:avLst/>
                <a:gdLst/>
                <a:ahLst/>
                <a:cxnLst/>
                <a:rect l="l" t="t" r="r" b="b"/>
                <a:pathLst>
                  <a:path w="3248" h="1743" extrusionOk="0">
                    <a:moveTo>
                      <a:pt x="344" y="1"/>
                    </a:moveTo>
                    <a:cubicBezTo>
                      <a:pt x="331" y="1"/>
                      <a:pt x="318" y="6"/>
                      <a:pt x="306" y="20"/>
                    </a:cubicBezTo>
                    <a:cubicBezTo>
                      <a:pt x="51" y="311"/>
                      <a:pt x="1" y="770"/>
                      <a:pt x="192" y="1111"/>
                    </a:cubicBezTo>
                    <a:cubicBezTo>
                      <a:pt x="424" y="1520"/>
                      <a:pt x="947" y="1670"/>
                      <a:pt x="1383" y="1725"/>
                    </a:cubicBezTo>
                    <a:cubicBezTo>
                      <a:pt x="1488" y="1737"/>
                      <a:pt x="1594" y="1743"/>
                      <a:pt x="1700" y="1743"/>
                    </a:cubicBezTo>
                    <a:cubicBezTo>
                      <a:pt x="1874" y="1743"/>
                      <a:pt x="2048" y="1728"/>
                      <a:pt x="2220" y="1702"/>
                    </a:cubicBezTo>
                    <a:cubicBezTo>
                      <a:pt x="2447" y="1670"/>
                      <a:pt x="2689" y="1625"/>
                      <a:pt x="2866" y="1466"/>
                    </a:cubicBezTo>
                    <a:cubicBezTo>
                      <a:pt x="3166" y="1193"/>
                      <a:pt x="3248" y="720"/>
                      <a:pt x="3125" y="342"/>
                    </a:cubicBezTo>
                    <a:cubicBezTo>
                      <a:pt x="3116" y="318"/>
                      <a:pt x="3095" y="307"/>
                      <a:pt x="3073" y="307"/>
                    </a:cubicBezTo>
                    <a:cubicBezTo>
                      <a:pt x="3040" y="307"/>
                      <a:pt x="3007" y="333"/>
                      <a:pt x="3020" y="374"/>
                    </a:cubicBezTo>
                    <a:cubicBezTo>
                      <a:pt x="3125" y="702"/>
                      <a:pt x="3066" y="1120"/>
                      <a:pt x="2807" y="1370"/>
                    </a:cubicBezTo>
                    <a:cubicBezTo>
                      <a:pt x="2643" y="1529"/>
                      <a:pt x="2407" y="1566"/>
                      <a:pt x="2188" y="1598"/>
                    </a:cubicBezTo>
                    <a:cubicBezTo>
                      <a:pt x="2034" y="1620"/>
                      <a:pt x="1877" y="1633"/>
                      <a:pt x="1721" y="1633"/>
                    </a:cubicBezTo>
                    <a:cubicBezTo>
                      <a:pt x="1652" y="1633"/>
                      <a:pt x="1583" y="1630"/>
                      <a:pt x="1515" y="1625"/>
                    </a:cubicBezTo>
                    <a:cubicBezTo>
                      <a:pt x="1129" y="1598"/>
                      <a:pt x="656" y="1498"/>
                      <a:pt x="387" y="1197"/>
                    </a:cubicBezTo>
                    <a:cubicBezTo>
                      <a:pt x="119" y="897"/>
                      <a:pt x="119" y="397"/>
                      <a:pt x="383" y="97"/>
                    </a:cubicBezTo>
                    <a:cubicBezTo>
                      <a:pt x="421" y="55"/>
                      <a:pt x="385" y="1"/>
                      <a:pt x="344" y="1"/>
                    </a:cubicBezTo>
                    <a:close/>
                  </a:path>
                </a:pathLst>
              </a:custGeom>
              <a:solidFill>
                <a:srgbClr val="4C4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4360931" y="2914273"/>
                <a:ext cx="217508" cy="130574"/>
              </a:xfrm>
              <a:custGeom>
                <a:avLst/>
                <a:gdLst/>
                <a:ahLst/>
                <a:cxnLst/>
                <a:rect l="l" t="t" r="r" b="b"/>
                <a:pathLst>
                  <a:path w="1256" h="754" extrusionOk="0">
                    <a:moveTo>
                      <a:pt x="1171" y="1"/>
                    </a:moveTo>
                    <a:cubicBezTo>
                      <a:pt x="1168" y="1"/>
                      <a:pt x="1166" y="1"/>
                      <a:pt x="1163" y="1"/>
                    </a:cubicBezTo>
                    <a:cubicBezTo>
                      <a:pt x="776" y="65"/>
                      <a:pt x="358" y="151"/>
                      <a:pt x="121" y="497"/>
                    </a:cubicBezTo>
                    <a:cubicBezTo>
                      <a:pt x="119" y="501"/>
                      <a:pt x="117" y="504"/>
                      <a:pt x="116" y="508"/>
                    </a:cubicBezTo>
                    <a:lnTo>
                      <a:pt x="116" y="508"/>
                    </a:lnTo>
                    <a:cubicBezTo>
                      <a:pt x="76" y="562"/>
                      <a:pt x="44" y="622"/>
                      <a:pt x="17" y="688"/>
                    </a:cubicBezTo>
                    <a:cubicBezTo>
                      <a:pt x="0" y="726"/>
                      <a:pt x="32" y="753"/>
                      <a:pt x="66" y="753"/>
                    </a:cubicBezTo>
                    <a:cubicBezTo>
                      <a:pt x="88" y="753"/>
                      <a:pt x="111" y="742"/>
                      <a:pt x="121" y="715"/>
                    </a:cubicBezTo>
                    <a:cubicBezTo>
                      <a:pt x="134" y="684"/>
                      <a:pt x="149" y="655"/>
                      <a:pt x="166" y="627"/>
                    </a:cubicBezTo>
                    <a:lnTo>
                      <a:pt x="166" y="627"/>
                    </a:lnTo>
                    <a:cubicBezTo>
                      <a:pt x="175" y="622"/>
                      <a:pt x="183" y="616"/>
                      <a:pt x="190" y="606"/>
                    </a:cubicBezTo>
                    <a:cubicBezTo>
                      <a:pt x="213" y="571"/>
                      <a:pt x="238" y="539"/>
                      <a:pt x="266" y="508"/>
                    </a:cubicBezTo>
                    <a:lnTo>
                      <a:pt x="266" y="508"/>
                    </a:lnTo>
                    <a:cubicBezTo>
                      <a:pt x="317" y="460"/>
                      <a:pt x="367" y="409"/>
                      <a:pt x="417" y="356"/>
                    </a:cubicBezTo>
                    <a:lnTo>
                      <a:pt x="417" y="356"/>
                    </a:lnTo>
                    <a:cubicBezTo>
                      <a:pt x="417" y="356"/>
                      <a:pt x="417" y="356"/>
                      <a:pt x="417" y="356"/>
                    </a:cubicBezTo>
                    <a:cubicBezTo>
                      <a:pt x="420" y="353"/>
                      <a:pt x="423" y="350"/>
                      <a:pt x="425" y="346"/>
                    </a:cubicBezTo>
                    <a:lnTo>
                      <a:pt x="425" y="346"/>
                    </a:lnTo>
                    <a:cubicBezTo>
                      <a:pt x="645" y="198"/>
                      <a:pt x="930" y="149"/>
                      <a:pt x="1190" y="106"/>
                    </a:cubicBezTo>
                    <a:cubicBezTo>
                      <a:pt x="1256" y="97"/>
                      <a:pt x="1233" y="1"/>
                      <a:pt x="1171" y="1"/>
                    </a:cubicBezTo>
                    <a:close/>
                  </a:path>
                </a:pathLst>
              </a:custGeom>
              <a:solidFill>
                <a:srgbClr val="4C4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a:off x="4574456" y="3274998"/>
                <a:ext cx="98883" cy="374751"/>
              </a:xfrm>
              <a:custGeom>
                <a:avLst/>
                <a:gdLst/>
                <a:ahLst/>
                <a:cxnLst/>
                <a:rect l="l" t="t" r="r" b="b"/>
                <a:pathLst>
                  <a:path w="571" h="2164" extrusionOk="0">
                    <a:moveTo>
                      <a:pt x="504" y="0"/>
                    </a:moveTo>
                    <a:cubicBezTo>
                      <a:pt x="483" y="0"/>
                      <a:pt x="463" y="13"/>
                      <a:pt x="457" y="42"/>
                    </a:cubicBezTo>
                    <a:cubicBezTo>
                      <a:pt x="362" y="591"/>
                      <a:pt x="267" y="1142"/>
                      <a:pt x="172" y="1694"/>
                    </a:cubicBezTo>
                    <a:lnTo>
                      <a:pt x="172" y="1694"/>
                    </a:lnTo>
                    <a:cubicBezTo>
                      <a:pt x="172" y="1655"/>
                      <a:pt x="172" y="1617"/>
                      <a:pt x="171" y="1579"/>
                    </a:cubicBezTo>
                    <a:cubicBezTo>
                      <a:pt x="162" y="1415"/>
                      <a:pt x="157" y="1252"/>
                      <a:pt x="148" y="1088"/>
                    </a:cubicBezTo>
                    <a:cubicBezTo>
                      <a:pt x="135" y="756"/>
                      <a:pt x="125" y="428"/>
                      <a:pt x="112" y="101"/>
                    </a:cubicBezTo>
                    <a:cubicBezTo>
                      <a:pt x="109" y="65"/>
                      <a:pt x="81" y="46"/>
                      <a:pt x="54" y="46"/>
                    </a:cubicBezTo>
                    <a:cubicBezTo>
                      <a:pt x="26" y="46"/>
                      <a:pt x="0" y="65"/>
                      <a:pt x="3" y="101"/>
                    </a:cubicBezTo>
                    <a:cubicBezTo>
                      <a:pt x="16" y="451"/>
                      <a:pt x="30" y="806"/>
                      <a:pt x="44" y="1156"/>
                    </a:cubicBezTo>
                    <a:cubicBezTo>
                      <a:pt x="48" y="1320"/>
                      <a:pt x="57" y="1484"/>
                      <a:pt x="62" y="1652"/>
                    </a:cubicBezTo>
                    <a:cubicBezTo>
                      <a:pt x="71" y="1806"/>
                      <a:pt x="57" y="1975"/>
                      <a:pt x="103" y="2125"/>
                    </a:cubicBezTo>
                    <a:cubicBezTo>
                      <a:pt x="110" y="2150"/>
                      <a:pt x="134" y="2164"/>
                      <a:pt x="158" y="2164"/>
                    </a:cubicBezTo>
                    <a:cubicBezTo>
                      <a:pt x="181" y="2164"/>
                      <a:pt x="203" y="2151"/>
                      <a:pt x="207" y="2125"/>
                    </a:cubicBezTo>
                    <a:cubicBezTo>
                      <a:pt x="326" y="1438"/>
                      <a:pt x="444" y="756"/>
                      <a:pt x="562" y="69"/>
                    </a:cubicBezTo>
                    <a:cubicBezTo>
                      <a:pt x="570" y="28"/>
                      <a:pt x="536" y="0"/>
                      <a:pt x="504" y="0"/>
                    </a:cubicBezTo>
                    <a:close/>
                  </a:path>
                </a:pathLst>
              </a:custGeom>
              <a:solidFill>
                <a:srgbClr val="4C4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 name="Google Shape;155;p4"/>
            <p:cNvSpPr/>
            <p:nvPr/>
          </p:nvSpPr>
          <p:spPr>
            <a:xfrm rot="1724532" flipH="1">
              <a:off x="7989372" y="846309"/>
              <a:ext cx="165555" cy="66884"/>
            </a:xfrm>
            <a:custGeom>
              <a:avLst/>
              <a:gdLst/>
              <a:ahLst/>
              <a:cxnLst/>
              <a:rect l="l" t="t" r="r" b="b"/>
              <a:pathLst>
                <a:path w="1094" h="442" extrusionOk="0">
                  <a:moveTo>
                    <a:pt x="929" y="0"/>
                  </a:moveTo>
                  <a:cubicBezTo>
                    <a:pt x="904" y="0"/>
                    <a:pt x="877" y="10"/>
                    <a:pt x="854" y="34"/>
                  </a:cubicBezTo>
                  <a:cubicBezTo>
                    <a:pt x="763" y="121"/>
                    <a:pt x="663" y="203"/>
                    <a:pt x="541" y="221"/>
                  </a:cubicBezTo>
                  <a:cubicBezTo>
                    <a:pt x="522" y="224"/>
                    <a:pt x="503" y="226"/>
                    <a:pt x="486" y="226"/>
                  </a:cubicBezTo>
                  <a:cubicBezTo>
                    <a:pt x="385" y="226"/>
                    <a:pt x="303" y="174"/>
                    <a:pt x="218" y="116"/>
                  </a:cubicBezTo>
                  <a:cubicBezTo>
                    <a:pt x="198" y="104"/>
                    <a:pt x="179" y="99"/>
                    <a:pt x="160" y="99"/>
                  </a:cubicBezTo>
                  <a:cubicBezTo>
                    <a:pt x="65" y="99"/>
                    <a:pt x="1" y="247"/>
                    <a:pt x="104" y="312"/>
                  </a:cubicBezTo>
                  <a:cubicBezTo>
                    <a:pt x="236" y="399"/>
                    <a:pt x="368" y="441"/>
                    <a:pt x="496" y="441"/>
                  </a:cubicBezTo>
                  <a:cubicBezTo>
                    <a:pt x="679" y="441"/>
                    <a:pt x="855" y="355"/>
                    <a:pt x="1013" y="194"/>
                  </a:cubicBezTo>
                  <a:cubicBezTo>
                    <a:pt x="1094" y="113"/>
                    <a:pt x="1016" y="0"/>
                    <a:pt x="9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156;p4"/>
          <p:cNvGrpSpPr/>
          <p:nvPr/>
        </p:nvGrpSpPr>
        <p:grpSpPr>
          <a:xfrm rot="-10796165">
            <a:off x="-999055" y="4264616"/>
            <a:ext cx="1842350" cy="479566"/>
            <a:chOff x="7492775" y="1865413"/>
            <a:chExt cx="2055046" cy="534931"/>
          </a:xfrm>
        </p:grpSpPr>
        <p:sp>
          <p:nvSpPr>
            <p:cNvPr id="157" name="Google Shape;157;p4"/>
            <p:cNvSpPr/>
            <p:nvPr/>
          </p:nvSpPr>
          <p:spPr>
            <a:xfrm>
              <a:off x="7498728" y="1868329"/>
              <a:ext cx="2033663" cy="521203"/>
            </a:xfrm>
            <a:custGeom>
              <a:avLst/>
              <a:gdLst/>
              <a:ahLst/>
              <a:cxnLst/>
              <a:rect l="l" t="t" r="r" b="b"/>
              <a:pathLst>
                <a:path w="16739" h="4290" extrusionOk="0">
                  <a:moveTo>
                    <a:pt x="16719" y="0"/>
                  </a:moveTo>
                  <a:cubicBezTo>
                    <a:pt x="16719" y="0"/>
                    <a:pt x="14257" y="215"/>
                    <a:pt x="13954" y="284"/>
                  </a:cubicBezTo>
                  <a:cubicBezTo>
                    <a:pt x="13906" y="294"/>
                    <a:pt x="13731" y="299"/>
                    <a:pt x="13469" y="299"/>
                  </a:cubicBezTo>
                  <a:cubicBezTo>
                    <a:pt x="12041" y="299"/>
                    <a:pt x="8020" y="165"/>
                    <a:pt x="7740" y="157"/>
                  </a:cubicBezTo>
                  <a:lnTo>
                    <a:pt x="392" y="157"/>
                  </a:lnTo>
                  <a:cubicBezTo>
                    <a:pt x="206" y="460"/>
                    <a:pt x="1" y="4290"/>
                    <a:pt x="1" y="4290"/>
                  </a:cubicBezTo>
                  <a:lnTo>
                    <a:pt x="147" y="4212"/>
                  </a:lnTo>
                  <a:lnTo>
                    <a:pt x="4447" y="4163"/>
                  </a:lnTo>
                  <a:cubicBezTo>
                    <a:pt x="4447" y="4163"/>
                    <a:pt x="8381" y="4198"/>
                    <a:pt x="11152" y="4198"/>
                  </a:cubicBezTo>
                  <a:cubicBezTo>
                    <a:pt x="12537" y="4198"/>
                    <a:pt x="13632" y="4189"/>
                    <a:pt x="13798" y="4163"/>
                  </a:cubicBezTo>
                  <a:cubicBezTo>
                    <a:pt x="13914" y="4147"/>
                    <a:pt x="14072" y="4141"/>
                    <a:pt x="14247" y="4141"/>
                  </a:cubicBezTo>
                  <a:cubicBezTo>
                    <a:pt x="14836" y="4141"/>
                    <a:pt x="15631" y="4213"/>
                    <a:pt x="15781" y="4251"/>
                  </a:cubicBezTo>
                  <a:cubicBezTo>
                    <a:pt x="15846" y="4267"/>
                    <a:pt x="15975" y="4272"/>
                    <a:pt x="16116" y="4272"/>
                  </a:cubicBezTo>
                  <a:cubicBezTo>
                    <a:pt x="16400" y="4272"/>
                    <a:pt x="16739" y="4251"/>
                    <a:pt x="16739" y="4251"/>
                  </a:cubicBezTo>
                  <a:lnTo>
                    <a:pt x="15781" y="3459"/>
                  </a:lnTo>
                  <a:lnTo>
                    <a:pt x="14042" y="1798"/>
                  </a:lnTo>
                  <a:cubicBezTo>
                    <a:pt x="14042" y="1798"/>
                    <a:pt x="15361" y="1036"/>
                    <a:pt x="15517" y="997"/>
                  </a:cubicBezTo>
                  <a:cubicBezTo>
                    <a:pt x="15664" y="968"/>
                    <a:pt x="16719" y="0"/>
                    <a:pt x="167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a:off x="7492775" y="1865413"/>
              <a:ext cx="2055046" cy="534931"/>
            </a:xfrm>
            <a:custGeom>
              <a:avLst/>
              <a:gdLst/>
              <a:ahLst/>
              <a:cxnLst/>
              <a:rect l="l" t="t" r="r" b="b"/>
              <a:pathLst>
                <a:path w="16915" h="4403" extrusionOk="0">
                  <a:moveTo>
                    <a:pt x="392" y="181"/>
                  </a:moveTo>
                  <a:cubicBezTo>
                    <a:pt x="1457" y="239"/>
                    <a:pt x="2522" y="239"/>
                    <a:pt x="3577" y="249"/>
                  </a:cubicBezTo>
                  <a:cubicBezTo>
                    <a:pt x="4652" y="259"/>
                    <a:pt x="5737" y="269"/>
                    <a:pt x="6811" y="278"/>
                  </a:cubicBezTo>
                  <a:cubicBezTo>
                    <a:pt x="8589" y="295"/>
                    <a:pt x="10360" y="332"/>
                    <a:pt x="12136" y="332"/>
                  </a:cubicBezTo>
                  <a:cubicBezTo>
                    <a:pt x="12478" y="332"/>
                    <a:pt x="12820" y="330"/>
                    <a:pt x="13163" y="327"/>
                  </a:cubicBezTo>
                  <a:cubicBezTo>
                    <a:pt x="14277" y="317"/>
                    <a:pt x="15400" y="269"/>
                    <a:pt x="16514" y="181"/>
                  </a:cubicBezTo>
                  <a:lnTo>
                    <a:pt x="16514" y="181"/>
                  </a:lnTo>
                  <a:cubicBezTo>
                    <a:pt x="15752" y="806"/>
                    <a:pt x="14922" y="1363"/>
                    <a:pt x="14052" y="1822"/>
                  </a:cubicBezTo>
                  <a:cubicBezTo>
                    <a:pt x="14013" y="1851"/>
                    <a:pt x="14003" y="1910"/>
                    <a:pt x="14042" y="1939"/>
                  </a:cubicBezTo>
                  <a:cubicBezTo>
                    <a:pt x="14902" y="2702"/>
                    <a:pt x="15772" y="3464"/>
                    <a:pt x="16632" y="4236"/>
                  </a:cubicBezTo>
                  <a:cubicBezTo>
                    <a:pt x="16529" y="4247"/>
                    <a:pt x="16427" y="4253"/>
                    <a:pt x="16324" y="4253"/>
                  </a:cubicBezTo>
                  <a:cubicBezTo>
                    <a:pt x="15919" y="4253"/>
                    <a:pt x="15515" y="4173"/>
                    <a:pt x="15117" y="4118"/>
                  </a:cubicBezTo>
                  <a:cubicBezTo>
                    <a:pt x="14822" y="4079"/>
                    <a:pt x="14530" y="4063"/>
                    <a:pt x="14238" y="4063"/>
                  </a:cubicBezTo>
                  <a:cubicBezTo>
                    <a:pt x="14017" y="4063"/>
                    <a:pt x="13796" y="4072"/>
                    <a:pt x="13573" y="4089"/>
                  </a:cubicBezTo>
                  <a:cubicBezTo>
                    <a:pt x="12498" y="4157"/>
                    <a:pt x="11423" y="4226"/>
                    <a:pt x="10339" y="4236"/>
                  </a:cubicBezTo>
                  <a:cubicBezTo>
                    <a:pt x="10159" y="4237"/>
                    <a:pt x="9978" y="4238"/>
                    <a:pt x="9798" y="4238"/>
                  </a:cubicBezTo>
                  <a:cubicBezTo>
                    <a:pt x="7798" y="4238"/>
                    <a:pt x="5791" y="4146"/>
                    <a:pt x="3792" y="4128"/>
                  </a:cubicBezTo>
                  <a:cubicBezTo>
                    <a:pt x="3645" y="4127"/>
                    <a:pt x="3498" y="4126"/>
                    <a:pt x="3351" y="4126"/>
                  </a:cubicBezTo>
                  <a:cubicBezTo>
                    <a:pt x="2286" y="4126"/>
                    <a:pt x="1222" y="4158"/>
                    <a:pt x="157" y="4236"/>
                  </a:cubicBezTo>
                  <a:cubicBezTo>
                    <a:pt x="157" y="2877"/>
                    <a:pt x="245" y="1529"/>
                    <a:pt x="392" y="181"/>
                  </a:cubicBezTo>
                  <a:close/>
                  <a:moveTo>
                    <a:pt x="601" y="0"/>
                  </a:moveTo>
                  <a:cubicBezTo>
                    <a:pt x="528" y="0"/>
                    <a:pt x="456" y="6"/>
                    <a:pt x="392" y="24"/>
                  </a:cubicBezTo>
                  <a:cubicBezTo>
                    <a:pt x="380" y="9"/>
                    <a:pt x="360" y="1"/>
                    <a:pt x="340" y="1"/>
                  </a:cubicBezTo>
                  <a:cubicBezTo>
                    <a:pt x="306" y="1"/>
                    <a:pt x="271" y="21"/>
                    <a:pt x="265" y="63"/>
                  </a:cubicBezTo>
                  <a:cubicBezTo>
                    <a:pt x="99" y="1480"/>
                    <a:pt x="11" y="2897"/>
                    <a:pt x="1" y="4314"/>
                  </a:cubicBezTo>
                  <a:cubicBezTo>
                    <a:pt x="1" y="4353"/>
                    <a:pt x="40" y="4392"/>
                    <a:pt x="79" y="4392"/>
                  </a:cubicBezTo>
                  <a:cubicBezTo>
                    <a:pt x="1155" y="4311"/>
                    <a:pt x="2233" y="4283"/>
                    <a:pt x="3312" y="4283"/>
                  </a:cubicBezTo>
                  <a:cubicBezTo>
                    <a:pt x="4438" y="4283"/>
                    <a:pt x="5566" y="4313"/>
                    <a:pt x="6694" y="4343"/>
                  </a:cubicBezTo>
                  <a:cubicBezTo>
                    <a:pt x="7641" y="4368"/>
                    <a:pt x="8585" y="4386"/>
                    <a:pt x="9529" y="4386"/>
                  </a:cubicBezTo>
                  <a:cubicBezTo>
                    <a:pt x="10787" y="4386"/>
                    <a:pt x="12043" y="4354"/>
                    <a:pt x="13300" y="4265"/>
                  </a:cubicBezTo>
                  <a:cubicBezTo>
                    <a:pt x="13619" y="4240"/>
                    <a:pt x="13936" y="4222"/>
                    <a:pt x="14253" y="4222"/>
                  </a:cubicBezTo>
                  <a:cubicBezTo>
                    <a:pt x="14547" y="4222"/>
                    <a:pt x="14840" y="4237"/>
                    <a:pt x="15137" y="4275"/>
                  </a:cubicBezTo>
                  <a:cubicBezTo>
                    <a:pt x="15531" y="4329"/>
                    <a:pt x="15921" y="4403"/>
                    <a:pt x="16312" y="4403"/>
                  </a:cubicBezTo>
                  <a:cubicBezTo>
                    <a:pt x="16483" y="4403"/>
                    <a:pt x="16655" y="4389"/>
                    <a:pt x="16827" y="4353"/>
                  </a:cubicBezTo>
                  <a:cubicBezTo>
                    <a:pt x="16886" y="4353"/>
                    <a:pt x="16915" y="4265"/>
                    <a:pt x="16866" y="4226"/>
                  </a:cubicBezTo>
                  <a:cubicBezTo>
                    <a:pt x="15987" y="3454"/>
                    <a:pt x="15097" y="2672"/>
                    <a:pt x="14218" y="1900"/>
                  </a:cubicBezTo>
                  <a:cubicBezTo>
                    <a:pt x="15127" y="1402"/>
                    <a:pt x="15987" y="816"/>
                    <a:pt x="16778" y="142"/>
                  </a:cubicBezTo>
                  <a:cubicBezTo>
                    <a:pt x="16824" y="104"/>
                    <a:pt x="16792" y="24"/>
                    <a:pt x="16738" y="24"/>
                  </a:cubicBezTo>
                  <a:cubicBezTo>
                    <a:pt x="16735" y="24"/>
                    <a:pt x="16732" y="24"/>
                    <a:pt x="16729" y="24"/>
                  </a:cubicBezTo>
                  <a:cubicBezTo>
                    <a:pt x="15250" y="133"/>
                    <a:pt x="13765" y="166"/>
                    <a:pt x="12279" y="166"/>
                  </a:cubicBezTo>
                  <a:cubicBezTo>
                    <a:pt x="11636" y="166"/>
                    <a:pt x="10992" y="160"/>
                    <a:pt x="10349" y="151"/>
                  </a:cubicBezTo>
                  <a:cubicBezTo>
                    <a:pt x="8218" y="132"/>
                    <a:pt x="6088" y="112"/>
                    <a:pt x="3948" y="93"/>
                  </a:cubicBezTo>
                  <a:cubicBezTo>
                    <a:pt x="3186" y="93"/>
                    <a:pt x="2414" y="73"/>
                    <a:pt x="1642" y="73"/>
                  </a:cubicBezTo>
                  <a:cubicBezTo>
                    <a:pt x="1427" y="44"/>
                    <a:pt x="1193" y="34"/>
                    <a:pt x="968" y="24"/>
                  </a:cubicBezTo>
                  <a:cubicBezTo>
                    <a:pt x="857" y="18"/>
                    <a:pt x="726" y="0"/>
                    <a:pt x="601" y="0"/>
                  </a:cubicBezTo>
                  <a:close/>
                </a:path>
              </a:pathLst>
            </a:custGeom>
            <a:solidFill>
              <a:srgbClr val="4B4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9179692" y="1968074"/>
              <a:ext cx="42887" cy="33289"/>
            </a:xfrm>
            <a:custGeom>
              <a:avLst/>
              <a:gdLst/>
              <a:ahLst/>
              <a:cxnLst/>
              <a:rect l="l" t="t" r="r" b="b"/>
              <a:pathLst>
                <a:path w="353" h="274" extrusionOk="0">
                  <a:moveTo>
                    <a:pt x="177" y="0"/>
                  </a:moveTo>
                  <a:cubicBezTo>
                    <a:pt x="1" y="0"/>
                    <a:pt x="1" y="274"/>
                    <a:pt x="177" y="274"/>
                  </a:cubicBezTo>
                  <a:cubicBezTo>
                    <a:pt x="353" y="274"/>
                    <a:pt x="353" y="0"/>
                    <a:pt x="177" y="0"/>
                  </a:cubicBezTo>
                  <a:close/>
                </a:path>
              </a:pathLst>
            </a:custGeom>
            <a:solidFill>
              <a:srgbClr val="FFE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a:off x="9165477" y="2222114"/>
              <a:ext cx="44102" cy="33289"/>
            </a:xfrm>
            <a:custGeom>
              <a:avLst/>
              <a:gdLst/>
              <a:ahLst/>
              <a:cxnLst/>
              <a:rect l="l" t="t" r="r" b="b"/>
              <a:pathLst>
                <a:path w="363" h="274" extrusionOk="0">
                  <a:moveTo>
                    <a:pt x="186" y="0"/>
                  </a:moveTo>
                  <a:cubicBezTo>
                    <a:pt x="1" y="0"/>
                    <a:pt x="1" y="274"/>
                    <a:pt x="186" y="274"/>
                  </a:cubicBezTo>
                  <a:cubicBezTo>
                    <a:pt x="352" y="274"/>
                    <a:pt x="362" y="0"/>
                    <a:pt x="186" y="0"/>
                  </a:cubicBezTo>
                  <a:close/>
                </a:path>
              </a:pathLst>
            </a:custGeom>
            <a:solidFill>
              <a:srgbClr val="FFE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a:off x="9334108" y="2309952"/>
              <a:ext cx="42765" cy="33289"/>
            </a:xfrm>
            <a:custGeom>
              <a:avLst/>
              <a:gdLst/>
              <a:ahLst/>
              <a:cxnLst/>
              <a:rect l="l" t="t" r="r" b="b"/>
              <a:pathLst>
                <a:path w="352" h="274" extrusionOk="0">
                  <a:moveTo>
                    <a:pt x="176" y="0"/>
                  </a:moveTo>
                  <a:cubicBezTo>
                    <a:pt x="0" y="0"/>
                    <a:pt x="0" y="274"/>
                    <a:pt x="176" y="274"/>
                  </a:cubicBezTo>
                  <a:cubicBezTo>
                    <a:pt x="352" y="274"/>
                    <a:pt x="352" y="0"/>
                    <a:pt x="176" y="0"/>
                  </a:cubicBezTo>
                  <a:close/>
                </a:path>
              </a:pathLst>
            </a:custGeom>
            <a:solidFill>
              <a:srgbClr val="FFE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62;p4"/>
          <p:cNvGrpSpPr/>
          <p:nvPr/>
        </p:nvGrpSpPr>
        <p:grpSpPr>
          <a:xfrm rot="-10796165">
            <a:off x="-978205" y="3731066"/>
            <a:ext cx="1842350" cy="479566"/>
            <a:chOff x="7492775" y="1865413"/>
            <a:chExt cx="2055046" cy="534931"/>
          </a:xfrm>
        </p:grpSpPr>
        <p:sp>
          <p:nvSpPr>
            <p:cNvPr id="163" name="Google Shape;163;p4"/>
            <p:cNvSpPr/>
            <p:nvPr/>
          </p:nvSpPr>
          <p:spPr>
            <a:xfrm>
              <a:off x="7498728" y="1868329"/>
              <a:ext cx="2033663" cy="521203"/>
            </a:xfrm>
            <a:custGeom>
              <a:avLst/>
              <a:gdLst/>
              <a:ahLst/>
              <a:cxnLst/>
              <a:rect l="l" t="t" r="r" b="b"/>
              <a:pathLst>
                <a:path w="16739" h="4290" extrusionOk="0">
                  <a:moveTo>
                    <a:pt x="16719" y="0"/>
                  </a:moveTo>
                  <a:cubicBezTo>
                    <a:pt x="16719" y="0"/>
                    <a:pt x="14257" y="215"/>
                    <a:pt x="13954" y="284"/>
                  </a:cubicBezTo>
                  <a:cubicBezTo>
                    <a:pt x="13906" y="294"/>
                    <a:pt x="13731" y="299"/>
                    <a:pt x="13469" y="299"/>
                  </a:cubicBezTo>
                  <a:cubicBezTo>
                    <a:pt x="12041" y="299"/>
                    <a:pt x="8020" y="165"/>
                    <a:pt x="7740" y="157"/>
                  </a:cubicBezTo>
                  <a:lnTo>
                    <a:pt x="392" y="157"/>
                  </a:lnTo>
                  <a:cubicBezTo>
                    <a:pt x="206" y="460"/>
                    <a:pt x="1" y="4290"/>
                    <a:pt x="1" y="4290"/>
                  </a:cubicBezTo>
                  <a:lnTo>
                    <a:pt x="147" y="4212"/>
                  </a:lnTo>
                  <a:lnTo>
                    <a:pt x="4447" y="4163"/>
                  </a:lnTo>
                  <a:cubicBezTo>
                    <a:pt x="4447" y="4163"/>
                    <a:pt x="8381" y="4198"/>
                    <a:pt x="11152" y="4198"/>
                  </a:cubicBezTo>
                  <a:cubicBezTo>
                    <a:pt x="12537" y="4198"/>
                    <a:pt x="13632" y="4189"/>
                    <a:pt x="13798" y="4163"/>
                  </a:cubicBezTo>
                  <a:cubicBezTo>
                    <a:pt x="13914" y="4147"/>
                    <a:pt x="14072" y="4141"/>
                    <a:pt x="14247" y="4141"/>
                  </a:cubicBezTo>
                  <a:cubicBezTo>
                    <a:pt x="14836" y="4141"/>
                    <a:pt x="15631" y="4213"/>
                    <a:pt x="15781" y="4251"/>
                  </a:cubicBezTo>
                  <a:cubicBezTo>
                    <a:pt x="15846" y="4267"/>
                    <a:pt x="15975" y="4272"/>
                    <a:pt x="16116" y="4272"/>
                  </a:cubicBezTo>
                  <a:cubicBezTo>
                    <a:pt x="16400" y="4272"/>
                    <a:pt x="16739" y="4251"/>
                    <a:pt x="16739" y="4251"/>
                  </a:cubicBezTo>
                  <a:lnTo>
                    <a:pt x="15781" y="3459"/>
                  </a:lnTo>
                  <a:lnTo>
                    <a:pt x="14042" y="1798"/>
                  </a:lnTo>
                  <a:cubicBezTo>
                    <a:pt x="14042" y="1798"/>
                    <a:pt x="15361" y="1036"/>
                    <a:pt x="15517" y="997"/>
                  </a:cubicBezTo>
                  <a:cubicBezTo>
                    <a:pt x="15664" y="968"/>
                    <a:pt x="16719" y="0"/>
                    <a:pt x="167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7492775" y="1865413"/>
              <a:ext cx="2055046" cy="534931"/>
            </a:xfrm>
            <a:custGeom>
              <a:avLst/>
              <a:gdLst/>
              <a:ahLst/>
              <a:cxnLst/>
              <a:rect l="l" t="t" r="r" b="b"/>
              <a:pathLst>
                <a:path w="16915" h="4403" extrusionOk="0">
                  <a:moveTo>
                    <a:pt x="392" y="181"/>
                  </a:moveTo>
                  <a:cubicBezTo>
                    <a:pt x="1457" y="239"/>
                    <a:pt x="2522" y="239"/>
                    <a:pt x="3577" y="249"/>
                  </a:cubicBezTo>
                  <a:cubicBezTo>
                    <a:pt x="4652" y="259"/>
                    <a:pt x="5737" y="269"/>
                    <a:pt x="6811" y="278"/>
                  </a:cubicBezTo>
                  <a:cubicBezTo>
                    <a:pt x="8589" y="295"/>
                    <a:pt x="10360" y="332"/>
                    <a:pt x="12136" y="332"/>
                  </a:cubicBezTo>
                  <a:cubicBezTo>
                    <a:pt x="12478" y="332"/>
                    <a:pt x="12820" y="330"/>
                    <a:pt x="13163" y="327"/>
                  </a:cubicBezTo>
                  <a:cubicBezTo>
                    <a:pt x="14277" y="317"/>
                    <a:pt x="15400" y="269"/>
                    <a:pt x="16514" y="181"/>
                  </a:cubicBezTo>
                  <a:lnTo>
                    <a:pt x="16514" y="181"/>
                  </a:lnTo>
                  <a:cubicBezTo>
                    <a:pt x="15752" y="806"/>
                    <a:pt x="14922" y="1363"/>
                    <a:pt x="14052" y="1822"/>
                  </a:cubicBezTo>
                  <a:cubicBezTo>
                    <a:pt x="14013" y="1851"/>
                    <a:pt x="14003" y="1910"/>
                    <a:pt x="14042" y="1939"/>
                  </a:cubicBezTo>
                  <a:cubicBezTo>
                    <a:pt x="14902" y="2702"/>
                    <a:pt x="15772" y="3464"/>
                    <a:pt x="16632" y="4236"/>
                  </a:cubicBezTo>
                  <a:cubicBezTo>
                    <a:pt x="16529" y="4247"/>
                    <a:pt x="16427" y="4253"/>
                    <a:pt x="16324" y="4253"/>
                  </a:cubicBezTo>
                  <a:cubicBezTo>
                    <a:pt x="15919" y="4253"/>
                    <a:pt x="15515" y="4173"/>
                    <a:pt x="15117" y="4118"/>
                  </a:cubicBezTo>
                  <a:cubicBezTo>
                    <a:pt x="14822" y="4079"/>
                    <a:pt x="14530" y="4063"/>
                    <a:pt x="14238" y="4063"/>
                  </a:cubicBezTo>
                  <a:cubicBezTo>
                    <a:pt x="14017" y="4063"/>
                    <a:pt x="13796" y="4072"/>
                    <a:pt x="13573" y="4089"/>
                  </a:cubicBezTo>
                  <a:cubicBezTo>
                    <a:pt x="12498" y="4157"/>
                    <a:pt x="11423" y="4226"/>
                    <a:pt x="10339" y="4236"/>
                  </a:cubicBezTo>
                  <a:cubicBezTo>
                    <a:pt x="10159" y="4237"/>
                    <a:pt x="9978" y="4238"/>
                    <a:pt x="9798" y="4238"/>
                  </a:cubicBezTo>
                  <a:cubicBezTo>
                    <a:pt x="7798" y="4238"/>
                    <a:pt x="5791" y="4146"/>
                    <a:pt x="3792" y="4128"/>
                  </a:cubicBezTo>
                  <a:cubicBezTo>
                    <a:pt x="3645" y="4127"/>
                    <a:pt x="3498" y="4126"/>
                    <a:pt x="3351" y="4126"/>
                  </a:cubicBezTo>
                  <a:cubicBezTo>
                    <a:pt x="2286" y="4126"/>
                    <a:pt x="1222" y="4158"/>
                    <a:pt x="157" y="4236"/>
                  </a:cubicBezTo>
                  <a:cubicBezTo>
                    <a:pt x="157" y="2877"/>
                    <a:pt x="245" y="1529"/>
                    <a:pt x="392" y="181"/>
                  </a:cubicBezTo>
                  <a:close/>
                  <a:moveTo>
                    <a:pt x="601" y="0"/>
                  </a:moveTo>
                  <a:cubicBezTo>
                    <a:pt x="528" y="0"/>
                    <a:pt x="456" y="6"/>
                    <a:pt x="392" y="24"/>
                  </a:cubicBezTo>
                  <a:cubicBezTo>
                    <a:pt x="380" y="9"/>
                    <a:pt x="360" y="1"/>
                    <a:pt x="340" y="1"/>
                  </a:cubicBezTo>
                  <a:cubicBezTo>
                    <a:pt x="306" y="1"/>
                    <a:pt x="271" y="21"/>
                    <a:pt x="265" y="63"/>
                  </a:cubicBezTo>
                  <a:cubicBezTo>
                    <a:pt x="99" y="1480"/>
                    <a:pt x="11" y="2897"/>
                    <a:pt x="1" y="4314"/>
                  </a:cubicBezTo>
                  <a:cubicBezTo>
                    <a:pt x="1" y="4353"/>
                    <a:pt x="40" y="4392"/>
                    <a:pt x="79" y="4392"/>
                  </a:cubicBezTo>
                  <a:cubicBezTo>
                    <a:pt x="1155" y="4311"/>
                    <a:pt x="2233" y="4283"/>
                    <a:pt x="3312" y="4283"/>
                  </a:cubicBezTo>
                  <a:cubicBezTo>
                    <a:pt x="4438" y="4283"/>
                    <a:pt x="5566" y="4313"/>
                    <a:pt x="6694" y="4343"/>
                  </a:cubicBezTo>
                  <a:cubicBezTo>
                    <a:pt x="7641" y="4368"/>
                    <a:pt x="8585" y="4386"/>
                    <a:pt x="9529" y="4386"/>
                  </a:cubicBezTo>
                  <a:cubicBezTo>
                    <a:pt x="10787" y="4386"/>
                    <a:pt x="12043" y="4354"/>
                    <a:pt x="13300" y="4265"/>
                  </a:cubicBezTo>
                  <a:cubicBezTo>
                    <a:pt x="13619" y="4240"/>
                    <a:pt x="13936" y="4222"/>
                    <a:pt x="14253" y="4222"/>
                  </a:cubicBezTo>
                  <a:cubicBezTo>
                    <a:pt x="14547" y="4222"/>
                    <a:pt x="14840" y="4237"/>
                    <a:pt x="15137" y="4275"/>
                  </a:cubicBezTo>
                  <a:cubicBezTo>
                    <a:pt x="15531" y="4329"/>
                    <a:pt x="15921" y="4403"/>
                    <a:pt x="16312" y="4403"/>
                  </a:cubicBezTo>
                  <a:cubicBezTo>
                    <a:pt x="16483" y="4403"/>
                    <a:pt x="16655" y="4389"/>
                    <a:pt x="16827" y="4353"/>
                  </a:cubicBezTo>
                  <a:cubicBezTo>
                    <a:pt x="16886" y="4353"/>
                    <a:pt x="16915" y="4265"/>
                    <a:pt x="16866" y="4226"/>
                  </a:cubicBezTo>
                  <a:cubicBezTo>
                    <a:pt x="15987" y="3454"/>
                    <a:pt x="15097" y="2672"/>
                    <a:pt x="14218" y="1900"/>
                  </a:cubicBezTo>
                  <a:cubicBezTo>
                    <a:pt x="15127" y="1402"/>
                    <a:pt x="15987" y="816"/>
                    <a:pt x="16778" y="142"/>
                  </a:cubicBezTo>
                  <a:cubicBezTo>
                    <a:pt x="16824" y="104"/>
                    <a:pt x="16792" y="24"/>
                    <a:pt x="16738" y="24"/>
                  </a:cubicBezTo>
                  <a:cubicBezTo>
                    <a:pt x="16735" y="24"/>
                    <a:pt x="16732" y="24"/>
                    <a:pt x="16729" y="24"/>
                  </a:cubicBezTo>
                  <a:cubicBezTo>
                    <a:pt x="15250" y="133"/>
                    <a:pt x="13765" y="166"/>
                    <a:pt x="12279" y="166"/>
                  </a:cubicBezTo>
                  <a:cubicBezTo>
                    <a:pt x="11636" y="166"/>
                    <a:pt x="10992" y="160"/>
                    <a:pt x="10349" y="151"/>
                  </a:cubicBezTo>
                  <a:cubicBezTo>
                    <a:pt x="8218" y="132"/>
                    <a:pt x="6088" y="112"/>
                    <a:pt x="3948" y="93"/>
                  </a:cubicBezTo>
                  <a:cubicBezTo>
                    <a:pt x="3186" y="93"/>
                    <a:pt x="2414" y="73"/>
                    <a:pt x="1642" y="73"/>
                  </a:cubicBezTo>
                  <a:cubicBezTo>
                    <a:pt x="1427" y="44"/>
                    <a:pt x="1193" y="34"/>
                    <a:pt x="968" y="24"/>
                  </a:cubicBezTo>
                  <a:cubicBezTo>
                    <a:pt x="857" y="18"/>
                    <a:pt x="726" y="0"/>
                    <a:pt x="601" y="0"/>
                  </a:cubicBezTo>
                  <a:close/>
                </a:path>
              </a:pathLst>
            </a:custGeom>
            <a:solidFill>
              <a:srgbClr val="4B4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9179692" y="1968074"/>
              <a:ext cx="42887" cy="33289"/>
            </a:xfrm>
            <a:custGeom>
              <a:avLst/>
              <a:gdLst/>
              <a:ahLst/>
              <a:cxnLst/>
              <a:rect l="l" t="t" r="r" b="b"/>
              <a:pathLst>
                <a:path w="353" h="274" extrusionOk="0">
                  <a:moveTo>
                    <a:pt x="177" y="0"/>
                  </a:moveTo>
                  <a:cubicBezTo>
                    <a:pt x="1" y="0"/>
                    <a:pt x="1" y="274"/>
                    <a:pt x="177" y="274"/>
                  </a:cubicBezTo>
                  <a:cubicBezTo>
                    <a:pt x="353" y="274"/>
                    <a:pt x="353" y="0"/>
                    <a:pt x="177" y="0"/>
                  </a:cubicBezTo>
                  <a:close/>
                </a:path>
              </a:pathLst>
            </a:custGeom>
            <a:solidFill>
              <a:srgbClr val="FFE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9165477" y="2222114"/>
              <a:ext cx="44102" cy="33289"/>
            </a:xfrm>
            <a:custGeom>
              <a:avLst/>
              <a:gdLst/>
              <a:ahLst/>
              <a:cxnLst/>
              <a:rect l="l" t="t" r="r" b="b"/>
              <a:pathLst>
                <a:path w="363" h="274" extrusionOk="0">
                  <a:moveTo>
                    <a:pt x="186" y="0"/>
                  </a:moveTo>
                  <a:cubicBezTo>
                    <a:pt x="1" y="0"/>
                    <a:pt x="1" y="274"/>
                    <a:pt x="186" y="274"/>
                  </a:cubicBezTo>
                  <a:cubicBezTo>
                    <a:pt x="352" y="274"/>
                    <a:pt x="362" y="0"/>
                    <a:pt x="186" y="0"/>
                  </a:cubicBezTo>
                  <a:close/>
                </a:path>
              </a:pathLst>
            </a:custGeom>
            <a:solidFill>
              <a:srgbClr val="FFE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9334108" y="2309952"/>
              <a:ext cx="42765" cy="33289"/>
            </a:xfrm>
            <a:custGeom>
              <a:avLst/>
              <a:gdLst/>
              <a:ahLst/>
              <a:cxnLst/>
              <a:rect l="l" t="t" r="r" b="b"/>
              <a:pathLst>
                <a:path w="352" h="274" extrusionOk="0">
                  <a:moveTo>
                    <a:pt x="176" y="0"/>
                  </a:moveTo>
                  <a:cubicBezTo>
                    <a:pt x="0" y="0"/>
                    <a:pt x="0" y="274"/>
                    <a:pt x="176" y="274"/>
                  </a:cubicBezTo>
                  <a:cubicBezTo>
                    <a:pt x="352" y="274"/>
                    <a:pt x="352" y="0"/>
                    <a:pt x="176" y="0"/>
                  </a:cubicBezTo>
                  <a:close/>
                </a:path>
              </a:pathLst>
            </a:custGeom>
            <a:solidFill>
              <a:srgbClr val="FFE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7"/>
        <p:cNvGrpSpPr/>
        <p:nvPr/>
      </p:nvGrpSpPr>
      <p:grpSpPr>
        <a:xfrm>
          <a:off x="0" y="0"/>
          <a:ext cx="0" cy="0"/>
          <a:chOff x="0" y="0"/>
          <a:chExt cx="0" cy="0"/>
        </a:xfrm>
      </p:grpSpPr>
      <p:sp>
        <p:nvSpPr>
          <p:cNvPr id="518" name="Google Shape;51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title">
  <p:cSld name="CUSTOM_2">
    <p:spTree>
      <p:nvGrpSpPr>
        <p:cNvPr id="1" name="Shape 519"/>
        <p:cNvGrpSpPr/>
        <p:nvPr/>
      </p:nvGrpSpPr>
      <p:grpSpPr>
        <a:xfrm>
          <a:off x="0" y="0"/>
          <a:ext cx="0" cy="0"/>
          <a:chOff x="0" y="0"/>
          <a:chExt cx="0" cy="0"/>
        </a:xfrm>
      </p:grpSpPr>
      <p:grpSp>
        <p:nvGrpSpPr>
          <p:cNvPr id="520" name="Google Shape;520;p13"/>
          <p:cNvGrpSpPr/>
          <p:nvPr/>
        </p:nvGrpSpPr>
        <p:grpSpPr>
          <a:xfrm>
            <a:off x="2297947" y="355967"/>
            <a:ext cx="4548105" cy="4415112"/>
            <a:chOff x="4185375" y="355950"/>
            <a:chExt cx="2444561" cy="2372951"/>
          </a:xfrm>
        </p:grpSpPr>
        <p:sp>
          <p:nvSpPr>
            <p:cNvPr id="521" name="Google Shape;521;p13"/>
            <p:cNvSpPr/>
            <p:nvPr/>
          </p:nvSpPr>
          <p:spPr>
            <a:xfrm>
              <a:off x="4204062" y="370272"/>
              <a:ext cx="2398048" cy="2344852"/>
            </a:xfrm>
            <a:custGeom>
              <a:avLst/>
              <a:gdLst/>
              <a:ahLst/>
              <a:cxnLst/>
              <a:rect l="l" t="t" r="r" b="b"/>
              <a:pathLst>
                <a:path w="17581" h="17191" extrusionOk="0">
                  <a:moveTo>
                    <a:pt x="6986" y="0"/>
                  </a:moveTo>
                  <a:cubicBezTo>
                    <a:pt x="6880" y="0"/>
                    <a:pt x="6774" y="13"/>
                    <a:pt x="6671" y="39"/>
                  </a:cubicBezTo>
                  <a:cubicBezTo>
                    <a:pt x="6070" y="189"/>
                    <a:pt x="5611" y="780"/>
                    <a:pt x="5616" y="1398"/>
                  </a:cubicBezTo>
                  <a:lnTo>
                    <a:pt x="5570" y="1439"/>
                  </a:lnTo>
                  <a:cubicBezTo>
                    <a:pt x="5106" y="1095"/>
                    <a:pt x="4834" y="811"/>
                    <a:pt x="4347" y="811"/>
                  </a:cubicBezTo>
                  <a:cubicBezTo>
                    <a:pt x="4191" y="811"/>
                    <a:pt x="4012" y="841"/>
                    <a:pt x="3797" y="907"/>
                  </a:cubicBezTo>
                  <a:cubicBezTo>
                    <a:pt x="3592" y="971"/>
                    <a:pt x="3442" y="1107"/>
                    <a:pt x="3192" y="1417"/>
                  </a:cubicBezTo>
                  <a:cubicBezTo>
                    <a:pt x="2890" y="1794"/>
                    <a:pt x="3084" y="2592"/>
                    <a:pt x="3404" y="2996"/>
                  </a:cubicBezTo>
                  <a:lnTo>
                    <a:pt x="3404" y="2996"/>
                  </a:lnTo>
                  <a:cubicBezTo>
                    <a:pt x="3158" y="2741"/>
                    <a:pt x="2802" y="2614"/>
                    <a:pt x="2446" y="2614"/>
                  </a:cubicBezTo>
                  <a:cubicBezTo>
                    <a:pt x="2056" y="2614"/>
                    <a:pt x="1667" y="2766"/>
                    <a:pt x="1423" y="3072"/>
                  </a:cubicBezTo>
                  <a:cubicBezTo>
                    <a:pt x="932" y="3681"/>
                    <a:pt x="1173" y="4727"/>
                    <a:pt x="1877" y="5068"/>
                  </a:cubicBezTo>
                  <a:cubicBezTo>
                    <a:pt x="1286" y="5227"/>
                    <a:pt x="449" y="5473"/>
                    <a:pt x="277" y="6060"/>
                  </a:cubicBezTo>
                  <a:cubicBezTo>
                    <a:pt x="172" y="6419"/>
                    <a:pt x="249" y="6614"/>
                    <a:pt x="277" y="6805"/>
                  </a:cubicBezTo>
                  <a:cubicBezTo>
                    <a:pt x="363" y="7401"/>
                    <a:pt x="791" y="7797"/>
                    <a:pt x="1232" y="8206"/>
                  </a:cubicBezTo>
                  <a:cubicBezTo>
                    <a:pt x="1223" y="8206"/>
                    <a:pt x="1214" y="8206"/>
                    <a:pt x="1206" y="8206"/>
                  </a:cubicBezTo>
                  <a:cubicBezTo>
                    <a:pt x="562" y="8206"/>
                    <a:pt x="1" y="8874"/>
                    <a:pt x="117" y="9511"/>
                  </a:cubicBezTo>
                  <a:cubicBezTo>
                    <a:pt x="212" y="10029"/>
                    <a:pt x="734" y="10407"/>
                    <a:pt x="1249" y="10407"/>
                  </a:cubicBezTo>
                  <a:cubicBezTo>
                    <a:pt x="1374" y="10407"/>
                    <a:pt x="1499" y="10385"/>
                    <a:pt x="1617" y="10337"/>
                  </a:cubicBezTo>
                  <a:lnTo>
                    <a:pt x="1617" y="10337"/>
                  </a:lnTo>
                  <a:cubicBezTo>
                    <a:pt x="1016" y="10585"/>
                    <a:pt x="750" y="11387"/>
                    <a:pt x="1027" y="11976"/>
                  </a:cubicBezTo>
                  <a:cubicBezTo>
                    <a:pt x="1258" y="12457"/>
                    <a:pt x="1796" y="12746"/>
                    <a:pt x="2331" y="12746"/>
                  </a:cubicBezTo>
                  <a:cubicBezTo>
                    <a:pt x="2448" y="12746"/>
                    <a:pt x="2564" y="12732"/>
                    <a:pt x="2678" y="12704"/>
                  </a:cubicBezTo>
                  <a:lnTo>
                    <a:pt x="2678" y="12704"/>
                  </a:lnTo>
                  <a:cubicBezTo>
                    <a:pt x="2396" y="13063"/>
                    <a:pt x="2396" y="13613"/>
                    <a:pt x="2678" y="13968"/>
                  </a:cubicBezTo>
                  <a:cubicBezTo>
                    <a:pt x="2872" y="14213"/>
                    <a:pt x="3188" y="14349"/>
                    <a:pt x="3499" y="14349"/>
                  </a:cubicBezTo>
                  <a:cubicBezTo>
                    <a:pt x="3639" y="14349"/>
                    <a:pt x="3779" y="14321"/>
                    <a:pt x="3906" y="14263"/>
                  </a:cubicBezTo>
                  <a:lnTo>
                    <a:pt x="3906" y="14263"/>
                  </a:lnTo>
                  <a:cubicBezTo>
                    <a:pt x="3710" y="14855"/>
                    <a:pt x="3969" y="15569"/>
                    <a:pt x="4506" y="15896"/>
                  </a:cubicBezTo>
                  <a:cubicBezTo>
                    <a:pt x="4718" y="16025"/>
                    <a:pt x="4966" y="16087"/>
                    <a:pt x="5215" y="16087"/>
                  </a:cubicBezTo>
                  <a:cubicBezTo>
                    <a:pt x="5590" y="16087"/>
                    <a:pt x="5967" y="15946"/>
                    <a:pt x="6230" y="15678"/>
                  </a:cubicBezTo>
                  <a:cubicBezTo>
                    <a:pt x="6293" y="16437"/>
                    <a:pt x="6953" y="17106"/>
                    <a:pt x="7707" y="17183"/>
                  </a:cubicBezTo>
                  <a:cubicBezTo>
                    <a:pt x="7758" y="17188"/>
                    <a:pt x="7808" y="17191"/>
                    <a:pt x="7859" y="17191"/>
                  </a:cubicBezTo>
                  <a:cubicBezTo>
                    <a:pt x="8568" y="17191"/>
                    <a:pt x="9259" y="16693"/>
                    <a:pt x="9467" y="16010"/>
                  </a:cubicBezTo>
                  <a:cubicBezTo>
                    <a:pt x="9876" y="16353"/>
                    <a:pt x="10384" y="16630"/>
                    <a:pt x="10911" y="16630"/>
                  </a:cubicBezTo>
                  <a:cubicBezTo>
                    <a:pt x="10971" y="16630"/>
                    <a:pt x="11031" y="16627"/>
                    <a:pt x="11091" y="16619"/>
                  </a:cubicBezTo>
                  <a:cubicBezTo>
                    <a:pt x="11682" y="16551"/>
                    <a:pt x="12232" y="16001"/>
                    <a:pt x="12132" y="15414"/>
                  </a:cubicBezTo>
                  <a:lnTo>
                    <a:pt x="12132" y="15414"/>
                  </a:lnTo>
                  <a:cubicBezTo>
                    <a:pt x="12355" y="15734"/>
                    <a:pt x="12745" y="15911"/>
                    <a:pt x="13132" y="15911"/>
                  </a:cubicBezTo>
                  <a:cubicBezTo>
                    <a:pt x="13338" y="15911"/>
                    <a:pt x="13542" y="15861"/>
                    <a:pt x="13719" y="15755"/>
                  </a:cubicBezTo>
                  <a:cubicBezTo>
                    <a:pt x="14229" y="15446"/>
                    <a:pt x="14433" y="14723"/>
                    <a:pt x="14156" y="14195"/>
                  </a:cubicBezTo>
                  <a:lnTo>
                    <a:pt x="14156" y="14195"/>
                  </a:lnTo>
                  <a:cubicBezTo>
                    <a:pt x="14321" y="14264"/>
                    <a:pt x="14498" y="14296"/>
                    <a:pt x="14676" y="14296"/>
                  </a:cubicBezTo>
                  <a:cubicBezTo>
                    <a:pt x="15126" y="14296"/>
                    <a:pt x="15580" y="14087"/>
                    <a:pt x="15848" y="13722"/>
                  </a:cubicBezTo>
                  <a:cubicBezTo>
                    <a:pt x="16221" y="13218"/>
                    <a:pt x="16198" y="12454"/>
                    <a:pt x="15798" y="11972"/>
                  </a:cubicBezTo>
                  <a:cubicBezTo>
                    <a:pt x="16393" y="11962"/>
                    <a:pt x="16962" y="11544"/>
                    <a:pt x="17144" y="10976"/>
                  </a:cubicBezTo>
                  <a:cubicBezTo>
                    <a:pt x="17321" y="10407"/>
                    <a:pt x="17098" y="9734"/>
                    <a:pt x="16612" y="9384"/>
                  </a:cubicBezTo>
                  <a:cubicBezTo>
                    <a:pt x="17176" y="9229"/>
                    <a:pt x="17580" y="8643"/>
                    <a:pt x="17535" y="8061"/>
                  </a:cubicBezTo>
                  <a:cubicBezTo>
                    <a:pt x="17489" y="7483"/>
                    <a:pt x="16994" y="6969"/>
                    <a:pt x="16416" y="6901"/>
                  </a:cubicBezTo>
                  <a:cubicBezTo>
                    <a:pt x="16744" y="6433"/>
                    <a:pt x="16912" y="5828"/>
                    <a:pt x="16748" y="5282"/>
                  </a:cubicBezTo>
                  <a:cubicBezTo>
                    <a:pt x="16595" y="4767"/>
                    <a:pt x="16108" y="4348"/>
                    <a:pt x="15584" y="4348"/>
                  </a:cubicBezTo>
                  <a:cubicBezTo>
                    <a:pt x="15548" y="4348"/>
                    <a:pt x="15511" y="4350"/>
                    <a:pt x="15475" y="4354"/>
                  </a:cubicBezTo>
                  <a:cubicBezTo>
                    <a:pt x="15943" y="3709"/>
                    <a:pt x="15857" y="2717"/>
                    <a:pt x="15279" y="2158"/>
                  </a:cubicBezTo>
                  <a:cubicBezTo>
                    <a:pt x="14968" y="1857"/>
                    <a:pt x="14533" y="1703"/>
                    <a:pt x="14099" y="1703"/>
                  </a:cubicBezTo>
                  <a:cubicBezTo>
                    <a:pt x="13733" y="1703"/>
                    <a:pt x="13367" y="1812"/>
                    <a:pt x="13078" y="2035"/>
                  </a:cubicBezTo>
                  <a:cubicBezTo>
                    <a:pt x="12992" y="1585"/>
                    <a:pt x="12760" y="1139"/>
                    <a:pt x="12364" y="907"/>
                  </a:cubicBezTo>
                  <a:cubicBezTo>
                    <a:pt x="12206" y="815"/>
                    <a:pt x="12020" y="767"/>
                    <a:pt x="11835" y="767"/>
                  </a:cubicBezTo>
                  <a:cubicBezTo>
                    <a:pt x="11559" y="767"/>
                    <a:pt x="11287" y="874"/>
                    <a:pt x="11123" y="1098"/>
                  </a:cubicBezTo>
                  <a:cubicBezTo>
                    <a:pt x="11086" y="489"/>
                    <a:pt x="10472" y="30"/>
                    <a:pt x="9863" y="11"/>
                  </a:cubicBezTo>
                  <a:cubicBezTo>
                    <a:pt x="9843" y="11"/>
                    <a:pt x="9823" y="10"/>
                    <a:pt x="9803" y="10"/>
                  </a:cubicBezTo>
                  <a:cubicBezTo>
                    <a:pt x="9216" y="10"/>
                    <a:pt x="8666" y="330"/>
                    <a:pt x="8240" y="739"/>
                  </a:cubicBezTo>
                  <a:cubicBezTo>
                    <a:pt x="8003" y="284"/>
                    <a:pt x="7492" y="0"/>
                    <a:pt x="6986" y="0"/>
                  </a:cubicBezTo>
                  <a:close/>
                </a:path>
              </a:pathLst>
            </a:custGeom>
            <a:solidFill>
              <a:srgbClr val="FFE1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3"/>
            <p:cNvSpPr/>
            <p:nvPr/>
          </p:nvSpPr>
          <p:spPr>
            <a:xfrm>
              <a:off x="5853812" y="479665"/>
              <a:ext cx="676271" cy="1161992"/>
            </a:xfrm>
            <a:custGeom>
              <a:avLst/>
              <a:gdLst/>
              <a:ahLst/>
              <a:cxnLst/>
              <a:rect l="l" t="t" r="r" b="b"/>
              <a:pathLst>
                <a:path w="4958" h="8519" extrusionOk="0">
                  <a:moveTo>
                    <a:pt x="1" y="1"/>
                  </a:moveTo>
                  <a:lnTo>
                    <a:pt x="1" y="1"/>
                  </a:lnTo>
                  <a:cubicBezTo>
                    <a:pt x="1720" y="2738"/>
                    <a:pt x="3048" y="5726"/>
                    <a:pt x="4694" y="8518"/>
                  </a:cubicBezTo>
                  <a:cubicBezTo>
                    <a:pt x="4790" y="8473"/>
                    <a:pt x="4876" y="8418"/>
                    <a:pt x="4958" y="8350"/>
                  </a:cubicBezTo>
                  <a:cubicBezTo>
                    <a:pt x="3575" y="6013"/>
                    <a:pt x="2416" y="3534"/>
                    <a:pt x="1065" y="1178"/>
                  </a:cubicBezTo>
                  <a:cubicBezTo>
                    <a:pt x="1038" y="1197"/>
                    <a:pt x="1011" y="1215"/>
                    <a:pt x="983" y="1238"/>
                  </a:cubicBezTo>
                  <a:cubicBezTo>
                    <a:pt x="956" y="1092"/>
                    <a:pt x="915" y="951"/>
                    <a:pt x="856" y="815"/>
                  </a:cubicBezTo>
                  <a:cubicBezTo>
                    <a:pt x="774" y="678"/>
                    <a:pt x="692" y="542"/>
                    <a:pt x="610" y="401"/>
                  </a:cubicBezTo>
                  <a:cubicBezTo>
                    <a:pt x="515" y="283"/>
                    <a:pt x="401" y="183"/>
                    <a:pt x="269" y="105"/>
                  </a:cubicBezTo>
                  <a:cubicBezTo>
                    <a:pt x="187" y="55"/>
                    <a:pt x="96" y="23"/>
                    <a:pt x="1" y="1"/>
                  </a:cubicBezTo>
                  <a:close/>
                </a:path>
              </a:pathLst>
            </a:custGeom>
            <a:solidFill>
              <a:srgbClr val="FFE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3"/>
            <p:cNvSpPr/>
            <p:nvPr/>
          </p:nvSpPr>
          <p:spPr>
            <a:xfrm>
              <a:off x="5523317" y="371500"/>
              <a:ext cx="1013588" cy="1551141"/>
            </a:xfrm>
            <a:custGeom>
              <a:avLst/>
              <a:gdLst/>
              <a:ahLst/>
              <a:cxnLst/>
              <a:rect l="l" t="t" r="r" b="b"/>
              <a:pathLst>
                <a:path w="7431" h="11372" extrusionOk="0">
                  <a:moveTo>
                    <a:pt x="135" y="0"/>
                  </a:moveTo>
                  <a:cubicBezTo>
                    <a:pt x="90" y="0"/>
                    <a:pt x="45" y="4"/>
                    <a:pt x="0" y="7"/>
                  </a:cubicBezTo>
                  <a:cubicBezTo>
                    <a:pt x="2106" y="3786"/>
                    <a:pt x="4425" y="7447"/>
                    <a:pt x="6958" y="10957"/>
                  </a:cubicBezTo>
                  <a:cubicBezTo>
                    <a:pt x="7058" y="11094"/>
                    <a:pt x="7158" y="11230"/>
                    <a:pt x="7258" y="11371"/>
                  </a:cubicBezTo>
                  <a:cubicBezTo>
                    <a:pt x="7326" y="11276"/>
                    <a:pt x="7385" y="11180"/>
                    <a:pt x="7431" y="11071"/>
                  </a:cubicBezTo>
                  <a:cubicBezTo>
                    <a:pt x="5184" y="7979"/>
                    <a:pt x="3097" y="4768"/>
                    <a:pt x="1182" y="1458"/>
                  </a:cubicBezTo>
                  <a:cubicBezTo>
                    <a:pt x="910" y="980"/>
                    <a:pt x="637" y="503"/>
                    <a:pt x="368" y="21"/>
                  </a:cubicBezTo>
                  <a:cubicBezTo>
                    <a:pt x="309" y="11"/>
                    <a:pt x="250" y="2"/>
                    <a:pt x="191" y="2"/>
                  </a:cubicBezTo>
                  <a:cubicBezTo>
                    <a:pt x="172" y="1"/>
                    <a:pt x="154" y="0"/>
                    <a:pt x="135" y="0"/>
                  </a:cubicBezTo>
                  <a:close/>
                </a:path>
              </a:pathLst>
            </a:custGeom>
            <a:solidFill>
              <a:srgbClr val="FFE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3"/>
            <p:cNvSpPr/>
            <p:nvPr/>
          </p:nvSpPr>
          <p:spPr>
            <a:xfrm>
              <a:off x="5288164" y="420740"/>
              <a:ext cx="1112342" cy="1781657"/>
            </a:xfrm>
            <a:custGeom>
              <a:avLst/>
              <a:gdLst/>
              <a:ahLst/>
              <a:cxnLst/>
              <a:rect l="l" t="t" r="r" b="b"/>
              <a:pathLst>
                <a:path w="8155" h="13062" extrusionOk="0">
                  <a:moveTo>
                    <a:pt x="1" y="1"/>
                  </a:moveTo>
                  <a:lnTo>
                    <a:pt x="1" y="1"/>
                  </a:lnTo>
                  <a:cubicBezTo>
                    <a:pt x="1856" y="4057"/>
                    <a:pt x="4139" y="7918"/>
                    <a:pt x="6826" y="11483"/>
                  </a:cubicBezTo>
                  <a:cubicBezTo>
                    <a:pt x="7231" y="12015"/>
                    <a:pt x="7641" y="12538"/>
                    <a:pt x="8059" y="13061"/>
                  </a:cubicBezTo>
                  <a:cubicBezTo>
                    <a:pt x="8109" y="12938"/>
                    <a:pt x="8141" y="12807"/>
                    <a:pt x="8154" y="12675"/>
                  </a:cubicBezTo>
                  <a:cubicBezTo>
                    <a:pt x="5426" y="9259"/>
                    <a:pt x="3066" y="5558"/>
                    <a:pt x="1124" y="1642"/>
                  </a:cubicBezTo>
                  <a:cubicBezTo>
                    <a:pt x="892" y="1174"/>
                    <a:pt x="669" y="701"/>
                    <a:pt x="446" y="228"/>
                  </a:cubicBezTo>
                  <a:cubicBezTo>
                    <a:pt x="396" y="273"/>
                    <a:pt x="342" y="319"/>
                    <a:pt x="292" y="369"/>
                  </a:cubicBezTo>
                  <a:cubicBezTo>
                    <a:pt x="219" y="228"/>
                    <a:pt x="119" y="105"/>
                    <a:pt x="1" y="1"/>
                  </a:cubicBezTo>
                  <a:close/>
                </a:path>
              </a:pathLst>
            </a:custGeom>
            <a:solidFill>
              <a:srgbClr val="FFE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3"/>
            <p:cNvSpPr/>
            <p:nvPr/>
          </p:nvSpPr>
          <p:spPr>
            <a:xfrm>
              <a:off x="5020139" y="403417"/>
              <a:ext cx="1130347" cy="2045864"/>
            </a:xfrm>
            <a:custGeom>
              <a:avLst/>
              <a:gdLst/>
              <a:ahLst/>
              <a:cxnLst/>
              <a:rect l="l" t="t" r="r" b="b"/>
              <a:pathLst>
                <a:path w="8287" h="14999" extrusionOk="0">
                  <a:moveTo>
                    <a:pt x="247" y="0"/>
                  </a:moveTo>
                  <a:cubicBezTo>
                    <a:pt x="156" y="64"/>
                    <a:pt x="74" y="132"/>
                    <a:pt x="1" y="214"/>
                  </a:cubicBezTo>
                  <a:cubicBezTo>
                    <a:pt x="997" y="2156"/>
                    <a:pt x="2002" y="4093"/>
                    <a:pt x="3025" y="6026"/>
                  </a:cubicBezTo>
                  <a:cubicBezTo>
                    <a:pt x="4330" y="8500"/>
                    <a:pt x="5626" y="10983"/>
                    <a:pt x="7082" y="13375"/>
                  </a:cubicBezTo>
                  <a:cubicBezTo>
                    <a:pt x="7423" y="13934"/>
                    <a:pt x="7773" y="14489"/>
                    <a:pt x="8178" y="14998"/>
                  </a:cubicBezTo>
                  <a:cubicBezTo>
                    <a:pt x="8232" y="14880"/>
                    <a:pt x="8269" y="14757"/>
                    <a:pt x="8287" y="14630"/>
                  </a:cubicBezTo>
                  <a:cubicBezTo>
                    <a:pt x="7964" y="14198"/>
                    <a:pt x="7673" y="13739"/>
                    <a:pt x="7391" y="13279"/>
                  </a:cubicBezTo>
                  <a:cubicBezTo>
                    <a:pt x="6681" y="12110"/>
                    <a:pt x="6008" y="10919"/>
                    <a:pt x="5353" y="9714"/>
                  </a:cubicBezTo>
                  <a:cubicBezTo>
                    <a:pt x="4053" y="7336"/>
                    <a:pt x="2793" y="4930"/>
                    <a:pt x="1547" y="2524"/>
                  </a:cubicBezTo>
                  <a:cubicBezTo>
                    <a:pt x="1111" y="1683"/>
                    <a:pt x="679" y="842"/>
                    <a:pt x="247" y="0"/>
                  </a:cubicBezTo>
                  <a:close/>
                </a:path>
              </a:pathLst>
            </a:custGeom>
            <a:solidFill>
              <a:srgbClr val="FFE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3"/>
            <p:cNvSpPr/>
            <p:nvPr/>
          </p:nvSpPr>
          <p:spPr>
            <a:xfrm>
              <a:off x="4747204" y="480892"/>
              <a:ext cx="1197319" cy="2052138"/>
            </a:xfrm>
            <a:custGeom>
              <a:avLst/>
              <a:gdLst/>
              <a:ahLst/>
              <a:cxnLst/>
              <a:rect l="l" t="t" r="r" b="b"/>
              <a:pathLst>
                <a:path w="8778" h="15045" extrusionOk="0">
                  <a:moveTo>
                    <a:pt x="342" y="1"/>
                  </a:moveTo>
                  <a:cubicBezTo>
                    <a:pt x="242" y="1"/>
                    <a:pt x="128" y="14"/>
                    <a:pt x="1" y="46"/>
                  </a:cubicBezTo>
                  <a:cubicBezTo>
                    <a:pt x="2675" y="4507"/>
                    <a:pt x="4776" y="9291"/>
                    <a:pt x="7532" y="13707"/>
                  </a:cubicBezTo>
                  <a:cubicBezTo>
                    <a:pt x="7736" y="14035"/>
                    <a:pt x="7946" y="14362"/>
                    <a:pt x="8159" y="14685"/>
                  </a:cubicBezTo>
                  <a:cubicBezTo>
                    <a:pt x="8159" y="14658"/>
                    <a:pt x="8155" y="14630"/>
                    <a:pt x="8150" y="14603"/>
                  </a:cubicBezTo>
                  <a:lnTo>
                    <a:pt x="8150" y="14603"/>
                  </a:lnTo>
                  <a:cubicBezTo>
                    <a:pt x="8300" y="14817"/>
                    <a:pt x="8528" y="14967"/>
                    <a:pt x="8778" y="15044"/>
                  </a:cubicBezTo>
                  <a:cubicBezTo>
                    <a:pt x="6154" y="11165"/>
                    <a:pt x="4162" y="6890"/>
                    <a:pt x="1929" y="2784"/>
                  </a:cubicBezTo>
                  <a:cubicBezTo>
                    <a:pt x="1415" y="1847"/>
                    <a:pt x="892" y="919"/>
                    <a:pt x="342" y="1"/>
                  </a:cubicBezTo>
                  <a:close/>
                </a:path>
              </a:pathLst>
            </a:custGeom>
            <a:solidFill>
              <a:srgbClr val="FFE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3"/>
            <p:cNvSpPr/>
            <p:nvPr/>
          </p:nvSpPr>
          <p:spPr>
            <a:xfrm>
              <a:off x="4616943" y="583329"/>
              <a:ext cx="1043596" cy="2052684"/>
            </a:xfrm>
            <a:custGeom>
              <a:avLst/>
              <a:gdLst/>
              <a:ahLst/>
              <a:cxnLst/>
              <a:rect l="l" t="t" r="r" b="b"/>
              <a:pathLst>
                <a:path w="7651" h="15049" extrusionOk="0">
                  <a:moveTo>
                    <a:pt x="83" y="0"/>
                  </a:moveTo>
                  <a:cubicBezTo>
                    <a:pt x="10" y="168"/>
                    <a:pt x="1" y="382"/>
                    <a:pt x="33" y="600"/>
                  </a:cubicBezTo>
                  <a:cubicBezTo>
                    <a:pt x="1261" y="3047"/>
                    <a:pt x="2493" y="5494"/>
                    <a:pt x="3721" y="7940"/>
                  </a:cubicBezTo>
                  <a:cubicBezTo>
                    <a:pt x="4890" y="10264"/>
                    <a:pt x="5999" y="12638"/>
                    <a:pt x="7232" y="14934"/>
                  </a:cubicBezTo>
                  <a:cubicBezTo>
                    <a:pt x="7368" y="14989"/>
                    <a:pt x="7509" y="15030"/>
                    <a:pt x="7650" y="15048"/>
                  </a:cubicBezTo>
                  <a:cubicBezTo>
                    <a:pt x="6359" y="12665"/>
                    <a:pt x="5208" y="10200"/>
                    <a:pt x="3994" y="7781"/>
                  </a:cubicBezTo>
                  <a:cubicBezTo>
                    <a:pt x="2689" y="5184"/>
                    <a:pt x="1383" y="2592"/>
                    <a:pt x="83" y="0"/>
                  </a:cubicBezTo>
                  <a:close/>
                </a:path>
              </a:pathLst>
            </a:custGeom>
            <a:solidFill>
              <a:srgbClr val="FFE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3"/>
            <p:cNvSpPr/>
            <p:nvPr/>
          </p:nvSpPr>
          <p:spPr>
            <a:xfrm>
              <a:off x="4396248" y="760649"/>
              <a:ext cx="1039641" cy="1915602"/>
            </a:xfrm>
            <a:custGeom>
              <a:avLst/>
              <a:gdLst/>
              <a:ahLst/>
              <a:cxnLst/>
              <a:rect l="l" t="t" r="r" b="b"/>
              <a:pathLst>
                <a:path w="7622" h="14044" extrusionOk="0">
                  <a:moveTo>
                    <a:pt x="232" y="1"/>
                  </a:moveTo>
                  <a:cubicBezTo>
                    <a:pt x="150" y="60"/>
                    <a:pt x="77" y="128"/>
                    <a:pt x="14" y="205"/>
                  </a:cubicBezTo>
                  <a:cubicBezTo>
                    <a:pt x="9" y="214"/>
                    <a:pt x="5" y="224"/>
                    <a:pt x="0" y="228"/>
                  </a:cubicBezTo>
                  <a:cubicBezTo>
                    <a:pt x="1519" y="2797"/>
                    <a:pt x="2965" y="5408"/>
                    <a:pt x="4325" y="8064"/>
                  </a:cubicBezTo>
                  <a:cubicBezTo>
                    <a:pt x="5330" y="10033"/>
                    <a:pt x="6189" y="12147"/>
                    <a:pt x="7367" y="14044"/>
                  </a:cubicBezTo>
                  <a:cubicBezTo>
                    <a:pt x="7458" y="13985"/>
                    <a:pt x="7545" y="13916"/>
                    <a:pt x="7622" y="13839"/>
                  </a:cubicBezTo>
                  <a:cubicBezTo>
                    <a:pt x="7231" y="13189"/>
                    <a:pt x="6876" y="12516"/>
                    <a:pt x="6540" y="11838"/>
                  </a:cubicBezTo>
                  <a:cubicBezTo>
                    <a:pt x="5866" y="10483"/>
                    <a:pt x="5216" y="9119"/>
                    <a:pt x="4529" y="7773"/>
                  </a:cubicBezTo>
                  <a:cubicBezTo>
                    <a:pt x="3174" y="5139"/>
                    <a:pt x="1742" y="2547"/>
                    <a:pt x="232" y="1"/>
                  </a:cubicBezTo>
                  <a:close/>
                </a:path>
              </a:pathLst>
            </a:custGeom>
            <a:solidFill>
              <a:srgbClr val="FFE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3"/>
            <p:cNvSpPr/>
            <p:nvPr/>
          </p:nvSpPr>
          <p:spPr>
            <a:xfrm>
              <a:off x="4369514" y="1075733"/>
              <a:ext cx="933112" cy="1638982"/>
            </a:xfrm>
            <a:custGeom>
              <a:avLst/>
              <a:gdLst/>
              <a:ahLst/>
              <a:cxnLst/>
              <a:rect l="l" t="t" r="r" b="b"/>
              <a:pathLst>
                <a:path w="6841" h="12016" extrusionOk="0">
                  <a:moveTo>
                    <a:pt x="301" y="1"/>
                  </a:moveTo>
                  <a:cubicBezTo>
                    <a:pt x="201" y="33"/>
                    <a:pt x="101" y="65"/>
                    <a:pt x="0" y="101"/>
                  </a:cubicBezTo>
                  <a:cubicBezTo>
                    <a:pt x="1906" y="4203"/>
                    <a:pt x="4066" y="8177"/>
                    <a:pt x="6472" y="12006"/>
                  </a:cubicBezTo>
                  <a:cubicBezTo>
                    <a:pt x="6481" y="12006"/>
                    <a:pt x="6485" y="12006"/>
                    <a:pt x="6494" y="12011"/>
                  </a:cubicBezTo>
                  <a:cubicBezTo>
                    <a:pt x="6536" y="12014"/>
                    <a:pt x="6578" y="12016"/>
                    <a:pt x="6619" y="12016"/>
                  </a:cubicBezTo>
                  <a:cubicBezTo>
                    <a:pt x="6693" y="12016"/>
                    <a:pt x="6767" y="12011"/>
                    <a:pt x="6840" y="12002"/>
                  </a:cubicBezTo>
                  <a:cubicBezTo>
                    <a:pt x="4412" y="8146"/>
                    <a:pt x="2224" y="4135"/>
                    <a:pt x="301" y="1"/>
                  </a:cubicBezTo>
                  <a:close/>
                </a:path>
              </a:pathLst>
            </a:custGeom>
            <a:solidFill>
              <a:srgbClr val="FFE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3"/>
            <p:cNvSpPr/>
            <p:nvPr/>
          </p:nvSpPr>
          <p:spPr>
            <a:xfrm>
              <a:off x="4326139" y="1488888"/>
              <a:ext cx="605480" cy="1075650"/>
            </a:xfrm>
            <a:custGeom>
              <a:avLst/>
              <a:gdLst/>
              <a:ahLst/>
              <a:cxnLst/>
              <a:rect l="l" t="t" r="r" b="b"/>
              <a:pathLst>
                <a:path w="4439" h="7886" extrusionOk="0">
                  <a:moveTo>
                    <a:pt x="328" y="1"/>
                  </a:moveTo>
                  <a:cubicBezTo>
                    <a:pt x="214" y="1"/>
                    <a:pt x="105" y="23"/>
                    <a:pt x="0" y="55"/>
                  </a:cubicBezTo>
                  <a:cubicBezTo>
                    <a:pt x="1346" y="2665"/>
                    <a:pt x="2701" y="5271"/>
                    <a:pt x="4075" y="7863"/>
                  </a:cubicBezTo>
                  <a:cubicBezTo>
                    <a:pt x="4159" y="7879"/>
                    <a:pt x="4243" y="7886"/>
                    <a:pt x="4325" y="7886"/>
                  </a:cubicBezTo>
                  <a:cubicBezTo>
                    <a:pt x="4363" y="7886"/>
                    <a:pt x="4401" y="7884"/>
                    <a:pt x="4439" y="7882"/>
                  </a:cubicBezTo>
                  <a:cubicBezTo>
                    <a:pt x="3056" y="5262"/>
                    <a:pt x="1683" y="2634"/>
                    <a:pt x="328" y="1"/>
                  </a:cubicBezTo>
                  <a:close/>
                </a:path>
              </a:pathLst>
            </a:custGeom>
            <a:solidFill>
              <a:srgbClr val="FFE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3"/>
            <p:cNvSpPr/>
            <p:nvPr/>
          </p:nvSpPr>
          <p:spPr>
            <a:xfrm>
              <a:off x="4231751" y="1227137"/>
              <a:ext cx="137218" cy="259433"/>
            </a:xfrm>
            <a:custGeom>
              <a:avLst/>
              <a:gdLst/>
              <a:ahLst/>
              <a:cxnLst/>
              <a:rect l="l" t="t" r="r" b="b"/>
              <a:pathLst>
                <a:path w="1006" h="1902" extrusionOk="0">
                  <a:moveTo>
                    <a:pt x="28" y="0"/>
                  </a:moveTo>
                  <a:lnTo>
                    <a:pt x="28" y="0"/>
                  </a:lnTo>
                  <a:cubicBezTo>
                    <a:pt x="1" y="228"/>
                    <a:pt x="51" y="378"/>
                    <a:pt x="74" y="523"/>
                  </a:cubicBezTo>
                  <a:cubicBezTo>
                    <a:pt x="156" y="1110"/>
                    <a:pt x="574" y="1501"/>
                    <a:pt x="1006" y="1901"/>
                  </a:cubicBezTo>
                  <a:cubicBezTo>
                    <a:pt x="678" y="1269"/>
                    <a:pt x="351" y="637"/>
                    <a:pt x="28" y="0"/>
                  </a:cubicBezTo>
                  <a:close/>
                </a:path>
              </a:pathLst>
            </a:custGeom>
            <a:solidFill>
              <a:srgbClr val="DD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3"/>
            <p:cNvSpPr/>
            <p:nvPr/>
          </p:nvSpPr>
          <p:spPr>
            <a:xfrm>
              <a:off x="4185375" y="355950"/>
              <a:ext cx="2444561" cy="2372951"/>
            </a:xfrm>
            <a:custGeom>
              <a:avLst/>
              <a:gdLst/>
              <a:ahLst/>
              <a:cxnLst/>
              <a:rect l="l" t="t" r="r" b="b"/>
              <a:pathLst>
                <a:path w="17922" h="17397" extrusionOk="0">
                  <a:moveTo>
                    <a:pt x="9941" y="216"/>
                  </a:moveTo>
                  <a:cubicBezTo>
                    <a:pt x="10514" y="221"/>
                    <a:pt x="11087" y="607"/>
                    <a:pt x="11155" y="1203"/>
                  </a:cubicBezTo>
                  <a:cubicBezTo>
                    <a:pt x="11162" y="1257"/>
                    <a:pt x="11215" y="1307"/>
                    <a:pt x="11268" y="1307"/>
                  </a:cubicBezTo>
                  <a:cubicBezTo>
                    <a:pt x="11291" y="1307"/>
                    <a:pt x="11313" y="1298"/>
                    <a:pt x="11333" y="1276"/>
                  </a:cubicBezTo>
                  <a:cubicBezTo>
                    <a:pt x="11498" y="1074"/>
                    <a:pt x="11740" y="975"/>
                    <a:pt x="11986" y="975"/>
                  </a:cubicBezTo>
                  <a:cubicBezTo>
                    <a:pt x="12145" y="975"/>
                    <a:pt x="12307" y="1017"/>
                    <a:pt x="12451" y="1099"/>
                  </a:cubicBezTo>
                  <a:cubicBezTo>
                    <a:pt x="12838" y="1321"/>
                    <a:pt x="13024" y="1753"/>
                    <a:pt x="13115" y="2167"/>
                  </a:cubicBezTo>
                  <a:cubicBezTo>
                    <a:pt x="13125" y="2214"/>
                    <a:pt x="13173" y="2245"/>
                    <a:pt x="13218" y="2245"/>
                  </a:cubicBezTo>
                  <a:cubicBezTo>
                    <a:pt x="13235" y="2245"/>
                    <a:pt x="13252" y="2241"/>
                    <a:pt x="13265" y="2231"/>
                  </a:cubicBezTo>
                  <a:cubicBezTo>
                    <a:pt x="13555" y="2023"/>
                    <a:pt x="13910" y="1914"/>
                    <a:pt x="14262" y="1914"/>
                  </a:cubicBezTo>
                  <a:cubicBezTo>
                    <a:pt x="14657" y="1914"/>
                    <a:pt x="15048" y="2050"/>
                    <a:pt x="15344" y="2336"/>
                  </a:cubicBezTo>
                  <a:cubicBezTo>
                    <a:pt x="15903" y="2877"/>
                    <a:pt x="15944" y="3782"/>
                    <a:pt x="15521" y="4409"/>
                  </a:cubicBezTo>
                  <a:cubicBezTo>
                    <a:pt x="15481" y="4471"/>
                    <a:pt x="15532" y="4564"/>
                    <a:pt x="15602" y="4564"/>
                  </a:cubicBezTo>
                  <a:cubicBezTo>
                    <a:pt x="15604" y="4564"/>
                    <a:pt x="15606" y="4564"/>
                    <a:pt x="15607" y="4564"/>
                  </a:cubicBezTo>
                  <a:cubicBezTo>
                    <a:pt x="15629" y="4563"/>
                    <a:pt x="15651" y="4562"/>
                    <a:pt x="15672" y="4562"/>
                  </a:cubicBezTo>
                  <a:cubicBezTo>
                    <a:pt x="16187" y="4562"/>
                    <a:pt x="16637" y="4921"/>
                    <a:pt x="16785" y="5414"/>
                  </a:cubicBezTo>
                  <a:cubicBezTo>
                    <a:pt x="16949" y="5946"/>
                    <a:pt x="16758" y="6506"/>
                    <a:pt x="16467" y="6956"/>
                  </a:cubicBezTo>
                  <a:cubicBezTo>
                    <a:pt x="16430" y="7006"/>
                    <a:pt x="16462" y="7097"/>
                    <a:pt x="16526" y="7106"/>
                  </a:cubicBezTo>
                  <a:cubicBezTo>
                    <a:pt x="17758" y="7311"/>
                    <a:pt x="17922" y="8993"/>
                    <a:pt x="16721" y="9389"/>
                  </a:cubicBezTo>
                  <a:cubicBezTo>
                    <a:pt x="16658" y="9412"/>
                    <a:pt x="16612" y="9512"/>
                    <a:pt x="16676" y="9562"/>
                  </a:cubicBezTo>
                  <a:cubicBezTo>
                    <a:pt x="17667" y="10339"/>
                    <a:pt x="17208" y="11904"/>
                    <a:pt x="15935" y="11972"/>
                  </a:cubicBezTo>
                  <a:cubicBezTo>
                    <a:pt x="15866" y="11976"/>
                    <a:pt x="15794" y="12058"/>
                    <a:pt x="15844" y="12127"/>
                  </a:cubicBezTo>
                  <a:cubicBezTo>
                    <a:pt x="16562" y="13070"/>
                    <a:pt x="15852" y="14290"/>
                    <a:pt x="14814" y="14290"/>
                  </a:cubicBezTo>
                  <a:cubicBezTo>
                    <a:pt x="14656" y="14290"/>
                    <a:pt x="14490" y="14262"/>
                    <a:pt x="14320" y="14200"/>
                  </a:cubicBezTo>
                  <a:cubicBezTo>
                    <a:pt x="14308" y="14195"/>
                    <a:pt x="14297" y="14193"/>
                    <a:pt x="14286" y="14193"/>
                  </a:cubicBezTo>
                  <a:cubicBezTo>
                    <a:pt x="14215" y="14193"/>
                    <a:pt x="14175" y="14287"/>
                    <a:pt x="14207" y="14350"/>
                  </a:cubicBezTo>
                  <a:cubicBezTo>
                    <a:pt x="14429" y="14841"/>
                    <a:pt x="14279" y="15478"/>
                    <a:pt x="13802" y="15769"/>
                  </a:cubicBezTo>
                  <a:cubicBezTo>
                    <a:pt x="13640" y="15867"/>
                    <a:pt x="13458" y="15913"/>
                    <a:pt x="13276" y="15913"/>
                  </a:cubicBezTo>
                  <a:cubicBezTo>
                    <a:pt x="12927" y="15913"/>
                    <a:pt x="12576" y="15746"/>
                    <a:pt x="12360" y="15464"/>
                  </a:cubicBezTo>
                  <a:cubicBezTo>
                    <a:pt x="12338" y="15436"/>
                    <a:pt x="12299" y="15421"/>
                    <a:pt x="12263" y="15421"/>
                  </a:cubicBezTo>
                  <a:cubicBezTo>
                    <a:pt x="12210" y="15421"/>
                    <a:pt x="12161" y="15452"/>
                    <a:pt x="12169" y="15519"/>
                  </a:cubicBezTo>
                  <a:cubicBezTo>
                    <a:pt x="12228" y="16092"/>
                    <a:pt x="11755" y="16556"/>
                    <a:pt x="11205" y="16620"/>
                  </a:cubicBezTo>
                  <a:cubicBezTo>
                    <a:pt x="11150" y="16626"/>
                    <a:pt x="11095" y="16629"/>
                    <a:pt x="11040" y="16629"/>
                  </a:cubicBezTo>
                  <a:cubicBezTo>
                    <a:pt x="10531" y="16629"/>
                    <a:pt x="10063" y="16354"/>
                    <a:pt x="9673" y="16042"/>
                  </a:cubicBezTo>
                  <a:cubicBezTo>
                    <a:pt x="9650" y="16023"/>
                    <a:pt x="9625" y="16014"/>
                    <a:pt x="9600" y="16014"/>
                  </a:cubicBezTo>
                  <a:cubicBezTo>
                    <a:pt x="9560" y="16014"/>
                    <a:pt x="9521" y="16039"/>
                    <a:pt x="9504" y="16087"/>
                  </a:cubicBezTo>
                  <a:cubicBezTo>
                    <a:pt x="9288" y="16720"/>
                    <a:pt x="8679" y="17186"/>
                    <a:pt x="8003" y="17186"/>
                  </a:cubicBezTo>
                  <a:cubicBezTo>
                    <a:pt x="7955" y="17186"/>
                    <a:pt x="7907" y="17184"/>
                    <a:pt x="7858" y="17179"/>
                  </a:cubicBezTo>
                  <a:cubicBezTo>
                    <a:pt x="7135" y="17106"/>
                    <a:pt x="6558" y="16492"/>
                    <a:pt x="6467" y="15778"/>
                  </a:cubicBezTo>
                  <a:cubicBezTo>
                    <a:pt x="6460" y="15722"/>
                    <a:pt x="6414" y="15679"/>
                    <a:pt x="6363" y="15679"/>
                  </a:cubicBezTo>
                  <a:cubicBezTo>
                    <a:pt x="6340" y="15679"/>
                    <a:pt x="6315" y="15688"/>
                    <a:pt x="6294" y="15710"/>
                  </a:cubicBezTo>
                  <a:cubicBezTo>
                    <a:pt x="6021" y="15967"/>
                    <a:pt x="5705" y="16078"/>
                    <a:pt x="5399" y="16078"/>
                  </a:cubicBezTo>
                  <a:cubicBezTo>
                    <a:pt x="4604" y="16078"/>
                    <a:pt x="3877" y="15324"/>
                    <a:pt x="4143" y="14391"/>
                  </a:cubicBezTo>
                  <a:cubicBezTo>
                    <a:pt x="4158" y="14333"/>
                    <a:pt x="4111" y="14262"/>
                    <a:pt x="4049" y="14262"/>
                  </a:cubicBezTo>
                  <a:cubicBezTo>
                    <a:pt x="4038" y="14262"/>
                    <a:pt x="4027" y="14264"/>
                    <a:pt x="4015" y="14268"/>
                  </a:cubicBezTo>
                  <a:cubicBezTo>
                    <a:pt x="3886" y="14319"/>
                    <a:pt x="3759" y="14342"/>
                    <a:pt x="3639" y="14342"/>
                  </a:cubicBezTo>
                  <a:cubicBezTo>
                    <a:pt x="2929" y="14342"/>
                    <a:pt x="2435" y="13539"/>
                    <a:pt x="2901" y="12859"/>
                  </a:cubicBezTo>
                  <a:cubicBezTo>
                    <a:pt x="2951" y="12788"/>
                    <a:pt x="2883" y="12706"/>
                    <a:pt x="2809" y="12706"/>
                  </a:cubicBezTo>
                  <a:cubicBezTo>
                    <a:pt x="2802" y="12706"/>
                    <a:pt x="2795" y="12707"/>
                    <a:pt x="2788" y="12709"/>
                  </a:cubicBezTo>
                  <a:cubicBezTo>
                    <a:pt x="2686" y="12730"/>
                    <a:pt x="2582" y="12741"/>
                    <a:pt x="2478" y="12741"/>
                  </a:cubicBezTo>
                  <a:cubicBezTo>
                    <a:pt x="1950" y="12741"/>
                    <a:pt x="1417" y="12466"/>
                    <a:pt x="1223" y="11949"/>
                  </a:cubicBezTo>
                  <a:cubicBezTo>
                    <a:pt x="1023" y="11399"/>
                    <a:pt x="1373" y="10817"/>
                    <a:pt x="1901" y="10576"/>
                  </a:cubicBezTo>
                  <a:cubicBezTo>
                    <a:pt x="1998" y="10534"/>
                    <a:pt x="1864" y="10335"/>
                    <a:pt x="1757" y="10335"/>
                  </a:cubicBezTo>
                  <a:cubicBezTo>
                    <a:pt x="1749" y="10335"/>
                    <a:pt x="1740" y="10337"/>
                    <a:pt x="1732" y="10339"/>
                  </a:cubicBezTo>
                  <a:cubicBezTo>
                    <a:pt x="1619" y="10380"/>
                    <a:pt x="1501" y="10399"/>
                    <a:pt x="1384" y="10399"/>
                  </a:cubicBezTo>
                  <a:cubicBezTo>
                    <a:pt x="972" y="10399"/>
                    <a:pt x="567" y="10162"/>
                    <a:pt x="405" y="9762"/>
                  </a:cubicBezTo>
                  <a:cubicBezTo>
                    <a:pt x="150" y="9116"/>
                    <a:pt x="714" y="8434"/>
                    <a:pt x="1369" y="8411"/>
                  </a:cubicBezTo>
                  <a:cubicBezTo>
                    <a:pt x="1451" y="8407"/>
                    <a:pt x="1510" y="8297"/>
                    <a:pt x="1441" y="8238"/>
                  </a:cubicBezTo>
                  <a:cubicBezTo>
                    <a:pt x="918" y="7752"/>
                    <a:pt x="395" y="7183"/>
                    <a:pt x="473" y="6415"/>
                  </a:cubicBezTo>
                  <a:cubicBezTo>
                    <a:pt x="550" y="5655"/>
                    <a:pt x="1423" y="5442"/>
                    <a:pt x="2042" y="5269"/>
                  </a:cubicBezTo>
                  <a:cubicBezTo>
                    <a:pt x="2124" y="5246"/>
                    <a:pt x="2146" y="5123"/>
                    <a:pt x="2069" y="5082"/>
                  </a:cubicBezTo>
                  <a:cubicBezTo>
                    <a:pt x="1451" y="4755"/>
                    <a:pt x="1196" y="3895"/>
                    <a:pt x="1591" y="3300"/>
                  </a:cubicBezTo>
                  <a:cubicBezTo>
                    <a:pt x="1812" y="2973"/>
                    <a:pt x="2177" y="2822"/>
                    <a:pt x="2547" y="2822"/>
                  </a:cubicBezTo>
                  <a:cubicBezTo>
                    <a:pt x="2915" y="2822"/>
                    <a:pt x="3288" y="2970"/>
                    <a:pt x="3529" y="3244"/>
                  </a:cubicBezTo>
                  <a:lnTo>
                    <a:pt x="3529" y="3244"/>
                  </a:lnTo>
                  <a:cubicBezTo>
                    <a:pt x="3532" y="3248"/>
                    <a:pt x="3535" y="3251"/>
                    <a:pt x="3538" y="3254"/>
                  </a:cubicBezTo>
                  <a:cubicBezTo>
                    <a:pt x="3558" y="3278"/>
                    <a:pt x="3582" y="3288"/>
                    <a:pt x="3605" y="3288"/>
                  </a:cubicBezTo>
                  <a:cubicBezTo>
                    <a:pt x="3679" y="3288"/>
                    <a:pt x="3746" y="3185"/>
                    <a:pt x="3683" y="3109"/>
                  </a:cubicBezTo>
                  <a:cubicBezTo>
                    <a:pt x="3680" y="3104"/>
                    <a:pt x="3676" y="3100"/>
                    <a:pt x="3672" y="3095"/>
                  </a:cubicBezTo>
                  <a:lnTo>
                    <a:pt x="3672" y="3095"/>
                  </a:lnTo>
                  <a:cubicBezTo>
                    <a:pt x="3182" y="2531"/>
                    <a:pt x="3116" y="1659"/>
                    <a:pt x="3779" y="1203"/>
                  </a:cubicBezTo>
                  <a:cubicBezTo>
                    <a:pt x="3981" y="1066"/>
                    <a:pt x="4178" y="1010"/>
                    <a:pt x="4370" y="1010"/>
                  </a:cubicBezTo>
                  <a:cubicBezTo>
                    <a:pt x="4836" y="1010"/>
                    <a:pt x="5267" y="1342"/>
                    <a:pt x="5657" y="1635"/>
                  </a:cubicBezTo>
                  <a:cubicBezTo>
                    <a:pt x="5675" y="1649"/>
                    <a:pt x="5693" y="1654"/>
                    <a:pt x="5710" y="1654"/>
                  </a:cubicBezTo>
                  <a:cubicBezTo>
                    <a:pt x="5746" y="1654"/>
                    <a:pt x="5776" y="1628"/>
                    <a:pt x="5792" y="1593"/>
                  </a:cubicBezTo>
                  <a:lnTo>
                    <a:pt x="5792" y="1593"/>
                  </a:lnTo>
                  <a:cubicBezTo>
                    <a:pt x="5825" y="1580"/>
                    <a:pt x="5851" y="1550"/>
                    <a:pt x="5853" y="1503"/>
                  </a:cubicBezTo>
                  <a:cubicBezTo>
                    <a:pt x="5883" y="704"/>
                    <a:pt x="6517" y="233"/>
                    <a:pt x="7163" y="233"/>
                  </a:cubicBezTo>
                  <a:cubicBezTo>
                    <a:pt x="7591" y="233"/>
                    <a:pt x="8024" y="439"/>
                    <a:pt x="8290" y="894"/>
                  </a:cubicBezTo>
                  <a:cubicBezTo>
                    <a:pt x="8308" y="927"/>
                    <a:pt x="8341" y="943"/>
                    <a:pt x="8375" y="943"/>
                  </a:cubicBezTo>
                  <a:cubicBezTo>
                    <a:pt x="8402" y="943"/>
                    <a:pt x="8429" y="932"/>
                    <a:pt x="8449" y="912"/>
                  </a:cubicBezTo>
                  <a:cubicBezTo>
                    <a:pt x="8859" y="539"/>
                    <a:pt x="9368" y="216"/>
                    <a:pt x="9941" y="216"/>
                  </a:cubicBezTo>
                  <a:close/>
                  <a:moveTo>
                    <a:pt x="7124" y="1"/>
                  </a:moveTo>
                  <a:cubicBezTo>
                    <a:pt x="7010" y="1"/>
                    <a:pt x="6895" y="14"/>
                    <a:pt x="6780" y="44"/>
                  </a:cubicBezTo>
                  <a:cubicBezTo>
                    <a:pt x="6158" y="205"/>
                    <a:pt x="5732" y="762"/>
                    <a:pt x="5658" y="1378"/>
                  </a:cubicBezTo>
                  <a:lnTo>
                    <a:pt x="5658" y="1378"/>
                  </a:lnTo>
                  <a:cubicBezTo>
                    <a:pt x="5351" y="1137"/>
                    <a:pt x="5040" y="874"/>
                    <a:pt x="4648" y="821"/>
                  </a:cubicBezTo>
                  <a:cubicBezTo>
                    <a:pt x="4586" y="813"/>
                    <a:pt x="4522" y="809"/>
                    <a:pt x="4458" y="809"/>
                  </a:cubicBezTo>
                  <a:cubicBezTo>
                    <a:pt x="4127" y="809"/>
                    <a:pt x="3778" y="918"/>
                    <a:pt x="3538" y="1135"/>
                  </a:cubicBezTo>
                  <a:cubicBezTo>
                    <a:pt x="3220" y="1426"/>
                    <a:pt x="3047" y="1726"/>
                    <a:pt x="3083" y="2163"/>
                  </a:cubicBezTo>
                  <a:cubicBezTo>
                    <a:pt x="3100" y="2369"/>
                    <a:pt x="3151" y="2576"/>
                    <a:pt x="3234" y="2768"/>
                  </a:cubicBezTo>
                  <a:lnTo>
                    <a:pt x="3234" y="2768"/>
                  </a:lnTo>
                  <a:cubicBezTo>
                    <a:pt x="3025" y="2669"/>
                    <a:pt x="2794" y="2617"/>
                    <a:pt x="2563" y="2617"/>
                  </a:cubicBezTo>
                  <a:cubicBezTo>
                    <a:pt x="2150" y="2617"/>
                    <a:pt x="1740" y="2781"/>
                    <a:pt x="1473" y="3122"/>
                  </a:cubicBezTo>
                  <a:cubicBezTo>
                    <a:pt x="990" y="3741"/>
                    <a:pt x="1178" y="4671"/>
                    <a:pt x="1771" y="5134"/>
                  </a:cubicBezTo>
                  <a:lnTo>
                    <a:pt x="1771" y="5134"/>
                  </a:lnTo>
                  <a:cubicBezTo>
                    <a:pt x="1130" y="5317"/>
                    <a:pt x="387" y="5593"/>
                    <a:pt x="277" y="6319"/>
                  </a:cubicBezTo>
                  <a:cubicBezTo>
                    <a:pt x="157" y="7104"/>
                    <a:pt x="620" y="7726"/>
                    <a:pt x="1144" y="8236"/>
                  </a:cubicBezTo>
                  <a:lnTo>
                    <a:pt x="1144" y="8236"/>
                  </a:lnTo>
                  <a:cubicBezTo>
                    <a:pt x="510" y="8380"/>
                    <a:pt x="1" y="9016"/>
                    <a:pt x="168" y="9689"/>
                  </a:cubicBezTo>
                  <a:cubicBezTo>
                    <a:pt x="300" y="10234"/>
                    <a:pt x="816" y="10586"/>
                    <a:pt x="1348" y="10604"/>
                  </a:cubicBezTo>
                  <a:lnTo>
                    <a:pt x="1348" y="10604"/>
                  </a:lnTo>
                  <a:cubicBezTo>
                    <a:pt x="986" y="10965"/>
                    <a:pt x="848" y="11535"/>
                    <a:pt x="1032" y="12026"/>
                  </a:cubicBezTo>
                  <a:cubicBezTo>
                    <a:pt x="1260" y="12630"/>
                    <a:pt x="1872" y="12946"/>
                    <a:pt x="2483" y="12946"/>
                  </a:cubicBezTo>
                  <a:cubicBezTo>
                    <a:pt x="2529" y="12946"/>
                    <a:pt x="2574" y="12944"/>
                    <a:pt x="2619" y="12940"/>
                  </a:cubicBezTo>
                  <a:lnTo>
                    <a:pt x="2619" y="12940"/>
                  </a:lnTo>
                  <a:cubicBezTo>
                    <a:pt x="2261" y="13704"/>
                    <a:pt x="2841" y="14550"/>
                    <a:pt x="3631" y="14550"/>
                  </a:cubicBezTo>
                  <a:cubicBezTo>
                    <a:pt x="3719" y="14550"/>
                    <a:pt x="3811" y="14540"/>
                    <a:pt x="3904" y="14517"/>
                  </a:cubicBezTo>
                  <a:lnTo>
                    <a:pt x="3904" y="14517"/>
                  </a:lnTo>
                  <a:cubicBezTo>
                    <a:pt x="3806" y="15117"/>
                    <a:pt x="4050" y="15760"/>
                    <a:pt x="4588" y="16087"/>
                  </a:cubicBezTo>
                  <a:cubicBezTo>
                    <a:pt x="4820" y="16228"/>
                    <a:pt x="5077" y="16293"/>
                    <a:pt x="5335" y="16293"/>
                  </a:cubicBezTo>
                  <a:cubicBezTo>
                    <a:pt x="5676" y="16293"/>
                    <a:pt x="6016" y="16179"/>
                    <a:pt x="6296" y="15974"/>
                  </a:cubicBezTo>
                  <a:lnTo>
                    <a:pt x="6296" y="15974"/>
                  </a:lnTo>
                  <a:cubicBezTo>
                    <a:pt x="6465" y="16701"/>
                    <a:pt x="7065" y="17309"/>
                    <a:pt x="7831" y="17388"/>
                  </a:cubicBezTo>
                  <a:cubicBezTo>
                    <a:pt x="7888" y="17394"/>
                    <a:pt x="7945" y="17397"/>
                    <a:pt x="8001" y="17397"/>
                  </a:cubicBezTo>
                  <a:cubicBezTo>
                    <a:pt x="8716" y="17397"/>
                    <a:pt x="9364" y="16930"/>
                    <a:pt x="9646" y="16281"/>
                  </a:cubicBezTo>
                  <a:lnTo>
                    <a:pt x="9646" y="16281"/>
                  </a:lnTo>
                  <a:cubicBezTo>
                    <a:pt x="10049" y="16587"/>
                    <a:pt x="10537" y="16840"/>
                    <a:pt x="11045" y="16840"/>
                  </a:cubicBezTo>
                  <a:cubicBezTo>
                    <a:pt x="11169" y="16840"/>
                    <a:pt x="11294" y="16825"/>
                    <a:pt x="11419" y="16792"/>
                  </a:cubicBezTo>
                  <a:cubicBezTo>
                    <a:pt x="11907" y="16664"/>
                    <a:pt x="12304" y="16260"/>
                    <a:pt x="12367" y="15769"/>
                  </a:cubicBezTo>
                  <a:lnTo>
                    <a:pt x="12367" y="15769"/>
                  </a:lnTo>
                  <a:cubicBezTo>
                    <a:pt x="12619" y="15991"/>
                    <a:pt x="12947" y="16120"/>
                    <a:pt x="13278" y="16120"/>
                  </a:cubicBezTo>
                  <a:cubicBezTo>
                    <a:pt x="13493" y="16120"/>
                    <a:pt x="13709" y="16065"/>
                    <a:pt x="13906" y="15946"/>
                  </a:cubicBezTo>
                  <a:cubicBezTo>
                    <a:pt x="14418" y="15636"/>
                    <a:pt x="14609" y="15008"/>
                    <a:pt x="14459" y="14454"/>
                  </a:cubicBezTo>
                  <a:lnTo>
                    <a:pt x="14459" y="14454"/>
                  </a:lnTo>
                  <a:cubicBezTo>
                    <a:pt x="14581" y="14483"/>
                    <a:pt x="14701" y="14497"/>
                    <a:pt x="14818" y="14497"/>
                  </a:cubicBezTo>
                  <a:cubicBezTo>
                    <a:pt x="15950" y="14497"/>
                    <a:pt x="16761" y="13205"/>
                    <a:pt x="16114" y="12157"/>
                  </a:cubicBezTo>
                  <a:lnTo>
                    <a:pt x="16114" y="12157"/>
                  </a:lnTo>
                  <a:cubicBezTo>
                    <a:pt x="17363" y="11956"/>
                    <a:pt x="17873" y="10409"/>
                    <a:pt x="16944" y="9523"/>
                  </a:cubicBezTo>
                  <a:lnTo>
                    <a:pt x="16944" y="9523"/>
                  </a:lnTo>
                  <a:cubicBezTo>
                    <a:pt x="17456" y="9280"/>
                    <a:pt x="17818" y="8755"/>
                    <a:pt x="17777" y="8170"/>
                  </a:cubicBezTo>
                  <a:cubicBezTo>
                    <a:pt x="17734" y="7573"/>
                    <a:pt x="17280" y="7088"/>
                    <a:pt x="16719" y="6940"/>
                  </a:cubicBezTo>
                  <a:lnTo>
                    <a:pt x="16719" y="6940"/>
                  </a:lnTo>
                  <a:cubicBezTo>
                    <a:pt x="17017" y="6428"/>
                    <a:pt x="17171" y="5805"/>
                    <a:pt x="16940" y="5232"/>
                  </a:cubicBezTo>
                  <a:cubicBezTo>
                    <a:pt x="16744" y="4751"/>
                    <a:pt x="16300" y="4402"/>
                    <a:pt x="15790" y="4361"/>
                  </a:cubicBezTo>
                  <a:lnTo>
                    <a:pt x="15790" y="4361"/>
                  </a:lnTo>
                  <a:cubicBezTo>
                    <a:pt x="16161" y="3668"/>
                    <a:pt x="16072" y="2753"/>
                    <a:pt x="15489" y="2195"/>
                  </a:cubicBezTo>
                  <a:cubicBezTo>
                    <a:pt x="15152" y="1870"/>
                    <a:pt x="14703" y="1710"/>
                    <a:pt x="14251" y="1710"/>
                  </a:cubicBezTo>
                  <a:cubicBezTo>
                    <a:pt x="13913" y="1710"/>
                    <a:pt x="13574" y="1800"/>
                    <a:pt x="13280" y="1978"/>
                  </a:cubicBezTo>
                  <a:lnTo>
                    <a:pt x="13280" y="1978"/>
                  </a:lnTo>
                  <a:cubicBezTo>
                    <a:pt x="13152" y="1516"/>
                    <a:pt x="12897" y="1074"/>
                    <a:pt x="12442" y="871"/>
                  </a:cubicBezTo>
                  <a:cubicBezTo>
                    <a:pt x="12295" y="805"/>
                    <a:pt x="12136" y="773"/>
                    <a:pt x="11979" y="773"/>
                  </a:cubicBezTo>
                  <a:cubicBezTo>
                    <a:pt x="11743" y="773"/>
                    <a:pt x="11509" y="848"/>
                    <a:pt x="11323" y="997"/>
                  </a:cubicBezTo>
                  <a:lnTo>
                    <a:pt x="11323" y="997"/>
                  </a:lnTo>
                  <a:cubicBezTo>
                    <a:pt x="11176" y="489"/>
                    <a:pt x="10726" y="123"/>
                    <a:pt x="10191" y="34"/>
                  </a:cubicBezTo>
                  <a:cubicBezTo>
                    <a:pt x="10104" y="20"/>
                    <a:pt x="10017" y="13"/>
                    <a:pt x="9931" y="13"/>
                  </a:cubicBezTo>
                  <a:cubicBezTo>
                    <a:pt x="9359" y="13"/>
                    <a:pt x="8827" y="317"/>
                    <a:pt x="8402" y="687"/>
                  </a:cubicBezTo>
                  <a:lnTo>
                    <a:pt x="8402" y="687"/>
                  </a:lnTo>
                  <a:cubicBezTo>
                    <a:pt x="8112" y="271"/>
                    <a:pt x="7629" y="1"/>
                    <a:pt x="7124" y="1"/>
                  </a:cubicBezTo>
                  <a:close/>
                </a:path>
              </a:pathLst>
            </a:custGeom>
            <a:solidFill>
              <a:srgbClr val="4C4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3" name="Google Shape;533;p13"/>
          <p:cNvSpPr txBox="1">
            <a:spLocks noGrp="1"/>
          </p:cNvSpPr>
          <p:nvPr>
            <p:ph type="title"/>
          </p:nvPr>
        </p:nvSpPr>
        <p:spPr>
          <a:xfrm>
            <a:off x="685800" y="1821840"/>
            <a:ext cx="7738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500"/>
              <a:buNone/>
              <a:defRPr sz="6500"/>
            </a:lvl1pPr>
            <a:lvl2pPr lvl="1" algn="ctr" rtl="0">
              <a:spcBef>
                <a:spcPts val="0"/>
              </a:spcBef>
              <a:spcAft>
                <a:spcPts val="0"/>
              </a:spcAft>
              <a:buSzPts val="5300"/>
              <a:buNone/>
              <a:defRPr sz="5300"/>
            </a:lvl2pPr>
            <a:lvl3pPr lvl="2" algn="ctr" rtl="0">
              <a:spcBef>
                <a:spcPts val="0"/>
              </a:spcBef>
              <a:spcAft>
                <a:spcPts val="0"/>
              </a:spcAft>
              <a:buSzPts val="5300"/>
              <a:buNone/>
              <a:defRPr sz="5300"/>
            </a:lvl3pPr>
            <a:lvl4pPr lvl="3" algn="ctr" rtl="0">
              <a:spcBef>
                <a:spcPts val="0"/>
              </a:spcBef>
              <a:spcAft>
                <a:spcPts val="0"/>
              </a:spcAft>
              <a:buSzPts val="5300"/>
              <a:buNone/>
              <a:defRPr sz="5300"/>
            </a:lvl4pPr>
            <a:lvl5pPr lvl="4" algn="ctr" rtl="0">
              <a:spcBef>
                <a:spcPts val="0"/>
              </a:spcBef>
              <a:spcAft>
                <a:spcPts val="0"/>
              </a:spcAft>
              <a:buSzPts val="5300"/>
              <a:buNone/>
              <a:defRPr sz="5300"/>
            </a:lvl5pPr>
            <a:lvl6pPr lvl="5" algn="ctr" rtl="0">
              <a:spcBef>
                <a:spcPts val="0"/>
              </a:spcBef>
              <a:spcAft>
                <a:spcPts val="0"/>
              </a:spcAft>
              <a:buSzPts val="5300"/>
              <a:buNone/>
              <a:defRPr sz="5300"/>
            </a:lvl6pPr>
            <a:lvl7pPr lvl="6" algn="ctr" rtl="0">
              <a:spcBef>
                <a:spcPts val="0"/>
              </a:spcBef>
              <a:spcAft>
                <a:spcPts val="0"/>
              </a:spcAft>
              <a:buSzPts val="5300"/>
              <a:buNone/>
              <a:defRPr sz="5300"/>
            </a:lvl7pPr>
            <a:lvl8pPr lvl="7" algn="ctr" rtl="0">
              <a:spcBef>
                <a:spcPts val="0"/>
              </a:spcBef>
              <a:spcAft>
                <a:spcPts val="0"/>
              </a:spcAft>
              <a:buSzPts val="5300"/>
              <a:buNone/>
              <a:defRPr sz="5300"/>
            </a:lvl8pPr>
            <a:lvl9pPr lvl="8" algn="ctr" rtl="0">
              <a:spcBef>
                <a:spcPts val="0"/>
              </a:spcBef>
              <a:spcAft>
                <a:spcPts val="0"/>
              </a:spcAft>
              <a:buSzPts val="5300"/>
              <a:buNone/>
              <a:defRPr sz="5300"/>
            </a:lvl9pPr>
          </a:lstStyle>
          <a:p>
            <a:endParaRPr/>
          </a:p>
        </p:txBody>
      </p:sp>
      <p:sp>
        <p:nvSpPr>
          <p:cNvPr id="534" name="Google Shape;534;p13"/>
          <p:cNvSpPr txBox="1">
            <a:spLocks noGrp="1"/>
          </p:cNvSpPr>
          <p:nvPr>
            <p:ph type="subTitle" idx="1"/>
          </p:nvPr>
        </p:nvSpPr>
        <p:spPr>
          <a:xfrm>
            <a:off x="3112200" y="2864075"/>
            <a:ext cx="2919600" cy="128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atin typeface="Didact Gothic"/>
                <a:ea typeface="Didact Gothic"/>
                <a:cs typeface="Didact Gothic"/>
                <a:sym typeface="Didact Gothic"/>
              </a:defRPr>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a:endParaRPr/>
          </a:p>
        </p:txBody>
      </p:sp>
      <p:grpSp>
        <p:nvGrpSpPr>
          <p:cNvPr id="535" name="Google Shape;535;p13"/>
          <p:cNvGrpSpPr/>
          <p:nvPr/>
        </p:nvGrpSpPr>
        <p:grpSpPr>
          <a:xfrm rot="-10796165">
            <a:off x="-999055" y="4264616"/>
            <a:ext cx="1842350" cy="479566"/>
            <a:chOff x="7492775" y="1865413"/>
            <a:chExt cx="2055046" cy="534931"/>
          </a:xfrm>
        </p:grpSpPr>
        <p:sp>
          <p:nvSpPr>
            <p:cNvPr id="536" name="Google Shape;536;p13"/>
            <p:cNvSpPr/>
            <p:nvPr/>
          </p:nvSpPr>
          <p:spPr>
            <a:xfrm>
              <a:off x="7498728" y="1868329"/>
              <a:ext cx="2033663" cy="521203"/>
            </a:xfrm>
            <a:custGeom>
              <a:avLst/>
              <a:gdLst/>
              <a:ahLst/>
              <a:cxnLst/>
              <a:rect l="l" t="t" r="r" b="b"/>
              <a:pathLst>
                <a:path w="16739" h="4290" extrusionOk="0">
                  <a:moveTo>
                    <a:pt x="16719" y="0"/>
                  </a:moveTo>
                  <a:cubicBezTo>
                    <a:pt x="16719" y="0"/>
                    <a:pt x="14257" y="215"/>
                    <a:pt x="13954" y="284"/>
                  </a:cubicBezTo>
                  <a:cubicBezTo>
                    <a:pt x="13906" y="294"/>
                    <a:pt x="13731" y="299"/>
                    <a:pt x="13469" y="299"/>
                  </a:cubicBezTo>
                  <a:cubicBezTo>
                    <a:pt x="12041" y="299"/>
                    <a:pt x="8020" y="165"/>
                    <a:pt x="7740" y="157"/>
                  </a:cubicBezTo>
                  <a:lnTo>
                    <a:pt x="392" y="157"/>
                  </a:lnTo>
                  <a:cubicBezTo>
                    <a:pt x="206" y="460"/>
                    <a:pt x="1" y="4290"/>
                    <a:pt x="1" y="4290"/>
                  </a:cubicBezTo>
                  <a:lnTo>
                    <a:pt x="147" y="4212"/>
                  </a:lnTo>
                  <a:lnTo>
                    <a:pt x="4447" y="4163"/>
                  </a:lnTo>
                  <a:cubicBezTo>
                    <a:pt x="4447" y="4163"/>
                    <a:pt x="8381" y="4198"/>
                    <a:pt x="11152" y="4198"/>
                  </a:cubicBezTo>
                  <a:cubicBezTo>
                    <a:pt x="12537" y="4198"/>
                    <a:pt x="13632" y="4189"/>
                    <a:pt x="13798" y="4163"/>
                  </a:cubicBezTo>
                  <a:cubicBezTo>
                    <a:pt x="13914" y="4147"/>
                    <a:pt x="14072" y="4141"/>
                    <a:pt x="14247" y="4141"/>
                  </a:cubicBezTo>
                  <a:cubicBezTo>
                    <a:pt x="14836" y="4141"/>
                    <a:pt x="15631" y="4213"/>
                    <a:pt x="15781" y="4251"/>
                  </a:cubicBezTo>
                  <a:cubicBezTo>
                    <a:pt x="15846" y="4267"/>
                    <a:pt x="15975" y="4272"/>
                    <a:pt x="16116" y="4272"/>
                  </a:cubicBezTo>
                  <a:cubicBezTo>
                    <a:pt x="16400" y="4272"/>
                    <a:pt x="16739" y="4251"/>
                    <a:pt x="16739" y="4251"/>
                  </a:cubicBezTo>
                  <a:lnTo>
                    <a:pt x="15781" y="3459"/>
                  </a:lnTo>
                  <a:lnTo>
                    <a:pt x="14042" y="1798"/>
                  </a:lnTo>
                  <a:cubicBezTo>
                    <a:pt x="14042" y="1798"/>
                    <a:pt x="15361" y="1036"/>
                    <a:pt x="15517" y="997"/>
                  </a:cubicBezTo>
                  <a:cubicBezTo>
                    <a:pt x="15664" y="968"/>
                    <a:pt x="16719" y="0"/>
                    <a:pt x="167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3"/>
            <p:cNvSpPr/>
            <p:nvPr/>
          </p:nvSpPr>
          <p:spPr>
            <a:xfrm>
              <a:off x="7492775" y="1865413"/>
              <a:ext cx="2055046" cy="534931"/>
            </a:xfrm>
            <a:custGeom>
              <a:avLst/>
              <a:gdLst/>
              <a:ahLst/>
              <a:cxnLst/>
              <a:rect l="l" t="t" r="r" b="b"/>
              <a:pathLst>
                <a:path w="16915" h="4403" extrusionOk="0">
                  <a:moveTo>
                    <a:pt x="392" y="181"/>
                  </a:moveTo>
                  <a:cubicBezTo>
                    <a:pt x="1457" y="239"/>
                    <a:pt x="2522" y="239"/>
                    <a:pt x="3577" y="249"/>
                  </a:cubicBezTo>
                  <a:cubicBezTo>
                    <a:pt x="4652" y="259"/>
                    <a:pt x="5737" y="269"/>
                    <a:pt x="6811" y="278"/>
                  </a:cubicBezTo>
                  <a:cubicBezTo>
                    <a:pt x="8589" y="295"/>
                    <a:pt x="10360" y="332"/>
                    <a:pt x="12136" y="332"/>
                  </a:cubicBezTo>
                  <a:cubicBezTo>
                    <a:pt x="12478" y="332"/>
                    <a:pt x="12820" y="330"/>
                    <a:pt x="13163" y="327"/>
                  </a:cubicBezTo>
                  <a:cubicBezTo>
                    <a:pt x="14277" y="317"/>
                    <a:pt x="15400" y="269"/>
                    <a:pt x="16514" y="181"/>
                  </a:cubicBezTo>
                  <a:lnTo>
                    <a:pt x="16514" y="181"/>
                  </a:lnTo>
                  <a:cubicBezTo>
                    <a:pt x="15752" y="806"/>
                    <a:pt x="14922" y="1363"/>
                    <a:pt x="14052" y="1822"/>
                  </a:cubicBezTo>
                  <a:cubicBezTo>
                    <a:pt x="14013" y="1851"/>
                    <a:pt x="14003" y="1910"/>
                    <a:pt x="14042" y="1939"/>
                  </a:cubicBezTo>
                  <a:cubicBezTo>
                    <a:pt x="14902" y="2702"/>
                    <a:pt x="15772" y="3464"/>
                    <a:pt x="16632" y="4236"/>
                  </a:cubicBezTo>
                  <a:cubicBezTo>
                    <a:pt x="16529" y="4247"/>
                    <a:pt x="16427" y="4253"/>
                    <a:pt x="16324" y="4253"/>
                  </a:cubicBezTo>
                  <a:cubicBezTo>
                    <a:pt x="15919" y="4253"/>
                    <a:pt x="15515" y="4173"/>
                    <a:pt x="15117" y="4118"/>
                  </a:cubicBezTo>
                  <a:cubicBezTo>
                    <a:pt x="14822" y="4079"/>
                    <a:pt x="14530" y="4063"/>
                    <a:pt x="14238" y="4063"/>
                  </a:cubicBezTo>
                  <a:cubicBezTo>
                    <a:pt x="14017" y="4063"/>
                    <a:pt x="13796" y="4072"/>
                    <a:pt x="13573" y="4089"/>
                  </a:cubicBezTo>
                  <a:cubicBezTo>
                    <a:pt x="12498" y="4157"/>
                    <a:pt x="11423" y="4226"/>
                    <a:pt x="10339" y="4236"/>
                  </a:cubicBezTo>
                  <a:cubicBezTo>
                    <a:pt x="10159" y="4237"/>
                    <a:pt x="9978" y="4238"/>
                    <a:pt x="9798" y="4238"/>
                  </a:cubicBezTo>
                  <a:cubicBezTo>
                    <a:pt x="7798" y="4238"/>
                    <a:pt x="5791" y="4146"/>
                    <a:pt x="3792" y="4128"/>
                  </a:cubicBezTo>
                  <a:cubicBezTo>
                    <a:pt x="3645" y="4127"/>
                    <a:pt x="3498" y="4126"/>
                    <a:pt x="3351" y="4126"/>
                  </a:cubicBezTo>
                  <a:cubicBezTo>
                    <a:pt x="2286" y="4126"/>
                    <a:pt x="1222" y="4158"/>
                    <a:pt x="157" y="4236"/>
                  </a:cubicBezTo>
                  <a:cubicBezTo>
                    <a:pt x="157" y="2877"/>
                    <a:pt x="245" y="1529"/>
                    <a:pt x="392" y="181"/>
                  </a:cubicBezTo>
                  <a:close/>
                  <a:moveTo>
                    <a:pt x="601" y="0"/>
                  </a:moveTo>
                  <a:cubicBezTo>
                    <a:pt x="528" y="0"/>
                    <a:pt x="456" y="6"/>
                    <a:pt x="392" y="24"/>
                  </a:cubicBezTo>
                  <a:cubicBezTo>
                    <a:pt x="380" y="9"/>
                    <a:pt x="360" y="1"/>
                    <a:pt x="340" y="1"/>
                  </a:cubicBezTo>
                  <a:cubicBezTo>
                    <a:pt x="306" y="1"/>
                    <a:pt x="271" y="21"/>
                    <a:pt x="265" y="63"/>
                  </a:cubicBezTo>
                  <a:cubicBezTo>
                    <a:pt x="99" y="1480"/>
                    <a:pt x="11" y="2897"/>
                    <a:pt x="1" y="4314"/>
                  </a:cubicBezTo>
                  <a:cubicBezTo>
                    <a:pt x="1" y="4353"/>
                    <a:pt x="40" y="4392"/>
                    <a:pt x="79" y="4392"/>
                  </a:cubicBezTo>
                  <a:cubicBezTo>
                    <a:pt x="1155" y="4311"/>
                    <a:pt x="2233" y="4283"/>
                    <a:pt x="3312" y="4283"/>
                  </a:cubicBezTo>
                  <a:cubicBezTo>
                    <a:pt x="4438" y="4283"/>
                    <a:pt x="5566" y="4313"/>
                    <a:pt x="6694" y="4343"/>
                  </a:cubicBezTo>
                  <a:cubicBezTo>
                    <a:pt x="7641" y="4368"/>
                    <a:pt x="8585" y="4386"/>
                    <a:pt x="9529" y="4386"/>
                  </a:cubicBezTo>
                  <a:cubicBezTo>
                    <a:pt x="10787" y="4386"/>
                    <a:pt x="12043" y="4354"/>
                    <a:pt x="13300" y="4265"/>
                  </a:cubicBezTo>
                  <a:cubicBezTo>
                    <a:pt x="13619" y="4240"/>
                    <a:pt x="13936" y="4222"/>
                    <a:pt x="14253" y="4222"/>
                  </a:cubicBezTo>
                  <a:cubicBezTo>
                    <a:pt x="14547" y="4222"/>
                    <a:pt x="14840" y="4237"/>
                    <a:pt x="15137" y="4275"/>
                  </a:cubicBezTo>
                  <a:cubicBezTo>
                    <a:pt x="15531" y="4329"/>
                    <a:pt x="15921" y="4403"/>
                    <a:pt x="16312" y="4403"/>
                  </a:cubicBezTo>
                  <a:cubicBezTo>
                    <a:pt x="16483" y="4403"/>
                    <a:pt x="16655" y="4389"/>
                    <a:pt x="16827" y="4353"/>
                  </a:cubicBezTo>
                  <a:cubicBezTo>
                    <a:pt x="16886" y="4353"/>
                    <a:pt x="16915" y="4265"/>
                    <a:pt x="16866" y="4226"/>
                  </a:cubicBezTo>
                  <a:cubicBezTo>
                    <a:pt x="15987" y="3454"/>
                    <a:pt x="15097" y="2672"/>
                    <a:pt x="14218" y="1900"/>
                  </a:cubicBezTo>
                  <a:cubicBezTo>
                    <a:pt x="15127" y="1402"/>
                    <a:pt x="15987" y="816"/>
                    <a:pt x="16778" y="142"/>
                  </a:cubicBezTo>
                  <a:cubicBezTo>
                    <a:pt x="16824" y="104"/>
                    <a:pt x="16792" y="24"/>
                    <a:pt x="16738" y="24"/>
                  </a:cubicBezTo>
                  <a:cubicBezTo>
                    <a:pt x="16735" y="24"/>
                    <a:pt x="16732" y="24"/>
                    <a:pt x="16729" y="24"/>
                  </a:cubicBezTo>
                  <a:cubicBezTo>
                    <a:pt x="15250" y="133"/>
                    <a:pt x="13765" y="166"/>
                    <a:pt x="12279" y="166"/>
                  </a:cubicBezTo>
                  <a:cubicBezTo>
                    <a:pt x="11636" y="166"/>
                    <a:pt x="10992" y="160"/>
                    <a:pt x="10349" y="151"/>
                  </a:cubicBezTo>
                  <a:cubicBezTo>
                    <a:pt x="8218" y="132"/>
                    <a:pt x="6088" y="112"/>
                    <a:pt x="3948" y="93"/>
                  </a:cubicBezTo>
                  <a:cubicBezTo>
                    <a:pt x="3186" y="93"/>
                    <a:pt x="2414" y="73"/>
                    <a:pt x="1642" y="73"/>
                  </a:cubicBezTo>
                  <a:cubicBezTo>
                    <a:pt x="1427" y="44"/>
                    <a:pt x="1193" y="34"/>
                    <a:pt x="968" y="24"/>
                  </a:cubicBezTo>
                  <a:cubicBezTo>
                    <a:pt x="857" y="18"/>
                    <a:pt x="726" y="0"/>
                    <a:pt x="601" y="0"/>
                  </a:cubicBezTo>
                  <a:close/>
                </a:path>
              </a:pathLst>
            </a:custGeom>
            <a:solidFill>
              <a:srgbClr val="4B4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3"/>
            <p:cNvSpPr/>
            <p:nvPr/>
          </p:nvSpPr>
          <p:spPr>
            <a:xfrm>
              <a:off x="9179692" y="1968074"/>
              <a:ext cx="42887" cy="33289"/>
            </a:xfrm>
            <a:custGeom>
              <a:avLst/>
              <a:gdLst/>
              <a:ahLst/>
              <a:cxnLst/>
              <a:rect l="l" t="t" r="r" b="b"/>
              <a:pathLst>
                <a:path w="353" h="274" extrusionOk="0">
                  <a:moveTo>
                    <a:pt x="177" y="0"/>
                  </a:moveTo>
                  <a:cubicBezTo>
                    <a:pt x="1" y="0"/>
                    <a:pt x="1" y="274"/>
                    <a:pt x="177" y="274"/>
                  </a:cubicBezTo>
                  <a:cubicBezTo>
                    <a:pt x="353" y="274"/>
                    <a:pt x="353" y="0"/>
                    <a:pt x="177" y="0"/>
                  </a:cubicBezTo>
                  <a:close/>
                </a:path>
              </a:pathLst>
            </a:custGeom>
            <a:solidFill>
              <a:srgbClr val="FFE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3"/>
            <p:cNvSpPr/>
            <p:nvPr/>
          </p:nvSpPr>
          <p:spPr>
            <a:xfrm>
              <a:off x="9165477" y="2222114"/>
              <a:ext cx="44102" cy="33289"/>
            </a:xfrm>
            <a:custGeom>
              <a:avLst/>
              <a:gdLst/>
              <a:ahLst/>
              <a:cxnLst/>
              <a:rect l="l" t="t" r="r" b="b"/>
              <a:pathLst>
                <a:path w="363" h="274" extrusionOk="0">
                  <a:moveTo>
                    <a:pt x="186" y="0"/>
                  </a:moveTo>
                  <a:cubicBezTo>
                    <a:pt x="1" y="0"/>
                    <a:pt x="1" y="274"/>
                    <a:pt x="186" y="274"/>
                  </a:cubicBezTo>
                  <a:cubicBezTo>
                    <a:pt x="352" y="274"/>
                    <a:pt x="362" y="0"/>
                    <a:pt x="186" y="0"/>
                  </a:cubicBezTo>
                  <a:close/>
                </a:path>
              </a:pathLst>
            </a:custGeom>
            <a:solidFill>
              <a:srgbClr val="FFE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3"/>
            <p:cNvSpPr/>
            <p:nvPr/>
          </p:nvSpPr>
          <p:spPr>
            <a:xfrm>
              <a:off x="9334108" y="2309952"/>
              <a:ext cx="42765" cy="33289"/>
            </a:xfrm>
            <a:custGeom>
              <a:avLst/>
              <a:gdLst/>
              <a:ahLst/>
              <a:cxnLst/>
              <a:rect l="l" t="t" r="r" b="b"/>
              <a:pathLst>
                <a:path w="352" h="274" extrusionOk="0">
                  <a:moveTo>
                    <a:pt x="176" y="0"/>
                  </a:moveTo>
                  <a:cubicBezTo>
                    <a:pt x="0" y="0"/>
                    <a:pt x="0" y="274"/>
                    <a:pt x="176" y="274"/>
                  </a:cubicBezTo>
                  <a:cubicBezTo>
                    <a:pt x="352" y="274"/>
                    <a:pt x="352" y="0"/>
                    <a:pt x="176" y="0"/>
                  </a:cubicBezTo>
                  <a:close/>
                </a:path>
              </a:pathLst>
            </a:custGeom>
            <a:solidFill>
              <a:srgbClr val="FFE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1" name="Google Shape;541;p13"/>
          <p:cNvGrpSpPr/>
          <p:nvPr/>
        </p:nvGrpSpPr>
        <p:grpSpPr>
          <a:xfrm rot="-10796165">
            <a:off x="-978205" y="3731066"/>
            <a:ext cx="1842350" cy="479566"/>
            <a:chOff x="7492775" y="1865413"/>
            <a:chExt cx="2055046" cy="534931"/>
          </a:xfrm>
        </p:grpSpPr>
        <p:sp>
          <p:nvSpPr>
            <p:cNvPr id="542" name="Google Shape;542;p13"/>
            <p:cNvSpPr/>
            <p:nvPr/>
          </p:nvSpPr>
          <p:spPr>
            <a:xfrm>
              <a:off x="7498728" y="1868329"/>
              <a:ext cx="2033663" cy="521203"/>
            </a:xfrm>
            <a:custGeom>
              <a:avLst/>
              <a:gdLst/>
              <a:ahLst/>
              <a:cxnLst/>
              <a:rect l="l" t="t" r="r" b="b"/>
              <a:pathLst>
                <a:path w="16739" h="4290" extrusionOk="0">
                  <a:moveTo>
                    <a:pt x="16719" y="0"/>
                  </a:moveTo>
                  <a:cubicBezTo>
                    <a:pt x="16719" y="0"/>
                    <a:pt x="14257" y="215"/>
                    <a:pt x="13954" y="284"/>
                  </a:cubicBezTo>
                  <a:cubicBezTo>
                    <a:pt x="13906" y="294"/>
                    <a:pt x="13731" y="299"/>
                    <a:pt x="13469" y="299"/>
                  </a:cubicBezTo>
                  <a:cubicBezTo>
                    <a:pt x="12041" y="299"/>
                    <a:pt x="8020" y="165"/>
                    <a:pt x="7740" y="157"/>
                  </a:cubicBezTo>
                  <a:lnTo>
                    <a:pt x="392" y="157"/>
                  </a:lnTo>
                  <a:cubicBezTo>
                    <a:pt x="206" y="460"/>
                    <a:pt x="1" y="4290"/>
                    <a:pt x="1" y="4290"/>
                  </a:cubicBezTo>
                  <a:lnTo>
                    <a:pt x="147" y="4212"/>
                  </a:lnTo>
                  <a:lnTo>
                    <a:pt x="4447" y="4163"/>
                  </a:lnTo>
                  <a:cubicBezTo>
                    <a:pt x="4447" y="4163"/>
                    <a:pt x="8381" y="4198"/>
                    <a:pt x="11152" y="4198"/>
                  </a:cubicBezTo>
                  <a:cubicBezTo>
                    <a:pt x="12537" y="4198"/>
                    <a:pt x="13632" y="4189"/>
                    <a:pt x="13798" y="4163"/>
                  </a:cubicBezTo>
                  <a:cubicBezTo>
                    <a:pt x="13914" y="4147"/>
                    <a:pt x="14072" y="4141"/>
                    <a:pt x="14247" y="4141"/>
                  </a:cubicBezTo>
                  <a:cubicBezTo>
                    <a:pt x="14836" y="4141"/>
                    <a:pt x="15631" y="4213"/>
                    <a:pt x="15781" y="4251"/>
                  </a:cubicBezTo>
                  <a:cubicBezTo>
                    <a:pt x="15846" y="4267"/>
                    <a:pt x="15975" y="4272"/>
                    <a:pt x="16116" y="4272"/>
                  </a:cubicBezTo>
                  <a:cubicBezTo>
                    <a:pt x="16400" y="4272"/>
                    <a:pt x="16739" y="4251"/>
                    <a:pt x="16739" y="4251"/>
                  </a:cubicBezTo>
                  <a:lnTo>
                    <a:pt x="15781" y="3459"/>
                  </a:lnTo>
                  <a:lnTo>
                    <a:pt x="14042" y="1798"/>
                  </a:lnTo>
                  <a:cubicBezTo>
                    <a:pt x="14042" y="1798"/>
                    <a:pt x="15361" y="1036"/>
                    <a:pt x="15517" y="997"/>
                  </a:cubicBezTo>
                  <a:cubicBezTo>
                    <a:pt x="15664" y="968"/>
                    <a:pt x="16719" y="0"/>
                    <a:pt x="167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3"/>
            <p:cNvSpPr/>
            <p:nvPr/>
          </p:nvSpPr>
          <p:spPr>
            <a:xfrm>
              <a:off x="7492775" y="1865413"/>
              <a:ext cx="2055046" cy="534931"/>
            </a:xfrm>
            <a:custGeom>
              <a:avLst/>
              <a:gdLst/>
              <a:ahLst/>
              <a:cxnLst/>
              <a:rect l="l" t="t" r="r" b="b"/>
              <a:pathLst>
                <a:path w="16915" h="4403" extrusionOk="0">
                  <a:moveTo>
                    <a:pt x="392" y="181"/>
                  </a:moveTo>
                  <a:cubicBezTo>
                    <a:pt x="1457" y="239"/>
                    <a:pt x="2522" y="239"/>
                    <a:pt x="3577" y="249"/>
                  </a:cubicBezTo>
                  <a:cubicBezTo>
                    <a:pt x="4652" y="259"/>
                    <a:pt x="5737" y="269"/>
                    <a:pt x="6811" y="278"/>
                  </a:cubicBezTo>
                  <a:cubicBezTo>
                    <a:pt x="8589" y="295"/>
                    <a:pt x="10360" y="332"/>
                    <a:pt x="12136" y="332"/>
                  </a:cubicBezTo>
                  <a:cubicBezTo>
                    <a:pt x="12478" y="332"/>
                    <a:pt x="12820" y="330"/>
                    <a:pt x="13163" y="327"/>
                  </a:cubicBezTo>
                  <a:cubicBezTo>
                    <a:pt x="14277" y="317"/>
                    <a:pt x="15400" y="269"/>
                    <a:pt x="16514" y="181"/>
                  </a:cubicBezTo>
                  <a:lnTo>
                    <a:pt x="16514" y="181"/>
                  </a:lnTo>
                  <a:cubicBezTo>
                    <a:pt x="15752" y="806"/>
                    <a:pt x="14922" y="1363"/>
                    <a:pt x="14052" y="1822"/>
                  </a:cubicBezTo>
                  <a:cubicBezTo>
                    <a:pt x="14013" y="1851"/>
                    <a:pt x="14003" y="1910"/>
                    <a:pt x="14042" y="1939"/>
                  </a:cubicBezTo>
                  <a:cubicBezTo>
                    <a:pt x="14902" y="2702"/>
                    <a:pt x="15772" y="3464"/>
                    <a:pt x="16632" y="4236"/>
                  </a:cubicBezTo>
                  <a:cubicBezTo>
                    <a:pt x="16529" y="4247"/>
                    <a:pt x="16427" y="4253"/>
                    <a:pt x="16324" y="4253"/>
                  </a:cubicBezTo>
                  <a:cubicBezTo>
                    <a:pt x="15919" y="4253"/>
                    <a:pt x="15515" y="4173"/>
                    <a:pt x="15117" y="4118"/>
                  </a:cubicBezTo>
                  <a:cubicBezTo>
                    <a:pt x="14822" y="4079"/>
                    <a:pt x="14530" y="4063"/>
                    <a:pt x="14238" y="4063"/>
                  </a:cubicBezTo>
                  <a:cubicBezTo>
                    <a:pt x="14017" y="4063"/>
                    <a:pt x="13796" y="4072"/>
                    <a:pt x="13573" y="4089"/>
                  </a:cubicBezTo>
                  <a:cubicBezTo>
                    <a:pt x="12498" y="4157"/>
                    <a:pt x="11423" y="4226"/>
                    <a:pt x="10339" y="4236"/>
                  </a:cubicBezTo>
                  <a:cubicBezTo>
                    <a:pt x="10159" y="4237"/>
                    <a:pt x="9978" y="4238"/>
                    <a:pt x="9798" y="4238"/>
                  </a:cubicBezTo>
                  <a:cubicBezTo>
                    <a:pt x="7798" y="4238"/>
                    <a:pt x="5791" y="4146"/>
                    <a:pt x="3792" y="4128"/>
                  </a:cubicBezTo>
                  <a:cubicBezTo>
                    <a:pt x="3645" y="4127"/>
                    <a:pt x="3498" y="4126"/>
                    <a:pt x="3351" y="4126"/>
                  </a:cubicBezTo>
                  <a:cubicBezTo>
                    <a:pt x="2286" y="4126"/>
                    <a:pt x="1222" y="4158"/>
                    <a:pt x="157" y="4236"/>
                  </a:cubicBezTo>
                  <a:cubicBezTo>
                    <a:pt x="157" y="2877"/>
                    <a:pt x="245" y="1529"/>
                    <a:pt x="392" y="181"/>
                  </a:cubicBezTo>
                  <a:close/>
                  <a:moveTo>
                    <a:pt x="601" y="0"/>
                  </a:moveTo>
                  <a:cubicBezTo>
                    <a:pt x="528" y="0"/>
                    <a:pt x="456" y="6"/>
                    <a:pt x="392" y="24"/>
                  </a:cubicBezTo>
                  <a:cubicBezTo>
                    <a:pt x="380" y="9"/>
                    <a:pt x="360" y="1"/>
                    <a:pt x="340" y="1"/>
                  </a:cubicBezTo>
                  <a:cubicBezTo>
                    <a:pt x="306" y="1"/>
                    <a:pt x="271" y="21"/>
                    <a:pt x="265" y="63"/>
                  </a:cubicBezTo>
                  <a:cubicBezTo>
                    <a:pt x="99" y="1480"/>
                    <a:pt x="11" y="2897"/>
                    <a:pt x="1" y="4314"/>
                  </a:cubicBezTo>
                  <a:cubicBezTo>
                    <a:pt x="1" y="4353"/>
                    <a:pt x="40" y="4392"/>
                    <a:pt x="79" y="4392"/>
                  </a:cubicBezTo>
                  <a:cubicBezTo>
                    <a:pt x="1155" y="4311"/>
                    <a:pt x="2233" y="4283"/>
                    <a:pt x="3312" y="4283"/>
                  </a:cubicBezTo>
                  <a:cubicBezTo>
                    <a:pt x="4438" y="4283"/>
                    <a:pt x="5566" y="4313"/>
                    <a:pt x="6694" y="4343"/>
                  </a:cubicBezTo>
                  <a:cubicBezTo>
                    <a:pt x="7641" y="4368"/>
                    <a:pt x="8585" y="4386"/>
                    <a:pt x="9529" y="4386"/>
                  </a:cubicBezTo>
                  <a:cubicBezTo>
                    <a:pt x="10787" y="4386"/>
                    <a:pt x="12043" y="4354"/>
                    <a:pt x="13300" y="4265"/>
                  </a:cubicBezTo>
                  <a:cubicBezTo>
                    <a:pt x="13619" y="4240"/>
                    <a:pt x="13936" y="4222"/>
                    <a:pt x="14253" y="4222"/>
                  </a:cubicBezTo>
                  <a:cubicBezTo>
                    <a:pt x="14547" y="4222"/>
                    <a:pt x="14840" y="4237"/>
                    <a:pt x="15137" y="4275"/>
                  </a:cubicBezTo>
                  <a:cubicBezTo>
                    <a:pt x="15531" y="4329"/>
                    <a:pt x="15921" y="4403"/>
                    <a:pt x="16312" y="4403"/>
                  </a:cubicBezTo>
                  <a:cubicBezTo>
                    <a:pt x="16483" y="4403"/>
                    <a:pt x="16655" y="4389"/>
                    <a:pt x="16827" y="4353"/>
                  </a:cubicBezTo>
                  <a:cubicBezTo>
                    <a:pt x="16886" y="4353"/>
                    <a:pt x="16915" y="4265"/>
                    <a:pt x="16866" y="4226"/>
                  </a:cubicBezTo>
                  <a:cubicBezTo>
                    <a:pt x="15987" y="3454"/>
                    <a:pt x="15097" y="2672"/>
                    <a:pt x="14218" y="1900"/>
                  </a:cubicBezTo>
                  <a:cubicBezTo>
                    <a:pt x="15127" y="1402"/>
                    <a:pt x="15987" y="816"/>
                    <a:pt x="16778" y="142"/>
                  </a:cubicBezTo>
                  <a:cubicBezTo>
                    <a:pt x="16824" y="104"/>
                    <a:pt x="16792" y="24"/>
                    <a:pt x="16738" y="24"/>
                  </a:cubicBezTo>
                  <a:cubicBezTo>
                    <a:pt x="16735" y="24"/>
                    <a:pt x="16732" y="24"/>
                    <a:pt x="16729" y="24"/>
                  </a:cubicBezTo>
                  <a:cubicBezTo>
                    <a:pt x="15250" y="133"/>
                    <a:pt x="13765" y="166"/>
                    <a:pt x="12279" y="166"/>
                  </a:cubicBezTo>
                  <a:cubicBezTo>
                    <a:pt x="11636" y="166"/>
                    <a:pt x="10992" y="160"/>
                    <a:pt x="10349" y="151"/>
                  </a:cubicBezTo>
                  <a:cubicBezTo>
                    <a:pt x="8218" y="132"/>
                    <a:pt x="6088" y="112"/>
                    <a:pt x="3948" y="93"/>
                  </a:cubicBezTo>
                  <a:cubicBezTo>
                    <a:pt x="3186" y="93"/>
                    <a:pt x="2414" y="73"/>
                    <a:pt x="1642" y="73"/>
                  </a:cubicBezTo>
                  <a:cubicBezTo>
                    <a:pt x="1427" y="44"/>
                    <a:pt x="1193" y="34"/>
                    <a:pt x="968" y="24"/>
                  </a:cubicBezTo>
                  <a:cubicBezTo>
                    <a:pt x="857" y="18"/>
                    <a:pt x="726" y="0"/>
                    <a:pt x="601" y="0"/>
                  </a:cubicBezTo>
                  <a:close/>
                </a:path>
              </a:pathLst>
            </a:custGeom>
            <a:solidFill>
              <a:srgbClr val="4B4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3"/>
            <p:cNvSpPr/>
            <p:nvPr/>
          </p:nvSpPr>
          <p:spPr>
            <a:xfrm>
              <a:off x="9179692" y="1968074"/>
              <a:ext cx="42887" cy="33289"/>
            </a:xfrm>
            <a:custGeom>
              <a:avLst/>
              <a:gdLst/>
              <a:ahLst/>
              <a:cxnLst/>
              <a:rect l="l" t="t" r="r" b="b"/>
              <a:pathLst>
                <a:path w="353" h="274" extrusionOk="0">
                  <a:moveTo>
                    <a:pt x="177" y="0"/>
                  </a:moveTo>
                  <a:cubicBezTo>
                    <a:pt x="1" y="0"/>
                    <a:pt x="1" y="274"/>
                    <a:pt x="177" y="274"/>
                  </a:cubicBezTo>
                  <a:cubicBezTo>
                    <a:pt x="353" y="274"/>
                    <a:pt x="353" y="0"/>
                    <a:pt x="177" y="0"/>
                  </a:cubicBezTo>
                  <a:close/>
                </a:path>
              </a:pathLst>
            </a:custGeom>
            <a:solidFill>
              <a:srgbClr val="FFE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3"/>
            <p:cNvSpPr/>
            <p:nvPr/>
          </p:nvSpPr>
          <p:spPr>
            <a:xfrm>
              <a:off x="9165477" y="2222114"/>
              <a:ext cx="44102" cy="33289"/>
            </a:xfrm>
            <a:custGeom>
              <a:avLst/>
              <a:gdLst/>
              <a:ahLst/>
              <a:cxnLst/>
              <a:rect l="l" t="t" r="r" b="b"/>
              <a:pathLst>
                <a:path w="363" h="274" extrusionOk="0">
                  <a:moveTo>
                    <a:pt x="186" y="0"/>
                  </a:moveTo>
                  <a:cubicBezTo>
                    <a:pt x="1" y="0"/>
                    <a:pt x="1" y="274"/>
                    <a:pt x="186" y="274"/>
                  </a:cubicBezTo>
                  <a:cubicBezTo>
                    <a:pt x="352" y="274"/>
                    <a:pt x="362" y="0"/>
                    <a:pt x="186" y="0"/>
                  </a:cubicBezTo>
                  <a:close/>
                </a:path>
              </a:pathLst>
            </a:custGeom>
            <a:solidFill>
              <a:srgbClr val="FFE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3"/>
            <p:cNvSpPr/>
            <p:nvPr/>
          </p:nvSpPr>
          <p:spPr>
            <a:xfrm>
              <a:off x="9334108" y="2309952"/>
              <a:ext cx="42765" cy="33289"/>
            </a:xfrm>
            <a:custGeom>
              <a:avLst/>
              <a:gdLst/>
              <a:ahLst/>
              <a:cxnLst/>
              <a:rect l="l" t="t" r="r" b="b"/>
              <a:pathLst>
                <a:path w="352" h="274" extrusionOk="0">
                  <a:moveTo>
                    <a:pt x="176" y="0"/>
                  </a:moveTo>
                  <a:cubicBezTo>
                    <a:pt x="0" y="0"/>
                    <a:pt x="0" y="274"/>
                    <a:pt x="176" y="274"/>
                  </a:cubicBezTo>
                  <a:cubicBezTo>
                    <a:pt x="352" y="274"/>
                    <a:pt x="352" y="0"/>
                    <a:pt x="176" y="0"/>
                  </a:cubicBezTo>
                  <a:close/>
                </a:path>
              </a:pathLst>
            </a:custGeom>
            <a:solidFill>
              <a:srgbClr val="FFE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2">
  <p:cSld name="CUSTOM_18">
    <p:spTree>
      <p:nvGrpSpPr>
        <p:cNvPr id="1" name="Shape 1069"/>
        <p:cNvGrpSpPr/>
        <p:nvPr/>
      </p:nvGrpSpPr>
      <p:grpSpPr>
        <a:xfrm>
          <a:off x="0" y="0"/>
          <a:ext cx="0" cy="0"/>
          <a:chOff x="0" y="0"/>
          <a:chExt cx="0" cy="0"/>
        </a:xfrm>
      </p:grpSpPr>
      <p:grpSp>
        <p:nvGrpSpPr>
          <p:cNvPr id="1070" name="Google Shape;1070;p23"/>
          <p:cNvGrpSpPr/>
          <p:nvPr/>
        </p:nvGrpSpPr>
        <p:grpSpPr>
          <a:xfrm rot="5889475">
            <a:off x="1873201" y="-943446"/>
            <a:ext cx="5246112" cy="7192771"/>
            <a:chOff x="229105" y="1914751"/>
            <a:chExt cx="4500802" cy="5590116"/>
          </a:xfrm>
        </p:grpSpPr>
        <p:sp>
          <p:nvSpPr>
            <p:cNvPr id="1071" name="Google Shape;1071;p23"/>
            <p:cNvSpPr/>
            <p:nvPr/>
          </p:nvSpPr>
          <p:spPr>
            <a:xfrm>
              <a:off x="375183" y="2852861"/>
              <a:ext cx="125133" cy="126621"/>
            </a:xfrm>
            <a:custGeom>
              <a:avLst/>
              <a:gdLst/>
              <a:ahLst/>
              <a:cxnLst/>
              <a:rect l="l" t="t" r="r" b="b"/>
              <a:pathLst>
                <a:path w="1105" h="1096" extrusionOk="0">
                  <a:moveTo>
                    <a:pt x="567" y="1"/>
                  </a:moveTo>
                  <a:cubicBezTo>
                    <a:pt x="430" y="1"/>
                    <a:pt x="293" y="50"/>
                    <a:pt x="195" y="147"/>
                  </a:cubicBezTo>
                  <a:lnTo>
                    <a:pt x="156" y="196"/>
                  </a:lnTo>
                  <a:cubicBezTo>
                    <a:pt x="59" y="294"/>
                    <a:pt x="0" y="431"/>
                    <a:pt x="0" y="587"/>
                  </a:cubicBezTo>
                  <a:cubicBezTo>
                    <a:pt x="10" y="724"/>
                    <a:pt x="59" y="851"/>
                    <a:pt x="166" y="939"/>
                  </a:cubicBezTo>
                  <a:cubicBezTo>
                    <a:pt x="264" y="1036"/>
                    <a:pt x="401" y="1095"/>
                    <a:pt x="537" y="1095"/>
                  </a:cubicBezTo>
                  <a:cubicBezTo>
                    <a:pt x="674" y="1095"/>
                    <a:pt x="811" y="1036"/>
                    <a:pt x="899" y="939"/>
                  </a:cubicBezTo>
                  <a:lnTo>
                    <a:pt x="948" y="900"/>
                  </a:lnTo>
                  <a:cubicBezTo>
                    <a:pt x="1046" y="792"/>
                    <a:pt x="1104" y="655"/>
                    <a:pt x="1094" y="509"/>
                  </a:cubicBezTo>
                  <a:cubicBezTo>
                    <a:pt x="1094" y="362"/>
                    <a:pt x="1036" y="235"/>
                    <a:pt x="938" y="147"/>
                  </a:cubicBezTo>
                  <a:cubicBezTo>
                    <a:pt x="840" y="50"/>
                    <a:pt x="704" y="1"/>
                    <a:pt x="56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3"/>
            <p:cNvSpPr/>
            <p:nvPr/>
          </p:nvSpPr>
          <p:spPr>
            <a:xfrm>
              <a:off x="358536" y="2834838"/>
              <a:ext cx="158313" cy="161511"/>
            </a:xfrm>
            <a:custGeom>
              <a:avLst/>
              <a:gdLst/>
              <a:ahLst/>
              <a:cxnLst/>
              <a:rect l="l" t="t" r="r" b="b"/>
              <a:pathLst>
                <a:path w="1398" h="1398" extrusionOk="0">
                  <a:moveTo>
                    <a:pt x="714" y="303"/>
                  </a:moveTo>
                  <a:cubicBezTo>
                    <a:pt x="811" y="303"/>
                    <a:pt x="909" y="342"/>
                    <a:pt x="987" y="411"/>
                  </a:cubicBezTo>
                  <a:cubicBezTo>
                    <a:pt x="1134" y="548"/>
                    <a:pt x="1124" y="811"/>
                    <a:pt x="987" y="948"/>
                  </a:cubicBezTo>
                  <a:lnTo>
                    <a:pt x="948" y="987"/>
                  </a:lnTo>
                  <a:cubicBezTo>
                    <a:pt x="870" y="1065"/>
                    <a:pt x="772" y="1095"/>
                    <a:pt x="684" y="1095"/>
                  </a:cubicBezTo>
                  <a:cubicBezTo>
                    <a:pt x="587" y="1095"/>
                    <a:pt x="489" y="1056"/>
                    <a:pt x="411" y="987"/>
                  </a:cubicBezTo>
                  <a:cubicBezTo>
                    <a:pt x="264" y="850"/>
                    <a:pt x="274" y="596"/>
                    <a:pt x="411" y="460"/>
                  </a:cubicBezTo>
                  <a:lnTo>
                    <a:pt x="450" y="411"/>
                  </a:lnTo>
                  <a:cubicBezTo>
                    <a:pt x="528" y="342"/>
                    <a:pt x="616" y="303"/>
                    <a:pt x="714" y="303"/>
                  </a:cubicBezTo>
                  <a:close/>
                  <a:moveTo>
                    <a:pt x="714" y="0"/>
                  </a:moveTo>
                  <a:cubicBezTo>
                    <a:pt x="538" y="0"/>
                    <a:pt x="362" y="69"/>
                    <a:pt x="235" y="196"/>
                  </a:cubicBezTo>
                  <a:lnTo>
                    <a:pt x="196" y="245"/>
                  </a:lnTo>
                  <a:cubicBezTo>
                    <a:pt x="69" y="372"/>
                    <a:pt x="0" y="557"/>
                    <a:pt x="0" y="743"/>
                  </a:cubicBezTo>
                  <a:cubicBezTo>
                    <a:pt x="0" y="929"/>
                    <a:pt x="79" y="1095"/>
                    <a:pt x="206" y="1212"/>
                  </a:cubicBezTo>
                  <a:cubicBezTo>
                    <a:pt x="342" y="1329"/>
                    <a:pt x="509" y="1398"/>
                    <a:pt x="684" y="1398"/>
                  </a:cubicBezTo>
                  <a:cubicBezTo>
                    <a:pt x="860" y="1398"/>
                    <a:pt x="1036" y="1329"/>
                    <a:pt x="1153" y="1202"/>
                  </a:cubicBezTo>
                  <a:lnTo>
                    <a:pt x="1163" y="1192"/>
                  </a:lnTo>
                  <a:lnTo>
                    <a:pt x="1202" y="1163"/>
                  </a:lnTo>
                  <a:cubicBezTo>
                    <a:pt x="1329" y="1036"/>
                    <a:pt x="1398" y="850"/>
                    <a:pt x="1398" y="655"/>
                  </a:cubicBezTo>
                  <a:cubicBezTo>
                    <a:pt x="1398" y="479"/>
                    <a:pt x="1320" y="313"/>
                    <a:pt x="1193" y="186"/>
                  </a:cubicBezTo>
                  <a:cubicBezTo>
                    <a:pt x="1056" y="69"/>
                    <a:pt x="890" y="0"/>
                    <a:pt x="714" y="0"/>
                  </a:cubicBezTo>
                  <a:close/>
                </a:path>
              </a:pathLst>
            </a:custGeom>
            <a:solidFill>
              <a:srgbClr val="4B4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3"/>
            <p:cNvSpPr/>
            <p:nvPr/>
          </p:nvSpPr>
          <p:spPr>
            <a:xfrm>
              <a:off x="403946" y="3256986"/>
              <a:ext cx="119584" cy="127661"/>
            </a:xfrm>
            <a:custGeom>
              <a:avLst/>
              <a:gdLst/>
              <a:ahLst/>
              <a:cxnLst/>
              <a:rect l="l" t="t" r="r" b="b"/>
              <a:pathLst>
                <a:path w="1056" h="1105" extrusionOk="0">
                  <a:moveTo>
                    <a:pt x="518" y="1"/>
                  </a:moveTo>
                  <a:cubicBezTo>
                    <a:pt x="225" y="11"/>
                    <a:pt x="0" y="245"/>
                    <a:pt x="0" y="528"/>
                  </a:cubicBezTo>
                  <a:lnTo>
                    <a:pt x="0" y="568"/>
                  </a:lnTo>
                  <a:cubicBezTo>
                    <a:pt x="0" y="851"/>
                    <a:pt x="244" y="1105"/>
                    <a:pt x="518" y="1105"/>
                  </a:cubicBezTo>
                  <a:lnTo>
                    <a:pt x="538" y="1105"/>
                  </a:lnTo>
                  <a:cubicBezTo>
                    <a:pt x="831" y="1085"/>
                    <a:pt x="1055" y="861"/>
                    <a:pt x="1055" y="577"/>
                  </a:cubicBezTo>
                  <a:lnTo>
                    <a:pt x="1055" y="528"/>
                  </a:lnTo>
                  <a:cubicBezTo>
                    <a:pt x="1055" y="245"/>
                    <a:pt x="811" y="1"/>
                    <a:pt x="53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3"/>
            <p:cNvSpPr/>
            <p:nvPr/>
          </p:nvSpPr>
          <p:spPr>
            <a:xfrm>
              <a:off x="371785" y="2212824"/>
              <a:ext cx="155029" cy="162666"/>
            </a:xfrm>
            <a:custGeom>
              <a:avLst/>
              <a:gdLst/>
              <a:ahLst/>
              <a:cxnLst/>
              <a:rect l="l" t="t" r="r" b="b"/>
              <a:pathLst>
                <a:path w="1369" h="1408" extrusionOk="0">
                  <a:moveTo>
                    <a:pt x="704" y="303"/>
                  </a:moveTo>
                  <a:cubicBezTo>
                    <a:pt x="900" y="303"/>
                    <a:pt x="1066" y="489"/>
                    <a:pt x="1066" y="684"/>
                  </a:cubicBezTo>
                  <a:lnTo>
                    <a:pt x="1066" y="724"/>
                  </a:lnTo>
                  <a:cubicBezTo>
                    <a:pt x="1066" y="929"/>
                    <a:pt x="890" y="1085"/>
                    <a:pt x="685" y="1095"/>
                  </a:cubicBezTo>
                  <a:lnTo>
                    <a:pt x="675" y="1095"/>
                  </a:lnTo>
                  <a:cubicBezTo>
                    <a:pt x="480" y="1095"/>
                    <a:pt x="313" y="909"/>
                    <a:pt x="313" y="724"/>
                  </a:cubicBezTo>
                  <a:lnTo>
                    <a:pt x="313" y="684"/>
                  </a:lnTo>
                  <a:cubicBezTo>
                    <a:pt x="313" y="469"/>
                    <a:pt x="480" y="313"/>
                    <a:pt x="685" y="303"/>
                  </a:cubicBezTo>
                  <a:close/>
                  <a:moveTo>
                    <a:pt x="675" y="0"/>
                  </a:moveTo>
                  <a:cubicBezTo>
                    <a:pt x="294" y="20"/>
                    <a:pt x="1" y="313"/>
                    <a:pt x="1" y="684"/>
                  </a:cubicBezTo>
                  <a:lnTo>
                    <a:pt x="1" y="724"/>
                  </a:lnTo>
                  <a:cubicBezTo>
                    <a:pt x="1" y="1095"/>
                    <a:pt x="313" y="1408"/>
                    <a:pt x="675" y="1408"/>
                  </a:cubicBezTo>
                  <a:lnTo>
                    <a:pt x="704" y="1408"/>
                  </a:lnTo>
                  <a:cubicBezTo>
                    <a:pt x="1076" y="1388"/>
                    <a:pt x="1369" y="1085"/>
                    <a:pt x="1369" y="724"/>
                  </a:cubicBezTo>
                  <a:lnTo>
                    <a:pt x="1369" y="684"/>
                  </a:lnTo>
                  <a:cubicBezTo>
                    <a:pt x="1369" y="313"/>
                    <a:pt x="1066" y="0"/>
                    <a:pt x="7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3"/>
            <p:cNvSpPr/>
            <p:nvPr/>
          </p:nvSpPr>
          <p:spPr>
            <a:xfrm>
              <a:off x="414931" y="2562765"/>
              <a:ext cx="116300" cy="122000"/>
            </a:xfrm>
            <a:custGeom>
              <a:avLst/>
              <a:gdLst/>
              <a:ahLst/>
              <a:cxnLst/>
              <a:rect l="l" t="t" r="r" b="b"/>
              <a:pathLst>
                <a:path w="1027" h="1056" extrusionOk="0">
                  <a:moveTo>
                    <a:pt x="519" y="1"/>
                  </a:moveTo>
                  <a:cubicBezTo>
                    <a:pt x="177" y="1"/>
                    <a:pt x="1" y="264"/>
                    <a:pt x="1" y="528"/>
                  </a:cubicBezTo>
                  <a:cubicBezTo>
                    <a:pt x="1" y="665"/>
                    <a:pt x="40" y="792"/>
                    <a:pt x="128" y="890"/>
                  </a:cubicBezTo>
                  <a:cubicBezTo>
                    <a:pt x="226" y="997"/>
                    <a:pt x="362" y="1056"/>
                    <a:pt x="519" y="1056"/>
                  </a:cubicBezTo>
                  <a:cubicBezTo>
                    <a:pt x="851" y="1056"/>
                    <a:pt x="1027" y="792"/>
                    <a:pt x="1027" y="528"/>
                  </a:cubicBezTo>
                  <a:cubicBezTo>
                    <a:pt x="1027" y="391"/>
                    <a:pt x="988" y="264"/>
                    <a:pt x="900" y="176"/>
                  </a:cubicBezTo>
                  <a:cubicBezTo>
                    <a:pt x="812" y="59"/>
                    <a:pt x="665" y="1"/>
                    <a:pt x="51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3"/>
            <p:cNvSpPr/>
            <p:nvPr/>
          </p:nvSpPr>
          <p:spPr>
            <a:xfrm>
              <a:off x="397265" y="2545782"/>
              <a:ext cx="151745" cy="157121"/>
            </a:xfrm>
            <a:custGeom>
              <a:avLst/>
              <a:gdLst/>
              <a:ahLst/>
              <a:cxnLst/>
              <a:rect l="l" t="t" r="r" b="b"/>
              <a:pathLst>
                <a:path w="1340" h="1360" extrusionOk="0">
                  <a:moveTo>
                    <a:pt x="675" y="304"/>
                  </a:moveTo>
                  <a:cubicBezTo>
                    <a:pt x="1153" y="304"/>
                    <a:pt x="1153" y="1056"/>
                    <a:pt x="675" y="1056"/>
                  </a:cubicBezTo>
                  <a:cubicBezTo>
                    <a:pt x="186" y="1056"/>
                    <a:pt x="186" y="304"/>
                    <a:pt x="675" y="304"/>
                  </a:cubicBezTo>
                  <a:close/>
                  <a:moveTo>
                    <a:pt x="675" y="1"/>
                  </a:moveTo>
                  <a:cubicBezTo>
                    <a:pt x="294" y="1"/>
                    <a:pt x="0" y="294"/>
                    <a:pt x="0" y="675"/>
                  </a:cubicBezTo>
                  <a:cubicBezTo>
                    <a:pt x="0" y="851"/>
                    <a:pt x="59" y="1017"/>
                    <a:pt x="167" y="1134"/>
                  </a:cubicBezTo>
                  <a:cubicBezTo>
                    <a:pt x="294" y="1281"/>
                    <a:pt x="469" y="1359"/>
                    <a:pt x="675" y="1359"/>
                  </a:cubicBezTo>
                  <a:cubicBezTo>
                    <a:pt x="870" y="1359"/>
                    <a:pt x="1046" y="1281"/>
                    <a:pt x="1173" y="1134"/>
                  </a:cubicBezTo>
                  <a:cubicBezTo>
                    <a:pt x="1281" y="1017"/>
                    <a:pt x="1339" y="851"/>
                    <a:pt x="1339" y="675"/>
                  </a:cubicBezTo>
                  <a:cubicBezTo>
                    <a:pt x="1339" y="294"/>
                    <a:pt x="1046" y="1"/>
                    <a:pt x="675" y="1"/>
                  </a:cubicBezTo>
                  <a:close/>
                </a:path>
              </a:pathLst>
            </a:custGeom>
            <a:solidFill>
              <a:srgbClr val="4B4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3"/>
            <p:cNvSpPr/>
            <p:nvPr/>
          </p:nvSpPr>
          <p:spPr>
            <a:xfrm>
              <a:off x="229105" y="1914751"/>
              <a:ext cx="4500802" cy="5590116"/>
            </a:xfrm>
            <a:custGeom>
              <a:avLst/>
              <a:gdLst/>
              <a:ahLst/>
              <a:cxnLst/>
              <a:rect l="l" t="t" r="r" b="b"/>
              <a:pathLst>
                <a:path w="79929" h="48200" extrusionOk="0">
                  <a:moveTo>
                    <a:pt x="0" y="1"/>
                  </a:moveTo>
                  <a:lnTo>
                    <a:pt x="127" y="48173"/>
                  </a:lnTo>
                  <a:cubicBezTo>
                    <a:pt x="1587" y="48191"/>
                    <a:pt x="3887" y="48200"/>
                    <a:pt x="6793" y="48200"/>
                  </a:cubicBezTo>
                  <a:cubicBezTo>
                    <a:pt x="24827" y="48200"/>
                    <a:pt x="66211" y="47840"/>
                    <a:pt x="75190" y="46864"/>
                  </a:cubicBezTo>
                  <a:cubicBezTo>
                    <a:pt x="76812" y="46688"/>
                    <a:pt x="78209" y="46785"/>
                    <a:pt x="79089" y="45779"/>
                  </a:cubicBezTo>
                  <a:cubicBezTo>
                    <a:pt x="79929" y="44812"/>
                    <a:pt x="79558" y="40200"/>
                    <a:pt x="79567" y="38949"/>
                  </a:cubicBezTo>
                  <a:cubicBezTo>
                    <a:pt x="79636" y="27292"/>
                    <a:pt x="79265" y="14951"/>
                    <a:pt x="78453" y="3323"/>
                  </a:cubicBezTo>
                  <a:cubicBezTo>
                    <a:pt x="78395" y="2395"/>
                    <a:pt x="78258" y="1349"/>
                    <a:pt x="77457" y="802"/>
                  </a:cubicBezTo>
                  <a:cubicBezTo>
                    <a:pt x="76919" y="431"/>
                    <a:pt x="76206" y="401"/>
                    <a:pt x="75532" y="382"/>
                  </a:cubicBezTo>
                  <a:cubicBezTo>
                    <a:pt x="64891" y="118"/>
                    <a:pt x="10651" y="79"/>
                    <a:pt x="0" y="1"/>
                  </a:cubicBezTo>
                  <a:close/>
                </a:path>
              </a:pathLst>
            </a:custGeom>
            <a:solidFill>
              <a:srgbClr val="FFFFFF"/>
            </a:solidFill>
            <a:ln w="28575" cap="flat" cmpd="sng">
              <a:solidFill>
                <a:srgbClr val="4B4B4C"/>
              </a:solidFill>
              <a:prstDash val="solid"/>
              <a:miter lim="97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8" name="Google Shape;1078;p23"/>
          <p:cNvGrpSpPr/>
          <p:nvPr/>
        </p:nvGrpSpPr>
        <p:grpSpPr>
          <a:xfrm>
            <a:off x="7363688" y="138427"/>
            <a:ext cx="1956019" cy="1443702"/>
            <a:chOff x="7211282" y="106518"/>
            <a:chExt cx="2205705" cy="1627990"/>
          </a:xfrm>
        </p:grpSpPr>
        <p:sp>
          <p:nvSpPr>
            <p:cNvPr id="1079" name="Google Shape;1079;p23"/>
            <p:cNvSpPr/>
            <p:nvPr/>
          </p:nvSpPr>
          <p:spPr>
            <a:xfrm>
              <a:off x="7327543" y="160139"/>
              <a:ext cx="2078847" cy="1564726"/>
            </a:xfrm>
            <a:custGeom>
              <a:avLst/>
              <a:gdLst/>
              <a:ahLst/>
              <a:cxnLst/>
              <a:rect l="l" t="t" r="r" b="b"/>
              <a:pathLst>
                <a:path w="19615" h="14764" extrusionOk="0">
                  <a:moveTo>
                    <a:pt x="11631" y="1"/>
                  </a:moveTo>
                  <a:cubicBezTo>
                    <a:pt x="10854" y="1"/>
                    <a:pt x="7004" y="157"/>
                    <a:pt x="6126" y="284"/>
                  </a:cubicBezTo>
                  <a:cubicBezTo>
                    <a:pt x="5212" y="415"/>
                    <a:pt x="337" y="415"/>
                    <a:pt x="210" y="429"/>
                  </a:cubicBezTo>
                  <a:cubicBezTo>
                    <a:pt x="210" y="429"/>
                    <a:pt x="14" y="12935"/>
                    <a:pt x="5" y="13653"/>
                  </a:cubicBezTo>
                  <a:cubicBezTo>
                    <a:pt x="1" y="13987"/>
                    <a:pt x="150" y="14077"/>
                    <a:pt x="311" y="14077"/>
                  </a:cubicBezTo>
                  <a:cubicBezTo>
                    <a:pt x="496" y="14077"/>
                    <a:pt x="696" y="13958"/>
                    <a:pt x="696" y="13958"/>
                  </a:cubicBezTo>
                  <a:lnTo>
                    <a:pt x="696" y="13958"/>
                  </a:lnTo>
                  <a:lnTo>
                    <a:pt x="446" y="14759"/>
                  </a:lnTo>
                  <a:cubicBezTo>
                    <a:pt x="446" y="14759"/>
                    <a:pt x="857" y="14763"/>
                    <a:pt x="1419" y="14763"/>
                  </a:cubicBezTo>
                  <a:cubicBezTo>
                    <a:pt x="2543" y="14763"/>
                    <a:pt x="4275" y="14745"/>
                    <a:pt x="4548" y="14636"/>
                  </a:cubicBezTo>
                  <a:cubicBezTo>
                    <a:pt x="4957" y="14472"/>
                    <a:pt x="10415" y="14599"/>
                    <a:pt x="11429" y="14463"/>
                  </a:cubicBezTo>
                  <a:cubicBezTo>
                    <a:pt x="12438" y="14322"/>
                    <a:pt x="19614" y="14322"/>
                    <a:pt x="19614" y="14322"/>
                  </a:cubicBezTo>
                  <a:lnTo>
                    <a:pt x="19537" y="13572"/>
                  </a:lnTo>
                  <a:cubicBezTo>
                    <a:pt x="19537" y="13572"/>
                    <a:pt x="19483" y="10743"/>
                    <a:pt x="19455" y="9956"/>
                  </a:cubicBezTo>
                  <a:cubicBezTo>
                    <a:pt x="19428" y="9165"/>
                    <a:pt x="19173" y="697"/>
                    <a:pt x="19173" y="697"/>
                  </a:cubicBezTo>
                  <a:lnTo>
                    <a:pt x="18523" y="538"/>
                  </a:lnTo>
                  <a:lnTo>
                    <a:pt x="18418" y="247"/>
                  </a:lnTo>
                  <a:cubicBezTo>
                    <a:pt x="18418" y="247"/>
                    <a:pt x="16477" y="97"/>
                    <a:pt x="16145" y="74"/>
                  </a:cubicBezTo>
                  <a:cubicBezTo>
                    <a:pt x="15817" y="56"/>
                    <a:pt x="12247" y="11"/>
                    <a:pt x="11711" y="2"/>
                  </a:cubicBezTo>
                  <a:cubicBezTo>
                    <a:pt x="11690" y="1"/>
                    <a:pt x="11663" y="1"/>
                    <a:pt x="116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3"/>
            <p:cNvSpPr/>
            <p:nvPr/>
          </p:nvSpPr>
          <p:spPr>
            <a:xfrm>
              <a:off x="7307300" y="149646"/>
              <a:ext cx="2018119" cy="1514914"/>
            </a:xfrm>
            <a:custGeom>
              <a:avLst/>
              <a:gdLst/>
              <a:ahLst/>
              <a:cxnLst/>
              <a:rect l="l" t="t" r="r" b="b"/>
              <a:pathLst>
                <a:path w="19042" h="14294" extrusionOk="0">
                  <a:moveTo>
                    <a:pt x="11449" y="199"/>
                  </a:moveTo>
                  <a:cubicBezTo>
                    <a:pt x="11956" y="199"/>
                    <a:pt x="12463" y="208"/>
                    <a:pt x="12970" y="228"/>
                  </a:cubicBezTo>
                  <a:cubicBezTo>
                    <a:pt x="13669" y="257"/>
                    <a:pt x="14362" y="266"/>
                    <a:pt x="15058" y="266"/>
                  </a:cubicBezTo>
                  <a:cubicBezTo>
                    <a:pt x="15232" y="266"/>
                    <a:pt x="15406" y="265"/>
                    <a:pt x="15581" y="264"/>
                  </a:cubicBezTo>
                  <a:cubicBezTo>
                    <a:pt x="15618" y="264"/>
                    <a:pt x="15656" y="264"/>
                    <a:pt x="15693" y="264"/>
                  </a:cubicBezTo>
                  <a:cubicBezTo>
                    <a:pt x="16091" y="264"/>
                    <a:pt x="16487" y="285"/>
                    <a:pt x="16886" y="314"/>
                  </a:cubicBezTo>
                  <a:cubicBezTo>
                    <a:pt x="17131" y="333"/>
                    <a:pt x="17377" y="355"/>
                    <a:pt x="17618" y="378"/>
                  </a:cubicBezTo>
                  <a:cubicBezTo>
                    <a:pt x="17741" y="387"/>
                    <a:pt x="17864" y="396"/>
                    <a:pt x="17986" y="405"/>
                  </a:cubicBezTo>
                  <a:cubicBezTo>
                    <a:pt x="18004" y="407"/>
                    <a:pt x="18027" y="407"/>
                    <a:pt x="18052" y="407"/>
                  </a:cubicBezTo>
                  <a:cubicBezTo>
                    <a:pt x="18096" y="407"/>
                    <a:pt x="18149" y="406"/>
                    <a:pt x="18203" y="406"/>
                  </a:cubicBezTo>
                  <a:cubicBezTo>
                    <a:pt x="18298" y="406"/>
                    <a:pt x="18395" y="411"/>
                    <a:pt x="18446" y="437"/>
                  </a:cubicBezTo>
                  <a:cubicBezTo>
                    <a:pt x="18614" y="528"/>
                    <a:pt x="18591" y="933"/>
                    <a:pt x="18591" y="1074"/>
                  </a:cubicBezTo>
                  <a:cubicBezTo>
                    <a:pt x="18596" y="1342"/>
                    <a:pt x="18596" y="1615"/>
                    <a:pt x="18600" y="1883"/>
                  </a:cubicBezTo>
                  <a:cubicBezTo>
                    <a:pt x="18609" y="2402"/>
                    <a:pt x="18619" y="2916"/>
                    <a:pt x="18628" y="3434"/>
                  </a:cubicBezTo>
                  <a:cubicBezTo>
                    <a:pt x="18646" y="4489"/>
                    <a:pt x="18673" y="5549"/>
                    <a:pt x="18700" y="6604"/>
                  </a:cubicBezTo>
                  <a:cubicBezTo>
                    <a:pt x="18763" y="8943"/>
                    <a:pt x="18831" y="11286"/>
                    <a:pt x="18850" y="13625"/>
                  </a:cubicBezTo>
                  <a:lnTo>
                    <a:pt x="18850" y="13625"/>
                  </a:lnTo>
                  <a:cubicBezTo>
                    <a:pt x="13998" y="13856"/>
                    <a:pt x="9141" y="13785"/>
                    <a:pt x="4289" y="13921"/>
                  </a:cubicBezTo>
                  <a:cubicBezTo>
                    <a:pt x="2938" y="13961"/>
                    <a:pt x="1592" y="14015"/>
                    <a:pt x="245" y="14096"/>
                  </a:cubicBezTo>
                  <a:lnTo>
                    <a:pt x="245" y="14096"/>
                  </a:lnTo>
                  <a:cubicBezTo>
                    <a:pt x="193" y="9602"/>
                    <a:pt x="255" y="5109"/>
                    <a:pt x="433" y="620"/>
                  </a:cubicBezTo>
                  <a:lnTo>
                    <a:pt x="433" y="620"/>
                  </a:lnTo>
                  <a:cubicBezTo>
                    <a:pt x="2571" y="549"/>
                    <a:pt x="4712" y="494"/>
                    <a:pt x="6845" y="369"/>
                  </a:cubicBezTo>
                  <a:cubicBezTo>
                    <a:pt x="8380" y="280"/>
                    <a:pt x="9913" y="199"/>
                    <a:pt x="11449" y="199"/>
                  </a:cubicBezTo>
                  <a:close/>
                  <a:moveTo>
                    <a:pt x="11175" y="0"/>
                  </a:moveTo>
                  <a:cubicBezTo>
                    <a:pt x="11147" y="0"/>
                    <a:pt x="11120" y="0"/>
                    <a:pt x="11092" y="1"/>
                  </a:cubicBezTo>
                  <a:cubicBezTo>
                    <a:pt x="10055" y="5"/>
                    <a:pt x="9018" y="46"/>
                    <a:pt x="7986" y="105"/>
                  </a:cubicBezTo>
                  <a:cubicBezTo>
                    <a:pt x="5435" y="255"/>
                    <a:pt x="2888" y="346"/>
                    <a:pt x="337" y="433"/>
                  </a:cubicBezTo>
                  <a:cubicBezTo>
                    <a:pt x="283" y="433"/>
                    <a:pt x="242" y="474"/>
                    <a:pt x="242" y="528"/>
                  </a:cubicBezTo>
                  <a:cubicBezTo>
                    <a:pt x="60" y="5071"/>
                    <a:pt x="1" y="9619"/>
                    <a:pt x="55" y="14166"/>
                  </a:cubicBezTo>
                  <a:cubicBezTo>
                    <a:pt x="55" y="14216"/>
                    <a:pt x="87" y="14246"/>
                    <a:pt x="125" y="14255"/>
                  </a:cubicBezTo>
                  <a:lnTo>
                    <a:pt x="125" y="14255"/>
                  </a:lnTo>
                  <a:cubicBezTo>
                    <a:pt x="140" y="14278"/>
                    <a:pt x="165" y="14294"/>
                    <a:pt x="201" y="14294"/>
                  </a:cubicBezTo>
                  <a:cubicBezTo>
                    <a:pt x="202" y="14294"/>
                    <a:pt x="204" y="14294"/>
                    <a:pt x="205" y="14294"/>
                  </a:cubicBezTo>
                  <a:cubicBezTo>
                    <a:pt x="5080" y="13993"/>
                    <a:pt x="9973" y="14053"/>
                    <a:pt x="14858" y="13948"/>
                  </a:cubicBezTo>
                  <a:cubicBezTo>
                    <a:pt x="16222" y="13921"/>
                    <a:pt x="17582" y="13880"/>
                    <a:pt x="18946" y="13812"/>
                  </a:cubicBezTo>
                  <a:cubicBezTo>
                    <a:pt x="18996" y="13812"/>
                    <a:pt x="19041" y="13771"/>
                    <a:pt x="19041" y="13716"/>
                  </a:cubicBezTo>
                  <a:cubicBezTo>
                    <a:pt x="19023" y="11524"/>
                    <a:pt x="18964" y="9328"/>
                    <a:pt x="18910" y="7136"/>
                  </a:cubicBezTo>
                  <a:cubicBezTo>
                    <a:pt x="18882" y="6044"/>
                    <a:pt x="18850" y="4948"/>
                    <a:pt x="18828" y="3852"/>
                  </a:cubicBezTo>
                  <a:cubicBezTo>
                    <a:pt x="18805" y="2806"/>
                    <a:pt x="18823" y="1751"/>
                    <a:pt x="18764" y="715"/>
                  </a:cubicBezTo>
                  <a:cubicBezTo>
                    <a:pt x="18750" y="396"/>
                    <a:pt x="18746" y="264"/>
                    <a:pt x="18396" y="242"/>
                  </a:cubicBezTo>
                  <a:cubicBezTo>
                    <a:pt x="17855" y="210"/>
                    <a:pt x="17318" y="155"/>
                    <a:pt x="16781" y="114"/>
                  </a:cubicBezTo>
                  <a:cubicBezTo>
                    <a:pt x="16405" y="87"/>
                    <a:pt x="16029" y="80"/>
                    <a:pt x="15652" y="80"/>
                  </a:cubicBezTo>
                  <a:cubicBezTo>
                    <a:pt x="15241" y="80"/>
                    <a:pt x="14829" y="88"/>
                    <a:pt x="14418" y="88"/>
                  </a:cubicBezTo>
                  <a:cubicBezTo>
                    <a:pt x="14332" y="88"/>
                    <a:pt x="14247" y="88"/>
                    <a:pt x="14162" y="87"/>
                  </a:cubicBezTo>
                  <a:cubicBezTo>
                    <a:pt x="13166" y="78"/>
                    <a:pt x="12171" y="0"/>
                    <a:pt x="11175" y="0"/>
                  </a:cubicBezTo>
                  <a:close/>
                </a:path>
              </a:pathLst>
            </a:custGeom>
            <a:solidFill>
              <a:srgbClr val="4C4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3"/>
            <p:cNvSpPr/>
            <p:nvPr/>
          </p:nvSpPr>
          <p:spPr>
            <a:xfrm>
              <a:off x="7363682" y="214613"/>
              <a:ext cx="2053305" cy="1519895"/>
            </a:xfrm>
            <a:custGeom>
              <a:avLst/>
              <a:gdLst/>
              <a:ahLst/>
              <a:cxnLst/>
              <a:rect l="l" t="t" r="r" b="b"/>
              <a:pathLst>
                <a:path w="19374" h="14341" extrusionOk="0">
                  <a:moveTo>
                    <a:pt x="18302" y="0"/>
                  </a:moveTo>
                  <a:cubicBezTo>
                    <a:pt x="18191" y="0"/>
                    <a:pt x="18151" y="171"/>
                    <a:pt x="18268" y="188"/>
                  </a:cubicBezTo>
                  <a:cubicBezTo>
                    <a:pt x="18424" y="216"/>
                    <a:pt x="18583" y="240"/>
                    <a:pt x="18739" y="264"/>
                  </a:cubicBezTo>
                  <a:lnTo>
                    <a:pt x="18739" y="264"/>
                  </a:lnTo>
                  <a:cubicBezTo>
                    <a:pt x="18853" y="4039"/>
                    <a:pt x="18992" y="7809"/>
                    <a:pt x="19073" y="11584"/>
                  </a:cubicBezTo>
                  <a:cubicBezTo>
                    <a:pt x="19087" y="12304"/>
                    <a:pt x="19083" y="13019"/>
                    <a:pt x="19168" y="13735"/>
                  </a:cubicBezTo>
                  <a:lnTo>
                    <a:pt x="19168" y="13735"/>
                  </a:lnTo>
                  <a:cubicBezTo>
                    <a:pt x="19145" y="13738"/>
                    <a:pt x="19121" y="13739"/>
                    <a:pt x="19097" y="13739"/>
                  </a:cubicBezTo>
                  <a:cubicBezTo>
                    <a:pt x="18986" y="13739"/>
                    <a:pt x="18867" y="13714"/>
                    <a:pt x="18769" y="13708"/>
                  </a:cubicBezTo>
                  <a:cubicBezTo>
                    <a:pt x="18496" y="13685"/>
                    <a:pt x="18214" y="13690"/>
                    <a:pt x="17941" y="13685"/>
                  </a:cubicBezTo>
                  <a:cubicBezTo>
                    <a:pt x="17537" y="13677"/>
                    <a:pt x="17134" y="13673"/>
                    <a:pt x="16730" y="13673"/>
                  </a:cubicBezTo>
                  <a:cubicBezTo>
                    <a:pt x="16497" y="13673"/>
                    <a:pt x="16264" y="13674"/>
                    <a:pt x="16031" y="13676"/>
                  </a:cubicBezTo>
                  <a:cubicBezTo>
                    <a:pt x="14735" y="13694"/>
                    <a:pt x="13448" y="13781"/>
                    <a:pt x="12156" y="13835"/>
                  </a:cubicBezTo>
                  <a:cubicBezTo>
                    <a:pt x="11734" y="13855"/>
                    <a:pt x="11310" y="13860"/>
                    <a:pt x="10887" y="13860"/>
                  </a:cubicBezTo>
                  <a:cubicBezTo>
                    <a:pt x="10290" y="13860"/>
                    <a:pt x="9693" y="13849"/>
                    <a:pt x="9096" y="13849"/>
                  </a:cubicBezTo>
                  <a:cubicBezTo>
                    <a:pt x="8828" y="13849"/>
                    <a:pt x="8559" y="13851"/>
                    <a:pt x="8291" y="13858"/>
                  </a:cubicBezTo>
                  <a:cubicBezTo>
                    <a:pt x="7009" y="13890"/>
                    <a:pt x="5731" y="13953"/>
                    <a:pt x="4453" y="14017"/>
                  </a:cubicBezTo>
                  <a:cubicBezTo>
                    <a:pt x="3040" y="14084"/>
                    <a:pt x="1627" y="14141"/>
                    <a:pt x="218" y="14149"/>
                  </a:cubicBezTo>
                  <a:lnTo>
                    <a:pt x="218" y="14149"/>
                  </a:lnTo>
                  <a:cubicBezTo>
                    <a:pt x="247" y="13982"/>
                    <a:pt x="276" y="13818"/>
                    <a:pt x="305" y="13653"/>
                  </a:cubicBezTo>
                  <a:cubicBezTo>
                    <a:pt x="319" y="13579"/>
                    <a:pt x="258" y="13530"/>
                    <a:pt x="202" y="13530"/>
                  </a:cubicBezTo>
                  <a:cubicBezTo>
                    <a:pt x="166" y="13530"/>
                    <a:pt x="132" y="13550"/>
                    <a:pt x="123" y="13599"/>
                  </a:cubicBezTo>
                  <a:cubicBezTo>
                    <a:pt x="87" y="13803"/>
                    <a:pt x="51" y="14013"/>
                    <a:pt x="10" y="14217"/>
                  </a:cubicBezTo>
                  <a:cubicBezTo>
                    <a:pt x="1" y="14276"/>
                    <a:pt x="37" y="14340"/>
                    <a:pt x="105" y="14340"/>
                  </a:cubicBezTo>
                  <a:cubicBezTo>
                    <a:pt x="2706" y="14335"/>
                    <a:pt x="5303" y="14135"/>
                    <a:pt x="7900" y="14058"/>
                  </a:cubicBezTo>
                  <a:cubicBezTo>
                    <a:pt x="8287" y="14047"/>
                    <a:pt x="8674" y="14044"/>
                    <a:pt x="9060" y="14044"/>
                  </a:cubicBezTo>
                  <a:cubicBezTo>
                    <a:pt x="9630" y="14044"/>
                    <a:pt x="10199" y="14051"/>
                    <a:pt x="10768" y="14051"/>
                  </a:cubicBezTo>
                  <a:cubicBezTo>
                    <a:pt x="11119" y="14051"/>
                    <a:pt x="11469" y="14048"/>
                    <a:pt x="11820" y="14040"/>
                  </a:cubicBezTo>
                  <a:cubicBezTo>
                    <a:pt x="13111" y="14008"/>
                    <a:pt x="14403" y="13894"/>
                    <a:pt x="15694" y="13876"/>
                  </a:cubicBezTo>
                  <a:cubicBezTo>
                    <a:pt x="16098" y="13869"/>
                    <a:pt x="16499" y="13865"/>
                    <a:pt x="16901" y="13865"/>
                  </a:cubicBezTo>
                  <a:cubicBezTo>
                    <a:pt x="17229" y="13865"/>
                    <a:pt x="17557" y="13868"/>
                    <a:pt x="17886" y="13872"/>
                  </a:cubicBezTo>
                  <a:cubicBezTo>
                    <a:pt x="18187" y="13876"/>
                    <a:pt x="18491" y="13872"/>
                    <a:pt x="18796" y="13899"/>
                  </a:cubicBezTo>
                  <a:cubicBezTo>
                    <a:pt x="18895" y="13908"/>
                    <a:pt x="19012" y="13930"/>
                    <a:pt x="19123" y="13930"/>
                  </a:cubicBezTo>
                  <a:cubicBezTo>
                    <a:pt x="19185" y="13930"/>
                    <a:pt x="19246" y="13923"/>
                    <a:pt x="19301" y="13903"/>
                  </a:cubicBezTo>
                  <a:cubicBezTo>
                    <a:pt x="19337" y="13890"/>
                    <a:pt x="19374" y="13853"/>
                    <a:pt x="19369" y="13808"/>
                  </a:cubicBezTo>
                  <a:cubicBezTo>
                    <a:pt x="19292" y="13199"/>
                    <a:pt x="19287" y="12594"/>
                    <a:pt x="19273" y="11980"/>
                  </a:cubicBezTo>
                  <a:cubicBezTo>
                    <a:pt x="19255" y="11038"/>
                    <a:pt x="19233" y="10097"/>
                    <a:pt x="19205" y="9156"/>
                  </a:cubicBezTo>
                  <a:cubicBezTo>
                    <a:pt x="19155" y="7259"/>
                    <a:pt x="19096" y="5363"/>
                    <a:pt x="19032" y="3467"/>
                  </a:cubicBezTo>
                  <a:cubicBezTo>
                    <a:pt x="18996" y="2371"/>
                    <a:pt x="18960" y="1275"/>
                    <a:pt x="18928" y="183"/>
                  </a:cubicBezTo>
                  <a:cubicBezTo>
                    <a:pt x="18928" y="142"/>
                    <a:pt x="18901" y="97"/>
                    <a:pt x="18860" y="92"/>
                  </a:cubicBezTo>
                  <a:cubicBezTo>
                    <a:pt x="18678" y="61"/>
                    <a:pt x="18496" y="33"/>
                    <a:pt x="18318" y="1"/>
                  </a:cubicBezTo>
                  <a:cubicBezTo>
                    <a:pt x="18313" y="1"/>
                    <a:pt x="18307" y="0"/>
                    <a:pt x="18302" y="0"/>
                  </a:cubicBezTo>
                  <a:close/>
                </a:path>
              </a:pathLst>
            </a:custGeom>
            <a:solidFill>
              <a:srgbClr val="4C4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3"/>
            <p:cNvSpPr/>
            <p:nvPr/>
          </p:nvSpPr>
          <p:spPr>
            <a:xfrm>
              <a:off x="8756496" y="356417"/>
              <a:ext cx="18971" cy="35928"/>
            </a:xfrm>
            <a:custGeom>
              <a:avLst/>
              <a:gdLst/>
              <a:ahLst/>
              <a:cxnLst/>
              <a:rect l="l" t="t" r="r" b="b"/>
              <a:pathLst>
                <a:path w="179" h="339" extrusionOk="0">
                  <a:moveTo>
                    <a:pt x="99" y="0"/>
                  </a:moveTo>
                  <a:cubicBezTo>
                    <a:pt x="97" y="0"/>
                    <a:pt x="95" y="0"/>
                    <a:pt x="92" y="0"/>
                  </a:cubicBezTo>
                  <a:cubicBezTo>
                    <a:pt x="51" y="5"/>
                    <a:pt x="29" y="46"/>
                    <a:pt x="29" y="87"/>
                  </a:cubicBezTo>
                  <a:cubicBezTo>
                    <a:pt x="29" y="141"/>
                    <a:pt x="19" y="196"/>
                    <a:pt x="10" y="251"/>
                  </a:cubicBezTo>
                  <a:cubicBezTo>
                    <a:pt x="0" y="307"/>
                    <a:pt x="42" y="339"/>
                    <a:pt x="83" y="339"/>
                  </a:cubicBezTo>
                  <a:cubicBezTo>
                    <a:pt x="116" y="339"/>
                    <a:pt x="148" y="320"/>
                    <a:pt x="156" y="278"/>
                  </a:cubicBezTo>
                  <a:cubicBezTo>
                    <a:pt x="170" y="210"/>
                    <a:pt x="174" y="137"/>
                    <a:pt x="174" y="69"/>
                  </a:cubicBezTo>
                  <a:cubicBezTo>
                    <a:pt x="178" y="30"/>
                    <a:pt x="135"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3"/>
            <p:cNvSpPr/>
            <p:nvPr/>
          </p:nvSpPr>
          <p:spPr>
            <a:xfrm>
              <a:off x="8919496" y="382913"/>
              <a:ext cx="18865" cy="37306"/>
            </a:xfrm>
            <a:custGeom>
              <a:avLst/>
              <a:gdLst/>
              <a:ahLst/>
              <a:cxnLst/>
              <a:rect l="l" t="t" r="r" b="b"/>
              <a:pathLst>
                <a:path w="178" h="352" extrusionOk="0">
                  <a:moveTo>
                    <a:pt x="103" y="0"/>
                  </a:moveTo>
                  <a:cubicBezTo>
                    <a:pt x="101" y="0"/>
                    <a:pt x="98" y="0"/>
                    <a:pt x="96" y="1"/>
                  </a:cubicBezTo>
                  <a:cubicBezTo>
                    <a:pt x="50" y="5"/>
                    <a:pt x="28" y="42"/>
                    <a:pt x="28" y="87"/>
                  </a:cubicBezTo>
                  <a:cubicBezTo>
                    <a:pt x="28" y="146"/>
                    <a:pt x="19" y="201"/>
                    <a:pt x="9" y="260"/>
                  </a:cubicBezTo>
                  <a:cubicBezTo>
                    <a:pt x="0" y="301"/>
                    <a:pt x="32" y="342"/>
                    <a:pt x="69" y="351"/>
                  </a:cubicBezTo>
                  <a:cubicBezTo>
                    <a:pt x="72" y="351"/>
                    <a:pt x="75" y="351"/>
                    <a:pt x="77" y="351"/>
                  </a:cubicBezTo>
                  <a:cubicBezTo>
                    <a:pt x="115" y="351"/>
                    <a:pt x="147" y="325"/>
                    <a:pt x="155" y="287"/>
                  </a:cubicBezTo>
                  <a:cubicBezTo>
                    <a:pt x="173" y="214"/>
                    <a:pt x="178" y="142"/>
                    <a:pt x="178" y="69"/>
                  </a:cubicBezTo>
                  <a:cubicBezTo>
                    <a:pt x="178" y="31"/>
                    <a:pt x="138" y="0"/>
                    <a:pt x="1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4" name="Google Shape;1084;p23"/>
            <p:cNvGrpSpPr/>
            <p:nvPr/>
          </p:nvGrpSpPr>
          <p:grpSpPr>
            <a:xfrm>
              <a:off x="7211282" y="106518"/>
              <a:ext cx="462826" cy="437708"/>
              <a:chOff x="8417757" y="225106"/>
              <a:chExt cx="462826" cy="437708"/>
            </a:xfrm>
          </p:grpSpPr>
          <p:sp>
            <p:nvSpPr>
              <p:cNvPr id="1085" name="Google Shape;1085;p23"/>
              <p:cNvSpPr/>
              <p:nvPr/>
            </p:nvSpPr>
            <p:spPr>
              <a:xfrm>
                <a:off x="8425494" y="234008"/>
                <a:ext cx="431455" cy="424036"/>
              </a:xfrm>
              <a:custGeom>
                <a:avLst/>
                <a:gdLst/>
                <a:ahLst/>
                <a:cxnLst/>
                <a:rect l="l" t="t" r="r" b="b"/>
                <a:pathLst>
                  <a:path w="4071" h="4001" extrusionOk="0">
                    <a:moveTo>
                      <a:pt x="1990" y="0"/>
                    </a:moveTo>
                    <a:cubicBezTo>
                      <a:pt x="1536" y="0"/>
                      <a:pt x="1233" y="160"/>
                      <a:pt x="1233" y="160"/>
                    </a:cubicBezTo>
                    <a:cubicBezTo>
                      <a:pt x="1074" y="219"/>
                      <a:pt x="797" y="460"/>
                      <a:pt x="546" y="701"/>
                    </a:cubicBezTo>
                    <a:cubicBezTo>
                      <a:pt x="296" y="942"/>
                      <a:pt x="119" y="1447"/>
                      <a:pt x="60" y="1774"/>
                    </a:cubicBezTo>
                    <a:cubicBezTo>
                      <a:pt x="1" y="2106"/>
                      <a:pt x="142" y="2565"/>
                      <a:pt x="424" y="3115"/>
                    </a:cubicBezTo>
                    <a:cubicBezTo>
                      <a:pt x="710" y="3670"/>
                      <a:pt x="1188" y="3820"/>
                      <a:pt x="2002" y="3980"/>
                    </a:cubicBezTo>
                    <a:cubicBezTo>
                      <a:pt x="2073" y="3994"/>
                      <a:pt x="2143" y="4000"/>
                      <a:pt x="2211" y="4000"/>
                    </a:cubicBezTo>
                    <a:cubicBezTo>
                      <a:pt x="2929" y="4000"/>
                      <a:pt x="3485" y="3276"/>
                      <a:pt x="3689" y="3097"/>
                    </a:cubicBezTo>
                    <a:cubicBezTo>
                      <a:pt x="3907" y="2897"/>
                      <a:pt x="4071" y="2179"/>
                      <a:pt x="4048" y="1979"/>
                    </a:cubicBezTo>
                    <a:cubicBezTo>
                      <a:pt x="4025" y="1779"/>
                      <a:pt x="3907" y="1237"/>
                      <a:pt x="3725" y="996"/>
                    </a:cubicBezTo>
                    <a:cubicBezTo>
                      <a:pt x="3543" y="755"/>
                      <a:pt x="3198" y="246"/>
                      <a:pt x="2484" y="64"/>
                    </a:cubicBezTo>
                    <a:cubicBezTo>
                      <a:pt x="2306" y="18"/>
                      <a:pt x="2140" y="0"/>
                      <a:pt x="1990" y="0"/>
                    </a:cubicBezTo>
                    <a:close/>
                  </a:path>
                </a:pathLst>
              </a:custGeom>
              <a:solidFill>
                <a:srgbClr val="F3C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3"/>
              <p:cNvSpPr/>
              <p:nvPr/>
            </p:nvSpPr>
            <p:spPr>
              <a:xfrm>
                <a:off x="8557971" y="356417"/>
                <a:ext cx="18971" cy="35928"/>
              </a:xfrm>
              <a:custGeom>
                <a:avLst/>
                <a:gdLst/>
                <a:ahLst/>
                <a:cxnLst/>
                <a:rect l="l" t="t" r="r" b="b"/>
                <a:pathLst>
                  <a:path w="179" h="339" extrusionOk="0">
                    <a:moveTo>
                      <a:pt x="99" y="0"/>
                    </a:moveTo>
                    <a:cubicBezTo>
                      <a:pt x="97" y="0"/>
                      <a:pt x="95" y="0"/>
                      <a:pt x="92" y="0"/>
                    </a:cubicBezTo>
                    <a:cubicBezTo>
                      <a:pt x="51" y="5"/>
                      <a:pt x="29" y="46"/>
                      <a:pt x="29" y="87"/>
                    </a:cubicBezTo>
                    <a:cubicBezTo>
                      <a:pt x="29" y="141"/>
                      <a:pt x="19" y="196"/>
                      <a:pt x="10" y="251"/>
                    </a:cubicBezTo>
                    <a:cubicBezTo>
                      <a:pt x="0" y="307"/>
                      <a:pt x="42" y="339"/>
                      <a:pt x="83" y="339"/>
                    </a:cubicBezTo>
                    <a:cubicBezTo>
                      <a:pt x="116" y="339"/>
                      <a:pt x="148" y="320"/>
                      <a:pt x="156" y="278"/>
                    </a:cubicBezTo>
                    <a:cubicBezTo>
                      <a:pt x="170" y="210"/>
                      <a:pt x="174" y="137"/>
                      <a:pt x="174" y="69"/>
                    </a:cubicBezTo>
                    <a:cubicBezTo>
                      <a:pt x="178" y="30"/>
                      <a:pt x="135" y="0"/>
                      <a:pt x="99" y="0"/>
                    </a:cubicBezTo>
                    <a:close/>
                  </a:path>
                </a:pathLst>
              </a:custGeom>
              <a:solidFill>
                <a:srgbClr val="4C4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3"/>
              <p:cNvSpPr/>
              <p:nvPr/>
            </p:nvSpPr>
            <p:spPr>
              <a:xfrm>
                <a:off x="8720971" y="382913"/>
                <a:ext cx="18865" cy="37306"/>
              </a:xfrm>
              <a:custGeom>
                <a:avLst/>
                <a:gdLst/>
                <a:ahLst/>
                <a:cxnLst/>
                <a:rect l="l" t="t" r="r" b="b"/>
                <a:pathLst>
                  <a:path w="178" h="352" extrusionOk="0">
                    <a:moveTo>
                      <a:pt x="103" y="0"/>
                    </a:moveTo>
                    <a:cubicBezTo>
                      <a:pt x="101" y="0"/>
                      <a:pt x="98" y="0"/>
                      <a:pt x="96" y="1"/>
                    </a:cubicBezTo>
                    <a:cubicBezTo>
                      <a:pt x="50" y="5"/>
                      <a:pt x="28" y="42"/>
                      <a:pt x="28" y="87"/>
                    </a:cubicBezTo>
                    <a:cubicBezTo>
                      <a:pt x="28" y="146"/>
                      <a:pt x="19" y="201"/>
                      <a:pt x="9" y="260"/>
                    </a:cubicBezTo>
                    <a:cubicBezTo>
                      <a:pt x="0" y="301"/>
                      <a:pt x="32" y="342"/>
                      <a:pt x="69" y="351"/>
                    </a:cubicBezTo>
                    <a:cubicBezTo>
                      <a:pt x="72" y="351"/>
                      <a:pt x="75" y="351"/>
                      <a:pt x="77" y="351"/>
                    </a:cubicBezTo>
                    <a:cubicBezTo>
                      <a:pt x="115" y="351"/>
                      <a:pt x="147" y="325"/>
                      <a:pt x="155" y="287"/>
                    </a:cubicBezTo>
                    <a:cubicBezTo>
                      <a:pt x="173" y="214"/>
                      <a:pt x="178" y="142"/>
                      <a:pt x="178" y="69"/>
                    </a:cubicBezTo>
                    <a:cubicBezTo>
                      <a:pt x="178" y="31"/>
                      <a:pt x="138" y="0"/>
                      <a:pt x="103" y="0"/>
                    </a:cubicBezTo>
                    <a:close/>
                  </a:path>
                </a:pathLst>
              </a:custGeom>
              <a:solidFill>
                <a:srgbClr val="4C4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3"/>
              <p:cNvSpPr/>
              <p:nvPr/>
            </p:nvSpPr>
            <p:spPr>
              <a:xfrm>
                <a:off x="8505934" y="449787"/>
                <a:ext cx="266864" cy="113613"/>
              </a:xfrm>
              <a:custGeom>
                <a:avLst/>
                <a:gdLst/>
                <a:ahLst/>
                <a:cxnLst/>
                <a:rect l="l" t="t" r="r" b="b"/>
                <a:pathLst>
                  <a:path w="2518" h="1072" extrusionOk="0">
                    <a:moveTo>
                      <a:pt x="97" y="1"/>
                    </a:moveTo>
                    <a:cubicBezTo>
                      <a:pt x="50" y="1"/>
                      <a:pt x="1" y="45"/>
                      <a:pt x="24" y="106"/>
                    </a:cubicBezTo>
                    <a:cubicBezTo>
                      <a:pt x="215" y="611"/>
                      <a:pt x="670" y="1011"/>
                      <a:pt x="1202" y="1066"/>
                    </a:cubicBezTo>
                    <a:cubicBezTo>
                      <a:pt x="1243" y="1070"/>
                      <a:pt x="1285" y="1072"/>
                      <a:pt x="1326" y="1072"/>
                    </a:cubicBezTo>
                    <a:cubicBezTo>
                      <a:pt x="1795" y="1072"/>
                      <a:pt x="2238" y="816"/>
                      <a:pt x="2484" y="402"/>
                    </a:cubicBezTo>
                    <a:cubicBezTo>
                      <a:pt x="2517" y="345"/>
                      <a:pt x="2468" y="297"/>
                      <a:pt x="2417" y="297"/>
                    </a:cubicBezTo>
                    <a:cubicBezTo>
                      <a:pt x="2391" y="297"/>
                      <a:pt x="2364" y="309"/>
                      <a:pt x="2348" y="338"/>
                    </a:cubicBezTo>
                    <a:cubicBezTo>
                      <a:pt x="2133" y="694"/>
                      <a:pt x="1735" y="917"/>
                      <a:pt x="1333" y="917"/>
                    </a:cubicBezTo>
                    <a:cubicBezTo>
                      <a:pt x="1283" y="917"/>
                      <a:pt x="1233" y="914"/>
                      <a:pt x="1184" y="907"/>
                    </a:cubicBezTo>
                    <a:cubicBezTo>
                      <a:pt x="720" y="843"/>
                      <a:pt x="333" y="493"/>
                      <a:pt x="160" y="47"/>
                    </a:cubicBezTo>
                    <a:cubicBezTo>
                      <a:pt x="149" y="15"/>
                      <a:pt x="123" y="1"/>
                      <a:pt x="97" y="1"/>
                    </a:cubicBezTo>
                    <a:close/>
                  </a:path>
                </a:pathLst>
              </a:custGeom>
              <a:solidFill>
                <a:srgbClr val="4C4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3"/>
              <p:cNvSpPr/>
              <p:nvPr/>
            </p:nvSpPr>
            <p:spPr>
              <a:xfrm>
                <a:off x="8417757" y="225106"/>
                <a:ext cx="462826" cy="437708"/>
              </a:xfrm>
              <a:custGeom>
                <a:avLst/>
                <a:gdLst/>
                <a:ahLst/>
                <a:cxnLst/>
                <a:rect l="l" t="t" r="r" b="b"/>
                <a:pathLst>
                  <a:path w="4367" h="4130" extrusionOk="0">
                    <a:moveTo>
                      <a:pt x="2068" y="165"/>
                    </a:moveTo>
                    <a:cubicBezTo>
                      <a:pt x="2666" y="165"/>
                      <a:pt x="3264" y="463"/>
                      <a:pt x="3634" y="948"/>
                    </a:cubicBezTo>
                    <a:cubicBezTo>
                      <a:pt x="4176" y="1658"/>
                      <a:pt x="4130" y="2677"/>
                      <a:pt x="3534" y="3336"/>
                    </a:cubicBezTo>
                    <a:cubicBezTo>
                      <a:pt x="3172" y="3734"/>
                      <a:pt x="2640" y="3963"/>
                      <a:pt x="2113" y="3963"/>
                    </a:cubicBezTo>
                    <a:cubicBezTo>
                      <a:pt x="1827" y="3963"/>
                      <a:pt x="1543" y="3895"/>
                      <a:pt x="1288" y="3750"/>
                    </a:cubicBezTo>
                    <a:cubicBezTo>
                      <a:pt x="1061" y="3622"/>
                      <a:pt x="824" y="3441"/>
                      <a:pt x="628" y="3231"/>
                    </a:cubicBezTo>
                    <a:cubicBezTo>
                      <a:pt x="628" y="3231"/>
                      <a:pt x="628" y="3227"/>
                      <a:pt x="628" y="3227"/>
                    </a:cubicBezTo>
                    <a:cubicBezTo>
                      <a:pt x="256" y="2731"/>
                      <a:pt x="137" y="2072"/>
                      <a:pt x="324" y="1471"/>
                    </a:cubicBezTo>
                    <a:cubicBezTo>
                      <a:pt x="328" y="1458"/>
                      <a:pt x="328" y="1444"/>
                      <a:pt x="324" y="1430"/>
                    </a:cubicBezTo>
                    <a:cubicBezTo>
                      <a:pt x="538" y="857"/>
                      <a:pt x="1015" y="394"/>
                      <a:pt x="1597" y="230"/>
                    </a:cubicBezTo>
                    <a:cubicBezTo>
                      <a:pt x="1751" y="186"/>
                      <a:pt x="1910" y="165"/>
                      <a:pt x="2068" y="165"/>
                    </a:cubicBezTo>
                    <a:close/>
                    <a:moveTo>
                      <a:pt x="2056" y="1"/>
                    </a:moveTo>
                    <a:cubicBezTo>
                      <a:pt x="1987" y="1"/>
                      <a:pt x="1917" y="4"/>
                      <a:pt x="1847" y="12"/>
                    </a:cubicBezTo>
                    <a:cubicBezTo>
                      <a:pt x="1042" y="103"/>
                      <a:pt x="360" y="730"/>
                      <a:pt x="128" y="1521"/>
                    </a:cubicBezTo>
                    <a:cubicBezTo>
                      <a:pt x="133" y="1521"/>
                      <a:pt x="137" y="1517"/>
                      <a:pt x="146" y="1517"/>
                    </a:cubicBezTo>
                    <a:cubicBezTo>
                      <a:pt x="1" y="2094"/>
                      <a:pt x="96" y="2708"/>
                      <a:pt x="415" y="3204"/>
                    </a:cubicBezTo>
                    <a:cubicBezTo>
                      <a:pt x="410" y="3204"/>
                      <a:pt x="410" y="3209"/>
                      <a:pt x="406" y="3213"/>
                    </a:cubicBezTo>
                    <a:cubicBezTo>
                      <a:pt x="433" y="3245"/>
                      <a:pt x="460" y="3277"/>
                      <a:pt x="488" y="3309"/>
                    </a:cubicBezTo>
                    <a:lnTo>
                      <a:pt x="497" y="3322"/>
                    </a:lnTo>
                    <a:cubicBezTo>
                      <a:pt x="506" y="3336"/>
                      <a:pt x="515" y="3340"/>
                      <a:pt x="524" y="3345"/>
                    </a:cubicBezTo>
                    <a:cubicBezTo>
                      <a:pt x="719" y="3563"/>
                      <a:pt x="956" y="3745"/>
                      <a:pt x="1188" y="3886"/>
                    </a:cubicBezTo>
                    <a:cubicBezTo>
                      <a:pt x="1470" y="4052"/>
                      <a:pt x="1786" y="4129"/>
                      <a:pt x="2104" y="4129"/>
                    </a:cubicBezTo>
                    <a:cubicBezTo>
                      <a:pt x="2632" y="4129"/>
                      <a:pt x="3164" y="3917"/>
                      <a:pt x="3553" y="3545"/>
                    </a:cubicBezTo>
                    <a:cubicBezTo>
                      <a:pt x="4207" y="2918"/>
                      <a:pt x="4367" y="1872"/>
                      <a:pt x="3912" y="1071"/>
                    </a:cubicBezTo>
                    <a:cubicBezTo>
                      <a:pt x="3530" y="411"/>
                      <a:pt x="2794" y="1"/>
                      <a:pt x="2056" y="1"/>
                    </a:cubicBezTo>
                    <a:close/>
                  </a:path>
                </a:pathLst>
              </a:custGeom>
              <a:solidFill>
                <a:srgbClr val="4C4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90" name="Google Shape;1090;p23"/>
          <p:cNvSpPr txBox="1">
            <a:spLocks noGrp="1"/>
          </p:cNvSpPr>
          <p:nvPr>
            <p:ph type="ctrTitle"/>
          </p:nvPr>
        </p:nvSpPr>
        <p:spPr>
          <a:xfrm>
            <a:off x="1517250" y="734925"/>
            <a:ext cx="6109500" cy="6363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grpSp>
        <p:nvGrpSpPr>
          <p:cNvPr id="1091" name="Google Shape;1091;p23"/>
          <p:cNvGrpSpPr/>
          <p:nvPr/>
        </p:nvGrpSpPr>
        <p:grpSpPr>
          <a:xfrm rot="-10796165">
            <a:off x="-603637" y="896494"/>
            <a:ext cx="1863682" cy="480883"/>
            <a:chOff x="7622176" y="2589750"/>
            <a:chExt cx="2078841" cy="536400"/>
          </a:xfrm>
        </p:grpSpPr>
        <p:sp>
          <p:nvSpPr>
            <p:cNvPr id="1092" name="Google Shape;1092;p23"/>
            <p:cNvSpPr/>
            <p:nvPr/>
          </p:nvSpPr>
          <p:spPr>
            <a:xfrm>
              <a:off x="7632850" y="2604325"/>
              <a:ext cx="2053298" cy="514146"/>
            </a:xfrm>
            <a:custGeom>
              <a:avLst/>
              <a:gdLst/>
              <a:ahLst/>
              <a:cxnLst/>
              <a:rect l="l" t="t" r="r" b="b"/>
              <a:pathLst>
                <a:path w="15508" h="4232" extrusionOk="0">
                  <a:moveTo>
                    <a:pt x="13358" y="0"/>
                  </a:moveTo>
                  <a:lnTo>
                    <a:pt x="12205" y="10"/>
                  </a:lnTo>
                  <a:cubicBezTo>
                    <a:pt x="12205" y="10"/>
                    <a:pt x="10633" y="2"/>
                    <a:pt x="9429" y="2"/>
                  </a:cubicBezTo>
                  <a:cubicBezTo>
                    <a:pt x="8826" y="2"/>
                    <a:pt x="8316" y="4"/>
                    <a:pt x="8140" y="10"/>
                  </a:cubicBezTo>
                  <a:cubicBezTo>
                    <a:pt x="7603" y="40"/>
                    <a:pt x="2981" y="20"/>
                    <a:pt x="2121" y="40"/>
                  </a:cubicBezTo>
                  <a:cubicBezTo>
                    <a:pt x="1271" y="49"/>
                    <a:pt x="157" y="147"/>
                    <a:pt x="157" y="147"/>
                  </a:cubicBezTo>
                  <a:cubicBezTo>
                    <a:pt x="1" y="313"/>
                    <a:pt x="1" y="4231"/>
                    <a:pt x="1" y="4231"/>
                  </a:cubicBezTo>
                  <a:cubicBezTo>
                    <a:pt x="1" y="4231"/>
                    <a:pt x="1605" y="4185"/>
                    <a:pt x="2558" y="4185"/>
                  </a:cubicBezTo>
                  <a:cubicBezTo>
                    <a:pt x="2762" y="4185"/>
                    <a:pt x="2937" y="4187"/>
                    <a:pt x="3059" y="4192"/>
                  </a:cubicBezTo>
                  <a:cubicBezTo>
                    <a:pt x="3095" y="4194"/>
                    <a:pt x="3153" y="4195"/>
                    <a:pt x="3232" y="4195"/>
                  </a:cubicBezTo>
                  <a:cubicBezTo>
                    <a:pt x="4689" y="4195"/>
                    <a:pt x="13124" y="3870"/>
                    <a:pt x="13124" y="3870"/>
                  </a:cubicBezTo>
                  <a:lnTo>
                    <a:pt x="15508" y="2375"/>
                  </a:lnTo>
                  <a:lnTo>
                    <a:pt x="133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3"/>
            <p:cNvSpPr/>
            <p:nvPr/>
          </p:nvSpPr>
          <p:spPr>
            <a:xfrm>
              <a:off x="9351967" y="2604328"/>
              <a:ext cx="308712" cy="471391"/>
            </a:xfrm>
            <a:custGeom>
              <a:avLst/>
              <a:gdLst/>
              <a:ahLst/>
              <a:cxnLst/>
              <a:rect l="l" t="t" r="r" b="b"/>
              <a:pathLst>
                <a:path w="2541" h="3880" extrusionOk="0">
                  <a:moveTo>
                    <a:pt x="401" y="0"/>
                  </a:moveTo>
                  <a:lnTo>
                    <a:pt x="69" y="10"/>
                  </a:lnTo>
                  <a:cubicBezTo>
                    <a:pt x="20" y="645"/>
                    <a:pt x="0" y="1290"/>
                    <a:pt x="30" y="1935"/>
                  </a:cubicBezTo>
                  <a:lnTo>
                    <a:pt x="30" y="1974"/>
                  </a:lnTo>
                  <a:cubicBezTo>
                    <a:pt x="30" y="2091"/>
                    <a:pt x="30" y="2209"/>
                    <a:pt x="30" y="2326"/>
                  </a:cubicBezTo>
                  <a:cubicBezTo>
                    <a:pt x="20" y="2746"/>
                    <a:pt x="20" y="3166"/>
                    <a:pt x="59" y="3586"/>
                  </a:cubicBezTo>
                  <a:cubicBezTo>
                    <a:pt x="59" y="3665"/>
                    <a:pt x="69" y="3753"/>
                    <a:pt x="69" y="3831"/>
                  </a:cubicBezTo>
                  <a:cubicBezTo>
                    <a:pt x="69" y="3850"/>
                    <a:pt x="78" y="3860"/>
                    <a:pt x="78" y="3880"/>
                  </a:cubicBezTo>
                  <a:cubicBezTo>
                    <a:pt x="127" y="3870"/>
                    <a:pt x="157" y="3870"/>
                    <a:pt x="157" y="3870"/>
                  </a:cubicBezTo>
                  <a:lnTo>
                    <a:pt x="2541" y="2375"/>
                  </a:lnTo>
                  <a:lnTo>
                    <a:pt x="1036" y="714"/>
                  </a:lnTo>
                  <a:cubicBezTo>
                    <a:pt x="1026" y="723"/>
                    <a:pt x="1017" y="723"/>
                    <a:pt x="1007" y="733"/>
                  </a:cubicBezTo>
                  <a:cubicBezTo>
                    <a:pt x="1007" y="723"/>
                    <a:pt x="1007" y="714"/>
                    <a:pt x="1007" y="714"/>
                  </a:cubicBezTo>
                  <a:cubicBezTo>
                    <a:pt x="997" y="684"/>
                    <a:pt x="987" y="665"/>
                    <a:pt x="977" y="645"/>
                  </a:cubicBezTo>
                  <a:lnTo>
                    <a:pt x="938" y="596"/>
                  </a:lnTo>
                  <a:cubicBezTo>
                    <a:pt x="909" y="577"/>
                    <a:pt x="890" y="567"/>
                    <a:pt x="860" y="567"/>
                  </a:cubicBezTo>
                  <a:cubicBezTo>
                    <a:pt x="850" y="538"/>
                    <a:pt x="841" y="518"/>
                    <a:pt x="841" y="489"/>
                  </a:cubicBezTo>
                  <a:lnTo>
                    <a:pt x="401" y="0"/>
                  </a:lnTo>
                  <a:close/>
                </a:path>
              </a:pathLst>
            </a:custGeom>
            <a:solidFill>
              <a:srgbClr val="F7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3"/>
            <p:cNvSpPr/>
            <p:nvPr/>
          </p:nvSpPr>
          <p:spPr>
            <a:xfrm>
              <a:off x="7622176" y="2589750"/>
              <a:ext cx="2078841" cy="536400"/>
            </a:xfrm>
            <a:custGeom>
              <a:avLst/>
              <a:gdLst/>
              <a:ahLst/>
              <a:cxnLst/>
              <a:rect l="l" t="t" r="r" b="b"/>
              <a:pathLst>
                <a:path w="15733" h="4415" extrusionOk="0">
                  <a:moveTo>
                    <a:pt x="6851" y="130"/>
                  </a:moveTo>
                  <a:cubicBezTo>
                    <a:pt x="7965" y="130"/>
                    <a:pt x="9069" y="130"/>
                    <a:pt x="10173" y="140"/>
                  </a:cubicBezTo>
                  <a:cubicBezTo>
                    <a:pt x="10740" y="140"/>
                    <a:pt x="11306" y="150"/>
                    <a:pt x="11873" y="160"/>
                  </a:cubicBezTo>
                  <a:lnTo>
                    <a:pt x="12655" y="169"/>
                  </a:lnTo>
                  <a:lnTo>
                    <a:pt x="13006" y="169"/>
                  </a:lnTo>
                  <a:cubicBezTo>
                    <a:pt x="13163" y="179"/>
                    <a:pt x="13358" y="150"/>
                    <a:pt x="13475" y="247"/>
                  </a:cubicBezTo>
                  <a:cubicBezTo>
                    <a:pt x="13583" y="316"/>
                    <a:pt x="13661" y="423"/>
                    <a:pt x="13749" y="511"/>
                  </a:cubicBezTo>
                  <a:cubicBezTo>
                    <a:pt x="13837" y="609"/>
                    <a:pt x="13935" y="707"/>
                    <a:pt x="14023" y="804"/>
                  </a:cubicBezTo>
                  <a:cubicBezTo>
                    <a:pt x="14199" y="990"/>
                    <a:pt x="14365" y="1176"/>
                    <a:pt x="14541" y="1371"/>
                  </a:cubicBezTo>
                  <a:cubicBezTo>
                    <a:pt x="14873" y="1742"/>
                    <a:pt x="15195" y="2133"/>
                    <a:pt x="15498" y="2524"/>
                  </a:cubicBezTo>
                  <a:lnTo>
                    <a:pt x="14296" y="3247"/>
                  </a:lnTo>
                  <a:cubicBezTo>
                    <a:pt x="14111" y="3364"/>
                    <a:pt x="13925" y="3472"/>
                    <a:pt x="13739" y="3589"/>
                  </a:cubicBezTo>
                  <a:cubicBezTo>
                    <a:pt x="13544" y="3706"/>
                    <a:pt x="13339" y="3853"/>
                    <a:pt x="13114" y="3941"/>
                  </a:cubicBezTo>
                  <a:cubicBezTo>
                    <a:pt x="12879" y="4039"/>
                    <a:pt x="12577" y="4019"/>
                    <a:pt x="12322" y="4029"/>
                  </a:cubicBezTo>
                  <a:cubicBezTo>
                    <a:pt x="12059" y="4039"/>
                    <a:pt x="11805" y="4058"/>
                    <a:pt x="11541" y="4068"/>
                  </a:cubicBezTo>
                  <a:cubicBezTo>
                    <a:pt x="11013" y="4088"/>
                    <a:pt x="10485" y="4107"/>
                    <a:pt x="9958" y="4127"/>
                  </a:cubicBezTo>
                  <a:cubicBezTo>
                    <a:pt x="7847" y="4215"/>
                    <a:pt x="5737" y="4273"/>
                    <a:pt x="3626" y="4273"/>
                  </a:cubicBezTo>
                  <a:cubicBezTo>
                    <a:pt x="2483" y="4273"/>
                    <a:pt x="1330" y="4263"/>
                    <a:pt x="177" y="4215"/>
                  </a:cubicBezTo>
                  <a:cubicBezTo>
                    <a:pt x="177" y="3882"/>
                    <a:pt x="177" y="3540"/>
                    <a:pt x="187" y="3208"/>
                  </a:cubicBezTo>
                  <a:cubicBezTo>
                    <a:pt x="187" y="3198"/>
                    <a:pt x="196" y="3198"/>
                    <a:pt x="196" y="3179"/>
                  </a:cubicBezTo>
                  <a:cubicBezTo>
                    <a:pt x="187" y="3110"/>
                    <a:pt x="187" y="3042"/>
                    <a:pt x="187" y="2974"/>
                  </a:cubicBezTo>
                  <a:cubicBezTo>
                    <a:pt x="206" y="2055"/>
                    <a:pt x="255" y="1146"/>
                    <a:pt x="343" y="238"/>
                  </a:cubicBezTo>
                  <a:cubicBezTo>
                    <a:pt x="2512" y="179"/>
                    <a:pt x="4681" y="150"/>
                    <a:pt x="6851" y="130"/>
                  </a:cubicBezTo>
                  <a:close/>
                  <a:moveTo>
                    <a:pt x="8113" y="0"/>
                  </a:moveTo>
                  <a:cubicBezTo>
                    <a:pt x="6774" y="0"/>
                    <a:pt x="5434" y="10"/>
                    <a:pt x="4095" y="32"/>
                  </a:cubicBezTo>
                  <a:cubicBezTo>
                    <a:pt x="2805" y="52"/>
                    <a:pt x="1506" y="81"/>
                    <a:pt x="206" y="120"/>
                  </a:cubicBezTo>
                  <a:cubicBezTo>
                    <a:pt x="167" y="120"/>
                    <a:pt x="138" y="150"/>
                    <a:pt x="128" y="179"/>
                  </a:cubicBezTo>
                  <a:cubicBezTo>
                    <a:pt x="69" y="853"/>
                    <a:pt x="30" y="1527"/>
                    <a:pt x="40" y="2202"/>
                  </a:cubicBezTo>
                  <a:cubicBezTo>
                    <a:pt x="11" y="2895"/>
                    <a:pt x="1" y="3589"/>
                    <a:pt x="11" y="4283"/>
                  </a:cubicBezTo>
                  <a:cubicBezTo>
                    <a:pt x="11" y="4322"/>
                    <a:pt x="50" y="4351"/>
                    <a:pt x="89" y="4351"/>
                  </a:cubicBezTo>
                  <a:cubicBezTo>
                    <a:pt x="1289" y="4395"/>
                    <a:pt x="2487" y="4414"/>
                    <a:pt x="3685" y="4414"/>
                  </a:cubicBezTo>
                  <a:cubicBezTo>
                    <a:pt x="4632" y="4414"/>
                    <a:pt x="5579" y="4402"/>
                    <a:pt x="6528" y="4381"/>
                  </a:cubicBezTo>
                  <a:cubicBezTo>
                    <a:pt x="7583" y="4351"/>
                    <a:pt x="8648" y="4322"/>
                    <a:pt x="9704" y="4283"/>
                  </a:cubicBezTo>
                  <a:cubicBezTo>
                    <a:pt x="10251" y="4254"/>
                    <a:pt x="10788" y="4234"/>
                    <a:pt x="11326" y="4215"/>
                  </a:cubicBezTo>
                  <a:cubicBezTo>
                    <a:pt x="11844" y="4195"/>
                    <a:pt x="12381" y="4205"/>
                    <a:pt x="12889" y="4146"/>
                  </a:cubicBezTo>
                  <a:cubicBezTo>
                    <a:pt x="13124" y="4127"/>
                    <a:pt x="13309" y="4029"/>
                    <a:pt x="13495" y="3921"/>
                  </a:cubicBezTo>
                  <a:cubicBezTo>
                    <a:pt x="13739" y="3775"/>
                    <a:pt x="13984" y="3628"/>
                    <a:pt x="14218" y="3482"/>
                  </a:cubicBezTo>
                  <a:cubicBezTo>
                    <a:pt x="14707" y="3198"/>
                    <a:pt x="15185" y="2905"/>
                    <a:pt x="15674" y="2612"/>
                  </a:cubicBezTo>
                  <a:cubicBezTo>
                    <a:pt x="15713" y="2583"/>
                    <a:pt x="15733" y="2544"/>
                    <a:pt x="15703" y="2505"/>
                  </a:cubicBezTo>
                  <a:cubicBezTo>
                    <a:pt x="15127" y="1772"/>
                    <a:pt x="14501" y="1058"/>
                    <a:pt x="13827" y="374"/>
                  </a:cubicBezTo>
                  <a:cubicBezTo>
                    <a:pt x="13710" y="247"/>
                    <a:pt x="13593" y="91"/>
                    <a:pt x="13397" y="52"/>
                  </a:cubicBezTo>
                  <a:cubicBezTo>
                    <a:pt x="13280" y="32"/>
                    <a:pt x="13153" y="28"/>
                    <a:pt x="13025" y="28"/>
                  </a:cubicBezTo>
                  <a:cubicBezTo>
                    <a:pt x="12897" y="28"/>
                    <a:pt x="12767" y="32"/>
                    <a:pt x="12645" y="32"/>
                  </a:cubicBezTo>
                  <a:cubicBezTo>
                    <a:pt x="12088" y="23"/>
                    <a:pt x="11521" y="13"/>
                    <a:pt x="10955" y="13"/>
                  </a:cubicBezTo>
                  <a:cubicBezTo>
                    <a:pt x="10007" y="5"/>
                    <a:pt x="9060" y="0"/>
                    <a:pt x="8113" y="0"/>
                  </a:cubicBezTo>
                  <a:close/>
                </a:path>
              </a:pathLst>
            </a:custGeom>
            <a:solidFill>
              <a:srgbClr val="4B4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5" name="Google Shape;1095;p23"/>
          <p:cNvGrpSpPr/>
          <p:nvPr/>
        </p:nvGrpSpPr>
        <p:grpSpPr>
          <a:xfrm rot="-10796165">
            <a:off x="-1086441" y="215735"/>
            <a:ext cx="1977578" cy="511054"/>
            <a:chOff x="7341938" y="3315545"/>
            <a:chExt cx="2205886" cy="570055"/>
          </a:xfrm>
        </p:grpSpPr>
        <p:sp>
          <p:nvSpPr>
            <p:cNvPr id="1096" name="Google Shape;1096;p23"/>
            <p:cNvSpPr/>
            <p:nvPr/>
          </p:nvSpPr>
          <p:spPr>
            <a:xfrm rot="10800000">
              <a:off x="7553633" y="3364995"/>
              <a:ext cx="210557" cy="441756"/>
            </a:xfrm>
            <a:custGeom>
              <a:avLst/>
              <a:gdLst/>
              <a:ahLst/>
              <a:cxnLst/>
              <a:rect l="l" t="t" r="r" b="b"/>
              <a:pathLst>
                <a:path w="1526" h="3636" extrusionOk="0">
                  <a:moveTo>
                    <a:pt x="1428" y="0"/>
                  </a:moveTo>
                  <a:cubicBezTo>
                    <a:pt x="949" y="1212"/>
                    <a:pt x="480" y="2424"/>
                    <a:pt x="1" y="3635"/>
                  </a:cubicBezTo>
                  <a:lnTo>
                    <a:pt x="138" y="3635"/>
                  </a:lnTo>
                  <a:cubicBezTo>
                    <a:pt x="607" y="2463"/>
                    <a:pt x="1066" y="1280"/>
                    <a:pt x="1525" y="98"/>
                  </a:cubicBezTo>
                  <a:cubicBezTo>
                    <a:pt x="1486" y="69"/>
                    <a:pt x="1457" y="39"/>
                    <a:pt x="1428" y="0"/>
                  </a:cubicBezTo>
                  <a:close/>
                </a:path>
              </a:pathLst>
            </a:custGeom>
            <a:solidFill>
              <a:srgbClr val="B5E2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3"/>
            <p:cNvSpPr/>
            <p:nvPr/>
          </p:nvSpPr>
          <p:spPr>
            <a:xfrm rot="10800000">
              <a:off x="7696576" y="3363901"/>
              <a:ext cx="258988" cy="504569"/>
            </a:xfrm>
            <a:custGeom>
              <a:avLst/>
              <a:gdLst/>
              <a:ahLst/>
              <a:cxnLst/>
              <a:rect l="l" t="t" r="r" b="b"/>
              <a:pathLst>
                <a:path w="1877" h="4153" extrusionOk="0">
                  <a:moveTo>
                    <a:pt x="1740" y="0"/>
                  </a:moveTo>
                  <a:cubicBezTo>
                    <a:pt x="1202" y="1407"/>
                    <a:pt x="626" y="2795"/>
                    <a:pt x="0" y="4153"/>
                  </a:cubicBezTo>
                  <a:lnTo>
                    <a:pt x="137" y="4153"/>
                  </a:lnTo>
                  <a:cubicBezTo>
                    <a:pt x="763" y="2785"/>
                    <a:pt x="1339" y="1407"/>
                    <a:pt x="1876" y="0"/>
                  </a:cubicBezTo>
                  <a:close/>
                </a:path>
              </a:pathLst>
            </a:custGeom>
            <a:solidFill>
              <a:srgbClr val="B5E2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3"/>
            <p:cNvSpPr/>
            <p:nvPr/>
          </p:nvSpPr>
          <p:spPr>
            <a:xfrm rot="10800000">
              <a:off x="7851662" y="3362686"/>
              <a:ext cx="327702" cy="505784"/>
            </a:xfrm>
            <a:custGeom>
              <a:avLst/>
              <a:gdLst/>
              <a:ahLst/>
              <a:cxnLst/>
              <a:rect l="l" t="t" r="r" b="b"/>
              <a:pathLst>
                <a:path w="2375" h="4163" extrusionOk="0">
                  <a:moveTo>
                    <a:pt x="2228" y="0"/>
                  </a:moveTo>
                  <a:cubicBezTo>
                    <a:pt x="1564" y="1427"/>
                    <a:pt x="821" y="2824"/>
                    <a:pt x="0" y="4163"/>
                  </a:cubicBezTo>
                  <a:lnTo>
                    <a:pt x="157" y="4163"/>
                  </a:lnTo>
                  <a:cubicBezTo>
                    <a:pt x="968" y="2814"/>
                    <a:pt x="1710" y="1427"/>
                    <a:pt x="2375" y="0"/>
                  </a:cubicBezTo>
                  <a:close/>
                </a:path>
              </a:pathLst>
            </a:custGeom>
            <a:solidFill>
              <a:srgbClr val="B5E2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3"/>
            <p:cNvSpPr/>
            <p:nvPr/>
          </p:nvSpPr>
          <p:spPr>
            <a:xfrm rot="10800000">
              <a:off x="7352702" y="3324658"/>
              <a:ext cx="2161457" cy="555961"/>
            </a:xfrm>
            <a:custGeom>
              <a:avLst/>
              <a:gdLst/>
              <a:ahLst/>
              <a:cxnLst/>
              <a:rect l="l" t="t" r="r" b="b"/>
              <a:pathLst>
                <a:path w="15665" h="4576" extrusionOk="0">
                  <a:moveTo>
                    <a:pt x="1702" y="0"/>
                  </a:moveTo>
                  <a:cubicBezTo>
                    <a:pt x="1610" y="0"/>
                    <a:pt x="1541" y="1"/>
                    <a:pt x="1496" y="2"/>
                  </a:cubicBezTo>
                  <a:cubicBezTo>
                    <a:pt x="870" y="32"/>
                    <a:pt x="1" y="217"/>
                    <a:pt x="1" y="217"/>
                  </a:cubicBezTo>
                  <a:cubicBezTo>
                    <a:pt x="59" y="305"/>
                    <a:pt x="1730" y="1195"/>
                    <a:pt x="1926" y="1400"/>
                  </a:cubicBezTo>
                  <a:cubicBezTo>
                    <a:pt x="2121" y="1615"/>
                    <a:pt x="3294" y="2260"/>
                    <a:pt x="3294" y="2260"/>
                  </a:cubicBezTo>
                  <a:lnTo>
                    <a:pt x="3010" y="2484"/>
                  </a:lnTo>
                  <a:cubicBezTo>
                    <a:pt x="3010" y="2484"/>
                    <a:pt x="2297" y="3002"/>
                    <a:pt x="1926" y="3227"/>
                  </a:cubicBezTo>
                  <a:cubicBezTo>
                    <a:pt x="1554" y="3452"/>
                    <a:pt x="431" y="4575"/>
                    <a:pt x="431" y="4575"/>
                  </a:cubicBezTo>
                  <a:lnTo>
                    <a:pt x="1896" y="4575"/>
                  </a:lnTo>
                  <a:cubicBezTo>
                    <a:pt x="2199" y="4575"/>
                    <a:pt x="5365" y="4419"/>
                    <a:pt x="6196" y="4341"/>
                  </a:cubicBezTo>
                  <a:cubicBezTo>
                    <a:pt x="7036" y="4253"/>
                    <a:pt x="13876" y="4243"/>
                    <a:pt x="13876" y="4243"/>
                  </a:cubicBezTo>
                  <a:lnTo>
                    <a:pt x="14843" y="3246"/>
                  </a:lnTo>
                  <a:cubicBezTo>
                    <a:pt x="14843" y="3246"/>
                    <a:pt x="15664" y="2318"/>
                    <a:pt x="15498" y="2064"/>
                  </a:cubicBezTo>
                  <a:cubicBezTo>
                    <a:pt x="15342" y="1810"/>
                    <a:pt x="13651" y="129"/>
                    <a:pt x="13544" y="110"/>
                  </a:cubicBezTo>
                  <a:cubicBezTo>
                    <a:pt x="13508" y="103"/>
                    <a:pt x="12847" y="101"/>
                    <a:pt x="11981" y="101"/>
                  </a:cubicBezTo>
                  <a:cubicBezTo>
                    <a:pt x="10250" y="101"/>
                    <a:pt x="7701" y="110"/>
                    <a:pt x="7701" y="110"/>
                  </a:cubicBezTo>
                  <a:cubicBezTo>
                    <a:pt x="7701" y="110"/>
                    <a:pt x="2890"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3"/>
            <p:cNvSpPr/>
            <p:nvPr/>
          </p:nvSpPr>
          <p:spPr>
            <a:xfrm rot="10800000">
              <a:off x="7341938" y="3315545"/>
              <a:ext cx="2205886" cy="570055"/>
            </a:xfrm>
            <a:custGeom>
              <a:avLst/>
              <a:gdLst/>
              <a:ahLst/>
              <a:cxnLst/>
              <a:rect l="l" t="t" r="r" b="b"/>
              <a:pathLst>
                <a:path w="15987" h="4692" extrusionOk="0">
                  <a:moveTo>
                    <a:pt x="1984" y="151"/>
                  </a:moveTo>
                  <a:cubicBezTo>
                    <a:pt x="2844" y="170"/>
                    <a:pt x="3706" y="175"/>
                    <a:pt x="4570" y="175"/>
                  </a:cubicBezTo>
                  <a:cubicBezTo>
                    <a:pt x="5433" y="175"/>
                    <a:pt x="6298" y="170"/>
                    <a:pt x="7163" y="170"/>
                  </a:cubicBezTo>
                  <a:cubicBezTo>
                    <a:pt x="7500" y="172"/>
                    <a:pt x="7837" y="173"/>
                    <a:pt x="8174" y="173"/>
                  </a:cubicBezTo>
                  <a:cubicBezTo>
                    <a:pt x="9028" y="173"/>
                    <a:pt x="9882" y="169"/>
                    <a:pt x="10736" y="169"/>
                  </a:cubicBezTo>
                  <a:cubicBezTo>
                    <a:pt x="11646" y="169"/>
                    <a:pt x="12556" y="173"/>
                    <a:pt x="13465" y="190"/>
                  </a:cubicBezTo>
                  <a:cubicBezTo>
                    <a:pt x="13729" y="190"/>
                    <a:pt x="13925" y="229"/>
                    <a:pt x="14110" y="395"/>
                  </a:cubicBezTo>
                  <a:cubicBezTo>
                    <a:pt x="14296" y="571"/>
                    <a:pt x="14452" y="776"/>
                    <a:pt x="14618" y="962"/>
                  </a:cubicBezTo>
                  <a:cubicBezTo>
                    <a:pt x="14931" y="1323"/>
                    <a:pt x="15253" y="1685"/>
                    <a:pt x="15576" y="2047"/>
                  </a:cubicBezTo>
                  <a:cubicBezTo>
                    <a:pt x="15654" y="2144"/>
                    <a:pt x="15742" y="2203"/>
                    <a:pt x="15732" y="2330"/>
                  </a:cubicBezTo>
                  <a:cubicBezTo>
                    <a:pt x="15722" y="2457"/>
                    <a:pt x="15586" y="2555"/>
                    <a:pt x="15488" y="2662"/>
                  </a:cubicBezTo>
                  <a:cubicBezTo>
                    <a:pt x="15322" y="2838"/>
                    <a:pt x="15146" y="3024"/>
                    <a:pt x="14980" y="3209"/>
                  </a:cubicBezTo>
                  <a:cubicBezTo>
                    <a:pt x="14824" y="3375"/>
                    <a:pt x="14667" y="3542"/>
                    <a:pt x="14511" y="3708"/>
                  </a:cubicBezTo>
                  <a:cubicBezTo>
                    <a:pt x="14374" y="3854"/>
                    <a:pt x="14208" y="4108"/>
                    <a:pt x="14003" y="4186"/>
                  </a:cubicBezTo>
                  <a:cubicBezTo>
                    <a:pt x="13917" y="4218"/>
                    <a:pt x="13810" y="4227"/>
                    <a:pt x="13699" y="4227"/>
                  </a:cubicBezTo>
                  <a:cubicBezTo>
                    <a:pt x="13533" y="4227"/>
                    <a:pt x="13356" y="4206"/>
                    <a:pt x="13221" y="4206"/>
                  </a:cubicBezTo>
                  <a:lnTo>
                    <a:pt x="10817" y="4206"/>
                  </a:lnTo>
                  <a:cubicBezTo>
                    <a:pt x="9762" y="4216"/>
                    <a:pt x="8707" y="4245"/>
                    <a:pt x="7651" y="4284"/>
                  </a:cubicBezTo>
                  <a:cubicBezTo>
                    <a:pt x="6469" y="4323"/>
                    <a:pt x="5297" y="4382"/>
                    <a:pt x="4114" y="4450"/>
                  </a:cubicBezTo>
                  <a:cubicBezTo>
                    <a:pt x="3320" y="4492"/>
                    <a:pt x="2526" y="4529"/>
                    <a:pt x="1732" y="4529"/>
                  </a:cubicBezTo>
                  <a:cubicBezTo>
                    <a:pt x="1412" y="4529"/>
                    <a:pt x="1092" y="4523"/>
                    <a:pt x="773" y="4509"/>
                  </a:cubicBezTo>
                  <a:cubicBezTo>
                    <a:pt x="1642" y="3766"/>
                    <a:pt x="2561" y="3073"/>
                    <a:pt x="3528" y="2447"/>
                  </a:cubicBezTo>
                  <a:cubicBezTo>
                    <a:pt x="3596" y="2408"/>
                    <a:pt x="3596" y="2340"/>
                    <a:pt x="3528" y="2301"/>
                  </a:cubicBezTo>
                  <a:cubicBezTo>
                    <a:pt x="2453" y="1646"/>
                    <a:pt x="1398" y="962"/>
                    <a:pt x="372" y="249"/>
                  </a:cubicBezTo>
                  <a:cubicBezTo>
                    <a:pt x="909" y="200"/>
                    <a:pt x="1447" y="170"/>
                    <a:pt x="1984" y="151"/>
                  </a:cubicBezTo>
                  <a:close/>
                  <a:moveTo>
                    <a:pt x="1974" y="1"/>
                  </a:moveTo>
                  <a:cubicBezTo>
                    <a:pt x="1362" y="1"/>
                    <a:pt x="750" y="36"/>
                    <a:pt x="137" y="102"/>
                  </a:cubicBezTo>
                  <a:cubicBezTo>
                    <a:pt x="69" y="112"/>
                    <a:pt x="1" y="190"/>
                    <a:pt x="69" y="249"/>
                  </a:cubicBezTo>
                  <a:cubicBezTo>
                    <a:pt x="1134" y="981"/>
                    <a:pt x="2219" y="1695"/>
                    <a:pt x="3323" y="2379"/>
                  </a:cubicBezTo>
                  <a:cubicBezTo>
                    <a:pt x="2326" y="3033"/>
                    <a:pt x="1369" y="3747"/>
                    <a:pt x="489" y="4519"/>
                  </a:cubicBezTo>
                  <a:cubicBezTo>
                    <a:pt x="421" y="4568"/>
                    <a:pt x="470" y="4655"/>
                    <a:pt x="558" y="4655"/>
                  </a:cubicBezTo>
                  <a:cubicBezTo>
                    <a:pt x="1005" y="4681"/>
                    <a:pt x="1453" y="4691"/>
                    <a:pt x="1901" y="4691"/>
                  </a:cubicBezTo>
                  <a:cubicBezTo>
                    <a:pt x="3693" y="4691"/>
                    <a:pt x="5488" y="4523"/>
                    <a:pt x="7270" y="4460"/>
                  </a:cubicBezTo>
                  <a:cubicBezTo>
                    <a:pt x="8404" y="4421"/>
                    <a:pt x="9528" y="4392"/>
                    <a:pt x="10651" y="4382"/>
                  </a:cubicBezTo>
                  <a:cubicBezTo>
                    <a:pt x="11029" y="4382"/>
                    <a:pt x="11403" y="4378"/>
                    <a:pt x="11777" y="4378"/>
                  </a:cubicBezTo>
                  <a:cubicBezTo>
                    <a:pt x="11965" y="4378"/>
                    <a:pt x="12153" y="4379"/>
                    <a:pt x="12342" y="4382"/>
                  </a:cubicBezTo>
                  <a:lnTo>
                    <a:pt x="13104" y="4382"/>
                  </a:lnTo>
                  <a:cubicBezTo>
                    <a:pt x="13286" y="4382"/>
                    <a:pt x="13477" y="4395"/>
                    <a:pt x="13665" y="4395"/>
                  </a:cubicBezTo>
                  <a:cubicBezTo>
                    <a:pt x="13760" y="4395"/>
                    <a:pt x="13853" y="4392"/>
                    <a:pt x="13944" y="4382"/>
                  </a:cubicBezTo>
                  <a:cubicBezTo>
                    <a:pt x="14130" y="4362"/>
                    <a:pt x="14237" y="4274"/>
                    <a:pt x="14355" y="4157"/>
                  </a:cubicBezTo>
                  <a:cubicBezTo>
                    <a:pt x="14540" y="3952"/>
                    <a:pt x="14726" y="3747"/>
                    <a:pt x="14921" y="3551"/>
                  </a:cubicBezTo>
                  <a:lnTo>
                    <a:pt x="15380" y="3053"/>
                  </a:lnTo>
                  <a:cubicBezTo>
                    <a:pt x="15556" y="2867"/>
                    <a:pt x="15752" y="2691"/>
                    <a:pt x="15898" y="2496"/>
                  </a:cubicBezTo>
                  <a:cubicBezTo>
                    <a:pt x="15986" y="2389"/>
                    <a:pt x="15986" y="2271"/>
                    <a:pt x="15918" y="2154"/>
                  </a:cubicBezTo>
                  <a:cubicBezTo>
                    <a:pt x="15781" y="1959"/>
                    <a:pt x="15586" y="1773"/>
                    <a:pt x="15420" y="1587"/>
                  </a:cubicBezTo>
                  <a:cubicBezTo>
                    <a:pt x="15087" y="1206"/>
                    <a:pt x="14755" y="825"/>
                    <a:pt x="14413" y="454"/>
                  </a:cubicBezTo>
                  <a:cubicBezTo>
                    <a:pt x="14306" y="327"/>
                    <a:pt x="14188" y="200"/>
                    <a:pt x="14032" y="122"/>
                  </a:cubicBezTo>
                  <a:cubicBezTo>
                    <a:pt x="13856" y="34"/>
                    <a:pt x="13641" y="24"/>
                    <a:pt x="13436" y="24"/>
                  </a:cubicBezTo>
                  <a:cubicBezTo>
                    <a:pt x="12889" y="14"/>
                    <a:pt x="12342" y="14"/>
                    <a:pt x="11804" y="14"/>
                  </a:cubicBezTo>
                  <a:lnTo>
                    <a:pt x="4632" y="14"/>
                  </a:lnTo>
                  <a:cubicBezTo>
                    <a:pt x="4036" y="14"/>
                    <a:pt x="3430" y="14"/>
                    <a:pt x="2834" y="24"/>
                  </a:cubicBezTo>
                  <a:cubicBezTo>
                    <a:pt x="2548" y="8"/>
                    <a:pt x="2261" y="1"/>
                    <a:pt x="1974" y="1"/>
                  </a:cubicBezTo>
                  <a:close/>
                </a:path>
              </a:pathLst>
            </a:custGeom>
            <a:solidFill>
              <a:srgbClr val="4B4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1" name="Google Shape;1101;p23"/>
          <p:cNvGrpSpPr/>
          <p:nvPr/>
        </p:nvGrpSpPr>
        <p:grpSpPr>
          <a:xfrm rot="-10796165">
            <a:off x="-951180" y="1547191"/>
            <a:ext cx="1842350" cy="479566"/>
            <a:chOff x="7492775" y="1865413"/>
            <a:chExt cx="2055046" cy="534931"/>
          </a:xfrm>
        </p:grpSpPr>
        <p:sp>
          <p:nvSpPr>
            <p:cNvPr id="1102" name="Google Shape;1102;p23"/>
            <p:cNvSpPr/>
            <p:nvPr/>
          </p:nvSpPr>
          <p:spPr>
            <a:xfrm>
              <a:off x="7498728" y="1868329"/>
              <a:ext cx="2033663" cy="521203"/>
            </a:xfrm>
            <a:custGeom>
              <a:avLst/>
              <a:gdLst/>
              <a:ahLst/>
              <a:cxnLst/>
              <a:rect l="l" t="t" r="r" b="b"/>
              <a:pathLst>
                <a:path w="16739" h="4290" extrusionOk="0">
                  <a:moveTo>
                    <a:pt x="16719" y="0"/>
                  </a:moveTo>
                  <a:cubicBezTo>
                    <a:pt x="16719" y="0"/>
                    <a:pt x="14257" y="215"/>
                    <a:pt x="13954" y="284"/>
                  </a:cubicBezTo>
                  <a:cubicBezTo>
                    <a:pt x="13906" y="294"/>
                    <a:pt x="13731" y="299"/>
                    <a:pt x="13469" y="299"/>
                  </a:cubicBezTo>
                  <a:cubicBezTo>
                    <a:pt x="12041" y="299"/>
                    <a:pt x="8020" y="165"/>
                    <a:pt x="7740" y="157"/>
                  </a:cubicBezTo>
                  <a:lnTo>
                    <a:pt x="392" y="157"/>
                  </a:lnTo>
                  <a:cubicBezTo>
                    <a:pt x="206" y="460"/>
                    <a:pt x="1" y="4290"/>
                    <a:pt x="1" y="4290"/>
                  </a:cubicBezTo>
                  <a:lnTo>
                    <a:pt x="147" y="4212"/>
                  </a:lnTo>
                  <a:lnTo>
                    <a:pt x="4447" y="4163"/>
                  </a:lnTo>
                  <a:cubicBezTo>
                    <a:pt x="4447" y="4163"/>
                    <a:pt x="8381" y="4198"/>
                    <a:pt x="11152" y="4198"/>
                  </a:cubicBezTo>
                  <a:cubicBezTo>
                    <a:pt x="12537" y="4198"/>
                    <a:pt x="13632" y="4189"/>
                    <a:pt x="13798" y="4163"/>
                  </a:cubicBezTo>
                  <a:cubicBezTo>
                    <a:pt x="13914" y="4147"/>
                    <a:pt x="14072" y="4141"/>
                    <a:pt x="14247" y="4141"/>
                  </a:cubicBezTo>
                  <a:cubicBezTo>
                    <a:pt x="14836" y="4141"/>
                    <a:pt x="15631" y="4213"/>
                    <a:pt x="15781" y="4251"/>
                  </a:cubicBezTo>
                  <a:cubicBezTo>
                    <a:pt x="15846" y="4267"/>
                    <a:pt x="15975" y="4272"/>
                    <a:pt x="16116" y="4272"/>
                  </a:cubicBezTo>
                  <a:cubicBezTo>
                    <a:pt x="16400" y="4272"/>
                    <a:pt x="16739" y="4251"/>
                    <a:pt x="16739" y="4251"/>
                  </a:cubicBezTo>
                  <a:lnTo>
                    <a:pt x="15781" y="3459"/>
                  </a:lnTo>
                  <a:lnTo>
                    <a:pt x="14042" y="1798"/>
                  </a:lnTo>
                  <a:cubicBezTo>
                    <a:pt x="14042" y="1798"/>
                    <a:pt x="15361" y="1036"/>
                    <a:pt x="15517" y="997"/>
                  </a:cubicBezTo>
                  <a:cubicBezTo>
                    <a:pt x="15664" y="968"/>
                    <a:pt x="16719" y="0"/>
                    <a:pt x="16719" y="0"/>
                  </a:cubicBezTo>
                  <a:close/>
                </a:path>
              </a:pathLst>
            </a:custGeom>
            <a:solidFill>
              <a:srgbClr val="A3D0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3"/>
            <p:cNvSpPr/>
            <p:nvPr/>
          </p:nvSpPr>
          <p:spPr>
            <a:xfrm>
              <a:off x="7492775" y="1865413"/>
              <a:ext cx="2055046" cy="534931"/>
            </a:xfrm>
            <a:custGeom>
              <a:avLst/>
              <a:gdLst/>
              <a:ahLst/>
              <a:cxnLst/>
              <a:rect l="l" t="t" r="r" b="b"/>
              <a:pathLst>
                <a:path w="16915" h="4403" extrusionOk="0">
                  <a:moveTo>
                    <a:pt x="392" y="181"/>
                  </a:moveTo>
                  <a:cubicBezTo>
                    <a:pt x="1457" y="239"/>
                    <a:pt x="2522" y="239"/>
                    <a:pt x="3577" y="249"/>
                  </a:cubicBezTo>
                  <a:cubicBezTo>
                    <a:pt x="4652" y="259"/>
                    <a:pt x="5737" y="269"/>
                    <a:pt x="6811" y="278"/>
                  </a:cubicBezTo>
                  <a:cubicBezTo>
                    <a:pt x="8589" y="295"/>
                    <a:pt x="10360" y="332"/>
                    <a:pt x="12136" y="332"/>
                  </a:cubicBezTo>
                  <a:cubicBezTo>
                    <a:pt x="12478" y="332"/>
                    <a:pt x="12820" y="330"/>
                    <a:pt x="13163" y="327"/>
                  </a:cubicBezTo>
                  <a:cubicBezTo>
                    <a:pt x="14277" y="317"/>
                    <a:pt x="15400" y="269"/>
                    <a:pt x="16514" y="181"/>
                  </a:cubicBezTo>
                  <a:lnTo>
                    <a:pt x="16514" y="181"/>
                  </a:lnTo>
                  <a:cubicBezTo>
                    <a:pt x="15752" y="806"/>
                    <a:pt x="14922" y="1363"/>
                    <a:pt x="14052" y="1822"/>
                  </a:cubicBezTo>
                  <a:cubicBezTo>
                    <a:pt x="14013" y="1851"/>
                    <a:pt x="14003" y="1910"/>
                    <a:pt x="14042" y="1939"/>
                  </a:cubicBezTo>
                  <a:cubicBezTo>
                    <a:pt x="14902" y="2702"/>
                    <a:pt x="15772" y="3464"/>
                    <a:pt x="16632" y="4236"/>
                  </a:cubicBezTo>
                  <a:cubicBezTo>
                    <a:pt x="16529" y="4247"/>
                    <a:pt x="16427" y="4253"/>
                    <a:pt x="16324" y="4253"/>
                  </a:cubicBezTo>
                  <a:cubicBezTo>
                    <a:pt x="15919" y="4253"/>
                    <a:pt x="15515" y="4173"/>
                    <a:pt x="15117" y="4118"/>
                  </a:cubicBezTo>
                  <a:cubicBezTo>
                    <a:pt x="14822" y="4079"/>
                    <a:pt x="14530" y="4063"/>
                    <a:pt x="14238" y="4063"/>
                  </a:cubicBezTo>
                  <a:cubicBezTo>
                    <a:pt x="14017" y="4063"/>
                    <a:pt x="13796" y="4072"/>
                    <a:pt x="13573" y="4089"/>
                  </a:cubicBezTo>
                  <a:cubicBezTo>
                    <a:pt x="12498" y="4157"/>
                    <a:pt x="11423" y="4226"/>
                    <a:pt x="10339" y="4236"/>
                  </a:cubicBezTo>
                  <a:cubicBezTo>
                    <a:pt x="10159" y="4237"/>
                    <a:pt x="9978" y="4238"/>
                    <a:pt x="9798" y="4238"/>
                  </a:cubicBezTo>
                  <a:cubicBezTo>
                    <a:pt x="7798" y="4238"/>
                    <a:pt x="5791" y="4146"/>
                    <a:pt x="3792" y="4128"/>
                  </a:cubicBezTo>
                  <a:cubicBezTo>
                    <a:pt x="3645" y="4127"/>
                    <a:pt x="3498" y="4126"/>
                    <a:pt x="3351" y="4126"/>
                  </a:cubicBezTo>
                  <a:cubicBezTo>
                    <a:pt x="2286" y="4126"/>
                    <a:pt x="1222" y="4158"/>
                    <a:pt x="157" y="4236"/>
                  </a:cubicBezTo>
                  <a:cubicBezTo>
                    <a:pt x="157" y="2877"/>
                    <a:pt x="245" y="1529"/>
                    <a:pt x="392" y="181"/>
                  </a:cubicBezTo>
                  <a:close/>
                  <a:moveTo>
                    <a:pt x="601" y="0"/>
                  </a:moveTo>
                  <a:cubicBezTo>
                    <a:pt x="528" y="0"/>
                    <a:pt x="456" y="6"/>
                    <a:pt x="392" y="24"/>
                  </a:cubicBezTo>
                  <a:cubicBezTo>
                    <a:pt x="380" y="9"/>
                    <a:pt x="360" y="1"/>
                    <a:pt x="340" y="1"/>
                  </a:cubicBezTo>
                  <a:cubicBezTo>
                    <a:pt x="306" y="1"/>
                    <a:pt x="271" y="21"/>
                    <a:pt x="265" y="63"/>
                  </a:cubicBezTo>
                  <a:cubicBezTo>
                    <a:pt x="99" y="1480"/>
                    <a:pt x="11" y="2897"/>
                    <a:pt x="1" y="4314"/>
                  </a:cubicBezTo>
                  <a:cubicBezTo>
                    <a:pt x="1" y="4353"/>
                    <a:pt x="40" y="4392"/>
                    <a:pt x="79" y="4392"/>
                  </a:cubicBezTo>
                  <a:cubicBezTo>
                    <a:pt x="1155" y="4311"/>
                    <a:pt x="2233" y="4283"/>
                    <a:pt x="3312" y="4283"/>
                  </a:cubicBezTo>
                  <a:cubicBezTo>
                    <a:pt x="4438" y="4283"/>
                    <a:pt x="5566" y="4313"/>
                    <a:pt x="6694" y="4343"/>
                  </a:cubicBezTo>
                  <a:cubicBezTo>
                    <a:pt x="7641" y="4368"/>
                    <a:pt x="8585" y="4386"/>
                    <a:pt x="9529" y="4386"/>
                  </a:cubicBezTo>
                  <a:cubicBezTo>
                    <a:pt x="10787" y="4386"/>
                    <a:pt x="12043" y="4354"/>
                    <a:pt x="13300" y="4265"/>
                  </a:cubicBezTo>
                  <a:cubicBezTo>
                    <a:pt x="13619" y="4240"/>
                    <a:pt x="13936" y="4222"/>
                    <a:pt x="14253" y="4222"/>
                  </a:cubicBezTo>
                  <a:cubicBezTo>
                    <a:pt x="14547" y="4222"/>
                    <a:pt x="14840" y="4237"/>
                    <a:pt x="15137" y="4275"/>
                  </a:cubicBezTo>
                  <a:cubicBezTo>
                    <a:pt x="15531" y="4329"/>
                    <a:pt x="15921" y="4403"/>
                    <a:pt x="16312" y="4403"/>
                  </a:cubicBezTo>
                  <a:cubicBezTo>
                    <a:pt x="16483" y="4403"/>
                    <a:pt x="16655" y="4389"/>
                    <a:pt x="16827" y="4353"/>
                  </a:cubicBezTo>
                  <a:cubicBezTo>
                    <a:pt x="16886" y="4353"/>
                    <a:pt x="16915" y="4265"/>
                    <a:pt x="16866" y="4226"/>
                  </a:cubicBezTo>
                  <a:cubicBezTo>
                    <a:pt x="15987" y="3454"/>
                    <a:pt x="15097" y="2672"/>
                    <a:pt x="14218" y="1900"/>
                  </a:cubicBezTo>
                  <a:cubicBezTo>
                    <a:pt x="15127" y="1402"/>
                    <a:pt x="15987" y="816"/>
                    <a:pt x="16778" y="142"/>
                  </a:cubicBezTo>
                  <a:cubicBezTo>
                    <a:pt x="16824" y="104"/>
                    <a:pt x="16792" y="24"/>
                    <a:pt x="16738" y="24"/>
                  </a:cubicBezTo>
                  <a:cubicBezTo>
                    <a:pt x="16735" y="24"/>
                    <a:pt x="16732" y="24"/>
                    <a:pt x="16729" y="24"/>
                  </a:cubicBezTo>
                  <a:cubicBezTo>
                    <a:pt x="15250" y="133"/>
                    <a:pt x="13765" y="166"/>
                    <a:pt x="12279" y="166"/>
                  </a:cubicBezTo>
                  <a:cubicBezTo>
                    <a:pt x="11636" y="166"/>
                    <a:pt x="10992" y="160"/>
                    <a:pt x="10349" y="151"/>
                  </a:cubicBezTo>
                  <a:cubicBezTo>
                    <a:pt x="8218" y="132"/>
                    <a:pt x="6088" y="112"/>
                    <a:pt x="3948" y="93"/>
                  </a:cubicBezTo>
                  <a:cubicBezTo>
                    <a:pt x="3186" y="93"/>
                    <a:pt x="2414" y="73"/>
                    <a:pt x="1642" y="73"/>
                  </a:cubicBezTo>
                  <a:cubicBezTo>
                    <a:pt x="1427" y="44"/>
                    <a:pt x="1193" y="34"/>
                    <a:pt x="968" y="24"/>
                  </a:cubicBezTo>
                  <a:cubicBezTo>
                    <a:pt x="857" y="18"/>
                    <a:pt x="726" y="0"/>
                    <a:pt x="601" y="0"/>
                  </a:cubicBezTo>
                  <a:close/>
                </a:path>
              </a:pathLst>
            </a:custGeom>
            <a:solidFill>
              <a:srgbClr val="4B4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3"/>
            <p:cNvSpPr/>
            <p:nvPr/>
          </p:nvSpPr>
          <p:spPr>
            <a:xfrm>
              <a:off x="9179692" y="1968074"/>
              <a:ext cx="42887" cy="33289"/>
            </a:xfrm>
            <a:custGeom>
              <a:avLst/>
              <a:gdLst/>
              <a:ahLst/>
              <a:cxnLst/>
              <a:rect l="l" t="t" r="r" b="b"/>
              <a:pathLst>
                <a:path w="353" h="274" extrusionOk="0">
                  <a:moveTo>
                    <a:pt x="177" y="0"/>
                  </a:moveTo>
                  <a:cubicBezTo>
                    <a:pt x="1" y="0"/>
                    <a:pt x="1" y="274"/>
                    <a:pt x="177" y="274"/>
                  </a:cubicBezTo>
                  <a:cubicBezTo>
                    <a:pt x="353" y="274"/>
                    <a:pt x="353" y="0"/>
                    <a:pt x="177" y="0"/>
                  </a:cubicBezTo>
                  <a:close/>
                </a:path>
              </a:pathLst>
            </a:custGeom>
            <a:solidFill>
              <a:srgbClr val="FFE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3"/>
            <p:cNvSpPr/>
            <p:nvPr/>
          </p:nvSpPr>
          <p:spPr>
            <a:xfrm>
              <a:off x="9165477" y="2222114"/>
              <a:ext cx="44102" cy="33289"/>
            </a:xfrm>
            <a:custGeom>
              <a:avLst/>
              <a:gdLst/>
              <a:ahLst/>
              <a:cxnLst/>
              <a:rect l="l" t="t" r="r" b="b"/>
              <a:pathLst>
                <a:path w="363" h="274" extrusionOk="0">
                  <a:moveTo>
                    <a:pt x="186" y="0"/>
                  </a:moveTo>
                  <a:cubicBezTo>
                    <a:pt x="1" y="0"/>
                    <a:pt x="1" y="274"/>
                    <a:pt x="186" y="274"/>
                  </a:cubicBezTo>
                  <a:cubicBezTo>
                    <a:pt x="352" y="274"/>
                    <a:pt x="362" y="0"/>
                    <a:pt x="186" y="0"/>
                  </a:cubicBezTo>
                  <a:close/>
                </a:path>
              </a:pathLst>
            </a:custGeom>
            <a:solidFill>
              <a:srgbClr val="FFE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3"/>
            <p:cNvSpPr/>
            <p:nvPr/>
          </p:nvSpPr>
          <p:spPr>
            <a:xfrm>
              <a:off x="9334108" y="2309952"/>
              <a:ext cx="42765" cy="33289"/>
            </a:xfrm>
            <a:custGeom>
              <a:avLst/>
              <a:gdLst/>
              <a:ahLst/>
              <a:cxnLst/>
              <a:rect l="l" t="t" r="r" b="b"/>
              <a:pathLst>
                <a:path w="352" h="274" extrusionOk="0">
                  <a:moveTo>
                    <a:pt x="176" y="0"/>
                  </a:moveTo>
                  <a:cubicBezTo>
                    <a:pt x="0" y="0"/>
                    <a:pt x="0" y="274"/>
                    <a:pt x="176" y="274"/>
                  </a:cubicBezTo>
                  <a:cubicBezTo>
                    <a:pt x="352" y="274"/>
                    <a:pt x="352" y="0"/>
                    <a:pt x="176" y="0"/>
                  </a:cubicBezTo>
                  <a:close/>
                </a:path>
              </a:pathLst>
            </a:custGeom>
            <a:solidFill>
              <a:srgbClr val="FFE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7" name="Google Shape;1107;p23"/>
          <p:cNvGrpSpPr/>
          <p:nvPr/>
        </p:nvGrpSpPr>
        <p:grpSpPr>
          <a:xfrm rot="-10796165">
            <a:off x="-999055" y="4264616"/>
            <a:ext cx="1842350" cy="479566"/>
            <a:chOff x="7492775" y="1865413"/>
            <a:chExt cx="2055046" cy="534931"/>
          </a:xfrm>
        </p:grpSpPr>
        <p:sp>
          <p:nvSpPr>
            <p:cNvPr id="1108" name="Google Shape;1108;p23"/>
            <p:cNvSpPr/>
            <p:nvPr/>
          </p:nvSpPr>
          <p:spPr>
            <a:xfrm>
              <a:off x="7498728" y="1868329"/>
              <a:ext cx="2033663" cy="521203"/>
            </a:xfrm>
            <a:custGeom>
              <a:avLst/>
              <a:gdLst/>
              <a:ahLst/>
              <a:cxnLst/>
              <a:rect l="l" t="t" r="r" b="b"/>
              <a:pathLst>
                <a:path w="16739" h="4290" extrusionOk="0">
                  <a:moveTo>
                    <a:pt x="16719" y="0"/>
                  </a:moveTo>
                  <a:cubicBezTo>
                    <a:pt x="16719" y="0"/>
                    <a:pt x="14257" y="215"/>
                    <a:pt x="13954" y="284"/>
                  </a:cubicBezTo>
                  <a:cubicBezTo>
                    <a:pt x="13906" y="294"/>
                    <a:pt x="13731" y="299"/>
                    <a:pt x="13469" y="299"/>
                  </a:cubicBezTo>
                  <a:cubicBezTo>
                    <a:pt x="12041" y="299"/>
                    <a:pt x="8020" y="165"/>
                    <a:pt x="7740" y="157"/>
                  </a:cubicBezTo>
                  <a:lnTo>
                    <a:pt x="392" y="157"/>
                  </a:lnTo>
                  <a:cubicBezTo>
                    <a:pt x="206" y="460"/>
                    <a:pt x="1" y="4290"/>
                    <a:pt x="1" y="4290"/>
                  </a:cubicBezTo>
                  <a:lnTo>
                    <a:pt x="147" y="4212"/>
                  </a:lnTo>
                  <a:lnTo>
                    <a:pt x="4447" y="4163"/>
                  </a:lnTo>
                  <a:cubicBezTo>
                    <a:pt x="4447" y="4163"/>
                    <a:pt x="8381" y="4198"/>
                    <a:pt x="11152" y="4198"/>
                  </a:cubicBezTo>
                  <a:cubicBezTo>
                    <a:pt x="12537" y="4198"/>
                    <a:pt x="13632" y="4189"/>
                    <a:pt x="13798" y="4163"/>
                  </a:cubicBezTo>
                  <a:cubicBezTo>
                    <a:pt x="13914" y="4147"/>
                    <a:pt x="14072" y="4141"/>
                    <a:pt x="14247" y="4141"/>
                  </a:cubicBezTo>
                  <a:cubicBezTo>
                    <a:pt x="14836" y="4141"/>
                    <a:pt x="15631" y="4213"/>
                    <a:pt x="15781" y="4251"/>
                  </a:cubicBezTo>
                  <a:cubicBezTo>
                    <a:pt x="15846" y="4267"/>
                    <a:pt x="15975" y="4272"/>
                    <a:pt x="16116" y="4272"/>
                  </a:cubicBezTo>
                  <a:cubicBezTo>
                    <a:pt x="16400" y="4272"/>
                    <a:pt x="16739" y="4251"/>
                    <a:pt x="16739" y="4251"/>
                  </a:cubicBezTo>
                  <a:lnTo>
                    <a:pt x="15781" y="3459"/>
                  </a:lnTo>
                  <a:lnTo>
                    <a:pt x="14042" y="1798"/>
                  </a:lnTo>
                  <a:cubicBezTo>
                    <a:pt x="14042" y="1798"/>
                    <a:pt x="15361" y="1036"/>
                    <a:pt x="15517" y="997"/>
                  </a:cubicBezTo>
                  <a:cubicBezTo>
                    <a:pt x="15664" y="968"/>
                    <a:pt x="16719" y="0"/>
                    <a:pt x="167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3"/>
            <p:cNvSpPr/>
            <p:nvPr/>
          </p:nvSpPr>
          <p:spPr>
            <a:xfrm>
              <a:off x="7492775" y="1865413"/>
              <a:ext cx="2055046" cy="534931"/>
            </a:xfrm>
            <a:custGeom>
              <a:avLst/>
              <a:gdLst/>
              <a:ahLst/>
              <a:cxnLst/>
              <a:rect l="l" t="t" r="r" b="b"/>
              <a:pathLst>
                <a:path w="16915" h="4403" extrusionOk="0">
                  <a:moveTo>
                    <a:pt x="392" y="181"/>
                  </a:moveTo>
                  <a:cubicBezTo>
                    <a:pt x="1457" y="239"/>
                    <a:pt x="2522" y="239"/>
                    <a:pt x="3577" y="249"/>
                  </a:cubicBezTo>
                  <a:cubicBezTo>
                    <a:pt x="4652" y="259"/>
                    <a:pt x="5737" y="269"/>
                    <a:pt x="6811" y="278"/>
                  </a:cubicBezTo>
                  <a:cubicBezTo>
                    <a:pt x="8589" y="295"/>
                    <a:pt x="10360" y="332"/>
                    <a:pt x="12136" y="332"/>
                  </a:cubicBezTo>
                  <a:cubicBezTo>
                    <a:pt x="12478" y="332"/>
                    <a:pt x="12820" y="330"/>
                    <a:pt x="13163" y="327"/>
                  </a:cubicBezTo>
                  <a:cubicBezTo>
                    <a:pt x="14277" y="317"/>
                    <a:pt x="15400" y="269"/>
                    <a:pt x="16514" y="181"/>
                  </a:cubicBezTo>
                  <a:lnTo>
                    <a:pt x="16514" y="181"/>
                  </a:lnTo>
                  <a:cubicBezTo>
                    <a:pt x="15752" y="806"/>
                    <a:pt x="14922" y="1363"/>
                    <a:pt x="14052" y="1822"/>
                  </a:cubicBezTo>
                  <a:cubicBezTo>
                    <a:pt x="14013" y="1851"/>
                    <a:pt x="14003" y="1910"/>
                    <a:pt x="14042" y="1939"/>
                  </a:cubicBezTo>
                  <a:cubicBezTo>
                    <a:pt x="14902" y="2702"/>
                    <a:pt x="15772" y="3464"/>
                    <a:pt x="16632" y="4236"/>
                  </a:cubicBezTo>
                  <a:cubicBezTo>
                    <a:pt x="16529" y="4247"/>
                    <a:pt x="16427" y="4253"/>
                    <a:pt x="16324" y="4253"/>
                  </a:cubicBezTo>
                  <a:cubicBezTo>
                    <a:pt x="15919" y="4253"/>
                    <a:pt x="15515" y="4173"/>
                    <a:pt x="15117" y="4118"/>
                  </a:cubicBezTo>
                  <a:cubicBezTo>
                    <a:pt x="14822" y="4079"/>
                    <a:pt x="14530" y="4063"/>
                    <a:pt x="14238" y="4063"/>
                  </a:cubicBezTo>
                  <a:cubicBezTo>
                    <a:pt x="14017" y="4063"/>
                    <a:pt x="13796" y="4072"/>
                    <a:pt x="13573" y="4089"/>
                  </a:cubicBezTo>
                  <a:cubicBezTo>
                    <a:pt x="12498" y="4157"/>
                    <a:pt x="11423" y="4226"/>
                    <a:pt x="10339" y="4236"/>
                  </a:cubicBezTo>
                  <a:cubicBezTo>
                    <a:pt x="10159" y="4237"/>
                    <a:pt x="9978" y="4238"/>
                    <a:pt x="9798" y="4238"/>
                  </a:cubicBezTo>
                  <a:cubicBezTo>
                    <a:pt x="7798" y="4238"/>
                    <a:pt x="5791" y="4146"/>
                    <a:pt x="3792" y="4128"/>
                  </a:cubicBezTo>
                  <a:cubicBezTo>
                    <a:pt x="3645" y="4127"/>
                    <a:pt x="3498" y="4126"/>
                    <a:pt x="3351" y="4126"/>
                  </a:cubicBezTo>
                  <a:cubicBezTo>
                    <a:pt x="2286" y="4126"/>
                    <a:pt x="1222" y="4158"/>
                    <a:pt x="157" y="4236"/>
                  </a:cubicBezTo>
                  <a:cubicBezTo>
                    <a:pt x="157" y="2877"/>
                    <a:pt x="245" y="1529"/>
                    <a:pt x="392" y="181"/>
                  </a:cubicBezTo>
                  <a:close/>
                  <a:moveTo>
                    <a:pt x="601" y="0"/>
                  </a:moveTo>
                  <a:cubicBezTo>
                    <a:pt x="528" y="0"/>
                    <a:pt x="456" y="6"/>
                    <a:pt x="392" y="24"/>
                  </a:cubicBezTo>
                  <a:cubicBezTo>
                    <a:pt x="380" y="9"/>
                    <a:pt x="360" y="1"/>
                    <a:pt x="340" y="1"/>
                  </a:cubicBezTo>
                  <a:cubicBezTo>
                    <a:pt x="306" y="1"/>
                    <a:pt x="271" y="21"/>
                    <a:pt x="265" y="63"/>
                  </a:cubicBezTo>
                  <a:cubicBezTo>
                    <a:pt x="99" y="1480"/>
                    <a:pt x="11" y="2897"/>
                    <a:pt x="1" y="4314"/>
                  </a:cubicBezTo>
                  <a:cubicBezTo>
                    <a:pt x="1" y="4353"/>
                    <a:pt x="40" y="4392"/>
                    <a:pt x="79" y="4392"/>
                  </a:cubicBezTo>
                  <a:cubicBezTo>
                    <a:pt x="1155" y="4311"/>
                    <a:pt x="2233" y="4283"/>
                    <a:pt x="3312" y="4283"/>
                  </a:cubicBezTo>
                  <a:cubicBezTo>
                    <a:pt x="4438" y="4283"/>
                    <a:pt x="5566" y="4313"/>
                    <a:pt x="6694" y="4343"/>
                  </a:cubicBezTo>
                  <a:cubicBezTo>
                    <a:pt x="7641" y="4368"/>
                    <a:pt x="8585" y="4386"/>
                    <a:pt x="9529" y="4386"/>
                  </a:cubicBezTo>
                  <a:cubicBezTo>
                    <a:pt x="10787" y="4386"/>
                    <a:pt x="12043" y="4354"/>
                    <a:pt x="13300" y="4265"/>
                  </a:cubicBezTo>
                  <a:cubicBezTo>
                    <a:pt x="13619" y="4240"/>
                    <a:pt x="13936" y="4222"/>
                    <a:pt x="14253" y="4222"/>
                  </a:cubicBezTo>
                  <a:cubicBezTo>
                    <a:pt x="14547" y="4222"/>
                    <a:pt x="14840" y="4237"/>
                    <a:pt x="15137" y="4275"/>
                  </a:cubicBezTo>
                  <a:cubicBezTo>
                    <a:pt x="15531" y="4329"/>
                    <a:pt x="15921" y="4403"/>
                    <a:pt x="16312" y="4403"/>
                  </a:cubicBezTo>
                  <a:cubicBezTo>
                    <a:pt x="16483" y="4403"/>
                    <a:pt x="16655" y="4389"/>
                    <a:pt x="16827" y="4353"/>
                  </a:cubicBezTo>
                  <a:cubicBezTo>
                    <a:pt x="16886" y="4353"/>
                    <a:pt x="16915" y="4265"/>
                    <a:pt x="16866" y="4226"/>
                  </a:cubicBezTo>
                  <a:cubicBezTo>
                    <a:pt x="15987" y="3454"/>
                    <a:pt x="15097" y="2672"/>
                    <a:pt x="14218" y="1900"/>
                  </a:cubicBezTo>
                  <a:cubicBezTo>
                    <a:pt x="15127" y="1402"/>
                    <a:pt x="15987" y="816"/>
                    <a:pt x="16778" y="142"/>
                  </a:cubicBezTo>
                  <a:cubicBezTo>
                    <a:pt x="16824" y="104"/>
                    <a:pt x="16792" y="24"/>
                    <a:pt x="16738" y="24"/>
                  </a:cubicBezTo>
                  <a:cubicBezTo>
                    <a:pt x="16735" y="24"/>
                    <a:pt x="16732" y="24"/>
                    <a:pt x="16729" y="24"/>
                  </a:cubicBezTo>
                  <a:cubicBezTo>
                    <a:pt x="15250" y="133"/>
                    <a:pt x="13765" y="166"/>
                    <a:pt x="12279" y="166"/>
                  </a:cubicBezTo>
                  <a:cubicBezTo>
                    <a:pt x="11636" y="166"/>
                    <a:pt x="10992" y="160"/>
                    <a:pt x="10349" y="151"/>
                  </a:cubicBezTo>
                  <a:cubicBezTo>
                    <a:pt x="8218" y="132"/>
                    <a:pt x="6088" y="112"/>
                    <a:pt x="3948" y="93"/>
                  </a:cubicBezTo>
                  <a:cubicBezTo>
                    <a:pt x="3186" y="93"/>
                    <a:pt x="2414" y="73"/>
                    <a:pt x="1642" y="73"/>
                  </a:cubicBezTo>
                  <a:cubicBezTo>
                    <a:pt x="1427" y="44"/>
                    <a:pt x="1193" y="34"/>
                    <a:pt x="968" y="24"/>
                  </a:cubicBezTo>
                  <a:cubicBezTo>
                    <a:pt x="857" y="18"/>
                    <a:pt x="726" y="0"/>
                    <a:pt x="601" y="0"/>
                  </a:cubicBezTo>
                  <a:close/>
                </a:path>
              </a:pathLst>
            </a:custGeom>
            <a:solidFill>
              <a:srgbClr val="4B4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3"/>
            <p:cNvSpPr/>
            <p:nvPr/>
          </p:nvSpPr>
          <p:spPr>
            <a:xfrm>
              <a:off x="9179692" y="1968074"/>
              <a:ext cx="42887" cy="33289"/>
            </a:xfrm>
            <a:custGeom>
              <a:avLst/>
              <a:gdLst/>
              <a:ahLst/>
              <a:cxnLst/>
              <a:rect l="l" t="t" r="r" b="b"/>
              <a:pathLst>
                <a:path w="353" h="274" extrusionOk="0">
                  <a:moveTo>
                    <a:pt x="177" y="0"/>
                  </a:moveTo>
                  <a:cubicBezTo>
                    <a:pt x="1" y="0"/>
                    <a:pt x="1" y="274"/>
                    <a:pt x="177" y="274"/>
                  </a:cubicBezTo>
                  <a:cubicBezTo>
                    <a:pt x="353" y="274"/>
                    <a:pt x="353" y="0"/>
                    <a:pt x="177" y="0"/>
                  </a:cubicBezTo>
                  <a:close/>
                </a:path>
              </a:pathLst>
            </a:custGeom>
            <a:solidFill>
              <a:srgbClr val="FFE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3"/>
            <p:cNvSpPr/>
            <p:nvPr/>
          </p:nvSpPr>
          <p:spPr>
            <a:xfrm>
              <a:off x="9165477" y="2222114"/>
              <a:ext cx="44102" cy="33289"/>
            </a:xfrm>
            <a:custGeom>
              <a:avLst/>
              <a:gdLst/>
              <a:ahLst/>
              <a:cxnLst/>
              <a:rect l="l" t="t" r="r" b="b"/>
              <a:pathLst>
                <a:path w="363" h="274" extrusionOk="0">
                  <a:moveTo>
                    <a:pt x="186" y="0"/>
                  </a:moveTo>
                  <a:cubicBezTo>
                    <a:pt x="1" y="0"/>
                    <a:pt x="1" y="274"/>
                    <a:pt x="186" y="274"/>
                  </a:cubicBezTo>
                  <a:cubicBezTo>
                    <a:pt x="352" y="274"/>
                    <a:pt x="362" y="0"/>
                    <a:pt x="186" y="0"/>
                  </a:cubicBezTo>
                  <a:close/>
                </a:path>
              </a:pathLst>
            </a:custGeom>
            <a:solidFill>
              <a:srgbClr val="FFE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3"/>
            <p:cNvSpPr/>
            <p:nvPr/>
          </p:nvSpPr>
          <p:spPr>
            <a:xfrm>
              <a:off x="9334108" y="2309952"/>
              <a:ext cx="42765" cy="33289"/>
            </a:xfrm>
            <a:custGeom>
              <a:avLst/>
              <a:gdLst/>
              <a:ahLst/>
              <a:cxnLst/>
              <a:rect l="l" t="t" r="r" b="b"/>
              <a:pathLst>
                <a:path w="352" h="274" extrusionOk="0">
                  <a:moveTo>
                    <a:pt x="176" y="0"/>
                  </a:moveTo>
                  <a:cubicBezTo>
                    <a:pt x="0" y="0"/>
                    <a:pt x="0" y="274"/>
                    <a:pt x="176" y="274"/>
                  </a:cubicBezTo>
                  <a:cubicBezTo>
                    <a:pt x="352" y="274"/>
                    <a:pt x="352" y="0"/>
                    <a:pt x="176" y="0"/>
                  </a:cubicBezTo>
                  <a:close/>
                </a:path>
              </a:pathLst>
            </a:custGeom>
            <a:solidFill>
              <a:srgbClr val="FFE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3" name="Google Shape;1113;p23"/>
          <p:cNvGrpSpPr/>
          <p:nvPr/>
        </p:nvGrpSpPr>
        <p:grpSpPr>
          <a:xfrm rot="-10796165">
            <a:off x="-978205" y="3731066"/>
            <a:ext cx="1842350" cy="479566"/>
            <a:chOff x="7492775" y="1865413"/>
            <a:chExt cx="2055046" cy="534931"/>
          </a:xfrm>
        </p:grpSpPr>
        <p:sp>
          <p:nvSpPr>
            <p:cNvPr id="1114" name="Google Shape;1114;p23"/>
            <p:cNvSpPr/>
            <p:nvPr/>
          </p:nvSpPr>
          <p:spPr>
            <a:xfrm>
              <a:off x="7498728" y="1868329"/>
              <a:ext cx="2033663" cy="521203"/>
            </a:xfrm>
            <a:custGeom>
              <a:avLst/>
              <a:gdLst/>
              <a:ahLst/>
              <a:cxnLst/>
              <a:rect l="l" t="t" r="r" b="b"/>
              <a:pathLst>
                <a:path w="16739" h="4290" extrusionOk="0">
                  <a:moveTo>
                    <a:pt x="16719" y="0"/>
                  </a:moveTo>
                  <a:cubicBezTo>
                    <a:pt x="16719" y="0"/>
                    <a:pt x="14257" y="215"/>
                    <a:pt x="13954" y="284"/>
                  </a:cubicBezTo>
                  <a:cubicBezTo>
                    <a:pt x="13906" y="294"/>
                    <a:pt x="13731" y="299"/>
                    <a:pt x="13469" y="299"/>
                  </a:cubicBezTo>
                  <a:cubicBezTo>
                    <a:pt x="12041" y="299"/>
                    <a:pt x="8020" y="165"/>
                    <a:pt x="7740" y="157"/>
                  </a:cubicBezTo>
                  <a:lnTo>
                    <a:pt x="392" y="157"/>
                  </a:lnTo>
                  <a:cubicBezTo>
                    <a:pt x="206" y="460"/>
                    <a:pt x="1" y="4290"/>
                    <a:pt x="1" y="4290"/>
                  </a:cubicBezTo>
                  <a:lnTo>
                    <a:pt x="147" y="4212"/>
                  </a:lnTo>
                  <a:lnTo>
                    <a:pt x="4447" y="4163"/>
                  </a:lnTo>
                  <a:cubicBezTo>
                    <a:pt x="4447" y="4163"/>
                    <a:pt x="8381" y="4198"/>
                    <a:pt x="11152" y="4198"/>
                  </a:cubicBezTo>
                  <a:cubicBezTo>
                    <a:pt x="12537" y="4198"/>
                    <a:pt x="13632" y="4189"/>
                    <a:pt x="13798" y="4163"/>
                  </a:cubicBezTo>
                  <a:cubicBezTo>
                    <a:pt x="13914" y="4147"/>
                    <a:pt x="14072" y="4141"/>
                    <a:pt x="14247" y="4141"/>
                  </a:cubicBezTo>
                  <a:cubicBezTo>
                    <a:pt x="14836" y="4141"/>
                    <a:pt x="15631" y="4213"/>
                    <a:pt x="15781" y="4251"/>
                  </a:cubicBezTo>
                  <a:cubicBezTo>
                    <a:pt x="15846" y="4267"/>
                    <a:pt x="15975" y="4272"/>
                    <a:pt x="16116" y="4272"/>
                  </a:cubicBezTo>
                  <a:cubicBezTo>
                    <a:pt x="16400" y="4272"/>
                    <a:pt x="16739" y="4251"/>
                    <a:pt x="16739" y="4251"/>
                  </a:cubicBezTo>
                  <a:lnTo>
                    <a:pt x="15781" y="3459"/>
                  </a:lnTo>
                  <a:lnTo>
                    <a:pt x="14042" y="1798"/>
                  </a:lnTo>
                  <a:cubicBezTo>
                    <a:pt x="14042" y="1798"/>
                    <a:pt x="15361" y="1036"/>
                    <a:pt x="15517" y="997"/>
                  </a:cubicBezTo>
                  <a:cubicBezTo>
                    <a:pt x="15664" y="968"/>
                    <a:pt x="16719" y="0"/>
                    <a:pt x="167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3"/>
            <p:cNvSpPr/>
            <p:nvPr/>
          </p:nvSpPr>
          <p:spPr>
            <a:xfrm>
              <a:off x="7492775" y="1865413"/>
              <a:ext cx="2055046" cy="534931"/>
            </a:xfrm>
            <a:custGeom>
              <a:avLst/>
              <a:gdLst/>
              <a:ahLst/>
              <a:cxnLst/>
              <a:rect l="l" t="t" r="r" b="b"/>
              <a:pathLst>
                <a:path w="16915" h="4403" extrusionOk="0">
                  <a:moveTo>
                    <a:pt x="392" y="181"/>
                  </a:moveTo>
                  <a:cubicBezTo>
                    <a:pt x="1457" y="239"/>
                    <a:pt x="2522" y="239"/>
                    <a:pt x="3577" y="249"/>
                  </a:cubicBezTo>
                  <a:cubicBezTo>
                    <a:pt x="4652" y="259"/>
                    <a:pt x="5737" y="269"/>
                    <a:pt x="6811" y="278"/>
                  </a:cubicBezTo>
                  <a:cubicBezTo>
                    <a:pt x="8589" y="295"/>
                    <a:pt x="10360" y="332"/>
                    <a:pt x="12136" y="332"/>
                  </a:cubicBezTo>
                  <a:cubicBezTo>
                    <a:pt x="12478" y="332"/>
                    <a:pt x="12820" y="330"/>
                    <a:pt x="13163" y="327"/>
                  </a:cubicBezTo>
                  <a:cubicBezTo>
                    <a:pt x="14277" y="317"/>
                    <a:pt x="15400" y="269"/>
                    <a:pt x="16514" y="181"/>
                  </a:cubicBezTo>
                  <a:lnTo>
                    <a:pt x="16514" y="181"/>
                  </a:lnTo>
                  <a:cubicBezTo>
                    <a:pt x="15752" y="806"/>
                    <a:pt x="14922" y="1363"/>
                    <a:pt x="14052" y="1822"/>
                  </a:cubicBezTo>
                  <a:cubicBezTo>
                    <a:pt x="14013" y="1851"/>
                    <a:pt x="14003" y="1910"/>
                    <a:pt x="14042" y="1939"/>
                  </a:cubicBezTo>
                  <a:cubicBezTo>
                    <a:pt x="14902" y="2702"/>
                    <a:pt x="15772" y="3464"/>
                    <a:pt x="16632" y="4236"/>
                  </a:cubicBezTo>
                  <a:cubicBezTo>
                    <a:pt x="16529" y="4247"/>
                    <a:pt x="16427" y="4253"/>
                    <a:pt x="16324" y="4253"/>
                  </a:cubicBezTo>
                  <a:cubicBezTo>
                    <a:pt x="15919" y="4253"/>
                    <a:pt x="15515" y="4173"/>
                    <a:pt x="15117" y="4118"/>
                  </a:cubicBezTo>
                  <a:cubicBezTo>
                    <a:pt x="14822" y="4079"/>
                    <a:pt x="14530" y="4063"/>
                    <a:pt x="14238" y="4063"/>
                  </a:cubicBezTo>
                  <a:cubicBezTo>
                    <a:pt x="14017" y="4063"/>
                    <a:pt x="13796" y="4072"/>
                    <a:pt x="13573" y="4089"/>
                  </a:cubicBezTo>
                  <a:cubicBezTo>
                    <a:pt x="12498" y="4157"/>
                    <a:pt x="11423" y="4226"/>
                    <a:pt x="10339" y="4236"/>
                  </a:cubicBezTo>
                  <a:cubicBezTo>
                    <a:pt x="10159" y="4237"/>
                    <a:pt x="9978" y="4238"/>
                    <a:pt x="9798" y="4238"/>
                  </a:cubicBezTo>
                  <a:cubicBezTo>
                    <a:pt x="7798" y="4238"/>
                    <a:pt x="5791" y="4146"/>
                    <a:pt x="3792" y="4128"/>
                  </a:cubicBezTo>
                  <a:cubicBezTo>
                    <a:pt x="3645" y="4127"/>
                    <a:pt x="3498" y="4126"/>
                    <a:pt x="3351" y="4126"/>
                  </a:cubicBezTo>
                  <a:cubicBezTo>
                    <a:pt x="2286" y="4126"/>
                    <a:pt x="1222" y="4158"/>
                    <a:pt x="157" y="4236"/>
                  </a:cubicBezTo>
                  <a:cubicBezTo>
                    <a:pt x="157" y="2877"/>
                    <a:pt x="245" y="1529"/>
                    <a:pt x="392" y="181"/>
                  </a:cubicBezTo>
                  <a:close/>
                  <a:moveTo>
                    <a:pt x="601" y="0"/>
                  </a:moveTo>
                  <a:cubicBezTo>
                    <a:pt x="528" y="0"/>
                    <a:pt x="456" y="6"/>
                    <a:pt x="392" y="24"/>
                  </a:cubicBezTo>
                  <a:cubicBezTo>
                    <a:pt x="380" y="9"/>
                    <a:pt x="360" y="1"/>
                    <a:pt x="340" y="1"/>
                  </a:cubicBezTo>
                  <a:cubicBezTo>
                    <a:pt x="306" y="1"/>
                    <a:pt x="271" y="21"/>
                    <a:pt x="265" y="63"/>
                  </a:cubicBezTo>
                  <a:cubicBezTo>
                    <a:pt x="99" y="1480"/>
                    <a:pt x="11" y="2897"/>
                    <a:pt x="1" y="4314"/>
                  </a:cubicBezTo>
                  <a:cubicBezTo>
                    <a:pt x="1" y="4353"/>
                    <a:pt x="40" y="4392"/>
                    <a:pt x="79" y="4392"/>
                  </a:cubicBezTo>
                  <a:cubicBezTo>
                    <a:pt x="1155" y="4311"/>
                    <a:pt x="2233" y="4283"/>
                    <a:pt x="3312" y="4283"/>
                  </a:cubicBezTo>
                  <a:cubicBezTo>
                    <a:pt x="4438" y="4283"/>
                    <a:pt x="5566" y="4313"/>
                    <a:pt x="6694" y="4343"/>
                  </a:cubicBezTo>
                  <a:cubicBezTo>
                    <a:pt x="7641" y="4368"/>
                    <a:pt x="8585" y="4386"/>
                    <a:pt x="9529" y="4386"/>
                  </a:cubicBezTo>
                  <a:cubicBezTo>
                    <a:pt x="10787" y="4386"/>
                    <a:pt x="12043" y="4354"/>
                    <a:pt x="13300" y="4265"/>
                  </a:cubicBezTo>
                  <a:cubicBezTo>
                    <a:pt x="13619" y="4240"/>
                    <a:pt x="13936" y="4222"/>
                    <a:pt x="14253" y="4222"/>
                  </a:cubicBezTo>
                  <a:cubicBezTo>
                    <a:pt x="14547" y="4222"/>
                    <a:pt x="14840" y="4237"/>
                    <a:pt x="15137" y="4275"/>
                  </a:cubicBezTo>
                  <a:cubicBezTo>
                    <a:pt x="15531" y="4329"/>
                    <a:pt x="15921" y="4403"/>
                    <a:pt x="16312" y="4403"/>
                  </a:cubicBezTo>
                  <a:cubicBezTo>
                    <a:pt x="16483" y="4403"/>
                    <a:pt x="16655" y="4389"/>
                    <a:pt x="16827" y="4353"/>
                  </a:cubicBezTo>
                  <a:cubicBezTo>
                    <a:pt x="16886" y="4353"/>
                    <a:pt x="16915" y="4265"/>
                    <a:pt x="16866" y="4226"/>
                  </a:cubicBezTo>
                  <a:cubicBezTo>
                    <a:pt x="15987" y="3454"/>
                    <a:pt x="15097" y="2672"/>
                    <a:pt x="14218" y="1900"/>
                  </a:cubicBezTo>
                  <a:cubicBezTo>
                    <a:pt x="15127" y="1402"/>
                    <a:pt x="15987" y="816"/>
                    <a:pt x="16778" y="142"/>
                  </a:cubicBezTo>
                  <a:cubicBezTo>
                    <a:pt x="16824" y="104"/>
                    <a:pt x="16792" y="24"/>
                    <a:pt x="16738" y="24"/>
                  </a:cubicBezTo>
                  <a:cubicBezTo>
                    <a:pt x="16735" y="24"/>
                    <a:pt x="16732" y="24"/>
                    <a:pt x="16729" y="24"/>
                  </a:cubicBezTo>
                  <a:cubicBezTo>
                    <a:pt x="15250" y="133"/>
                    <a:pt x="13765" y="166"/>
                    <a:pt x="12279" y="166"/>
                  </a:cubicBezTo>
                  <a:cubicBezTo>
                    <a:pt x="11636" y="166"/>
                    <a:pt x="10992" y="160"/>
                    <a:pt x="10349" y="151"/>
                  </a:cubicBezTo>
                  <a:cubicBezTo>
                    <a:pt x="8218" y="132"/>
                    <a:pt x="6088" y="112"/>
                    <a:pt x="3948" y="93"/>
                  </a:cubicBezTo>
                  <a:cubicBezTo>
                    <a:pt x="3186" y="93"/>
                    <a:pt x="2414" y="73"/>
                    <a:pt x="1642" y="73"/>
                  </a:cubicBezTo>
                  <a:cubicBezTo>
                    <a:pt x="1427" y="44"/>
                    <a:pt x="1193" y="34"/>
                    <a:pt x="968" y="24"/>
                  </a:cubicBezTo>
                  <a:cubicBezTo>
                    <a:pt x="857" y="18"/>
                    <a:pt x="726" y="0"/>
                    <a:pt x="601" y="0"/>
                  </a:cubicBezTo>
                  <a:close/>
                </a:path>
              </a:pathLst>
            </a:custGeom>
            <a:solidFill>
              <a:srgbClr val="4B4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3"/>
            <p:cNvSpPr/>
            <p:nvPr/>
          </p:nvSpPr>
          <p:spPr>
            <a:xfrm>
              <a:off x="9179692" y="1968074"/>
              <a:ext cx="42887" cy="33289"/>
            </a:xfrm>
            <a:custGeom>
              <a:avLst/>
              <a:gdLst/>
              <a:ahLst/>
              <a:cxnLst/>
              <a:rect l="l" t="t" r="r" b="b"/>
              <a:pathLst>
                <a:path w="353" h="274" extrusionOk="0">
                  <a:moveTo>
                    <a:pt x="177" y="0"/>
                  </a:moveTo>
                  <a:cubicBezTo>
                    <a:pt x="1" y="0"/>
                    <a:pt x="1" y="274"/>
                    <a:pt x="177" y="274"/>
                  </a:cubicBezTo>
                  <a:cubicBezTo>
                    <a:pt x="353" y="274"/>
                    <a:pt x="353" y="0"/>
                    <a:pt x="177" y="0"/>
                  </a:cubicBezTo>
                  <a:close/>
                </a:path>
              </a:pathLst>
            </a:custGeom>
            <a:solidFill>
              <a:srgbClr val="FFE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3"/>
            <p:cNvSpPr/>
            <p:nvPr/>
          </p:nvSpPr>
          <p:spPr>
            <a:xfrm>
              <a:off x="9165477" y="2222114"/>
              <a:ext cx="44102" cy="33289"/>
            </a:xfrm>
            <a:custGeom>
              <a:avLst/>
              <a:gdLst/>
              <a:ahLst/>
              <a:cxnLst/>
              <a:rect l="l" t="t" r="r" b="b"/>
              <a:pathLst>
                <a:path w="363" h="274" extrusionOk="0">
                  <a:moveTo>
                    <a:pt x="186" y="0"/>
                  </a:moveTo>
                  <a:cubicBezTo>
                    <a:pt x="1" y="0"/>
                    <a:pt x="1" y="274"/>
                    <a:pt x="186" y="274"/>
                  </a:cubicBezTo>
                  <a:cubicBezTo>
                    <a:pt x="352" y="274"/>
                    <a:pt x="362" y="0"/>
                    <a:pt x="186" y="0"/>
                  </a:cubicBezTo>
                  <a:close/>
                </a:path>
              </a:pathLst>
            </a:custGeom>
            <a:solidFill>
              <a:srgbClr val="FFE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3"/>
            <p:cNvSpPr/>
            <p:nvPr/>
          </p:nvSpPr>
          <p:spPr>
            <a:xfrm>
              <a:off x="9334108" y="2309952"/>
              <a:ext cx="42765" cy="33289"/>
            </a:xfrm>
            <a:custGeom>
              <a:avLst/>
              <a:gdLst/>
              <a:ahLst/>
              <a:cxnLst/>
              <a:rect l="l" t="t" r="r" b="b"/>
              <a:pathLst>
                <a:path w="352" h="274" extrusionOk="0">
                  <a:moveTo>
                    <a:pt x="176" y="0"/>
                  </a:moveTo>
                  <a:cubicBezTo>
                    <a:pt x="0" y="0"/>
                    <a:pt x="0" y="274"/>
                    <a:pt x="176" y="274"/>
                  </a:cubicBezTo>
                  <a:cubicBezTo>
                    <a:pt x="352" y="274"/>
                    <a:pt x="352" y="0"/>
                    <a:pt x="176" y="0"/>
                  </a:cubicBezTo>
                  <a:close/>
                </a:path>
              </a:pathLst>
            </a:custGeom>
            <a:solidFill>
              <a:srgbClr val="FFE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seño personalizado 1">
  <p:cSld name="CUSTOM_20">
    <p:spTree>
      <p:nvGrpSpPr>
        <p:cNvPr id="1" name="Shape 1192"/>
        <p:cNvGrpSpPr/>
        <p:nvPr/>
      </p:nvGrpSpPr>
      <p:grpSpPr>
        <a:xfrm>
          <a:off x="0" y="0"/>
          <a:ext cx="0" cy="0"/>
          <a:chOff x="0" y="0"/>
          <a:chExt cx="0" cy="0"/>
        </a:xfrm>
      </p:grpSpPr>
      <p:grpSp>
        <p:nvGrpSpPr>
          <p:cNvPr id="1193" name="Google Shape;1193;p25"/>
          <p:cNvGrpSpPr/>
          <p:nvPr/>
        </p:nvGrpSpPr>
        <p:grpSpPr>
          <a:xfrm>
            <a:off x="1419025" y="1711900"/>
            <a:ext cx="5944729" cy="3182377"/>
            <a:chOff x="229112" y="1914755"/>
            <a:chExt cx="10094633" cy="5034611"/>
          </a:xfrm>
        </p:grpSpPr>
        <p:sp>
          <p:nvSpPr>
            <p:cNvPr id="1194" name="Google Shape;1194;p25"/>
            <p:cNvSpPr/>
            <p:nvPr/>
          </p:nvSpPr>
          <p:spPr>
            <a:xfrm>
              <a:off x="229112" y="1914755"/>
              <a:ext cx="10094633" cy="5034611"/>
            </a:xfrm>
            <a:custGeom>
              <a:avLst/>
              <a:gdLst/>
              <a:ahLst/>
              <a:cxnLst/>
              <a:rect l="l" t="t" r="r" b="b"/>
              <a:pathLst>
                <a:path w="79929" h="48200" extrusionOk="0">
                  <a:moveTo>
                    <a:pt x="0" y="1"/>
                  </a:moveTo>
                  <a:lnTo>
                    <a:pt x="127" y="48173"/>
                  </a:lnTo>
                  <a:cubicBezTo>
                    <a:pt x="1587" y="48191"/>
                    <a:pt x="3887" y="48200"/>
                    <a:pt x="6793" y="48200"/>
                  </a:cubicBezTo>
                  <a:cubicBezTo>
                    <a:pt x="24827" y="48200"/>
                    <a:pt x="66211" y="47840"/>
                    <a:pt x="75190" y="46864"/>
                  </a:cubicBezTo>
                  <a:cubicBezTo>
                    <a:pt x="76812" y="46688"/>
                    <a:pt x="78209" y="46785"/>
                    <a:pt x="79089" y="45779"/>
                  </a:cubicBezTo>
                  <a:cubicBezTo>
                    <a:pt x="79929" y="44812"/>
                    <a:pt x="79558" y="40200"/>
                    <a:pt x="79567" y="38949"/>
                  </a:cubicBezTo>
                  <a:cubicBezTo>
                    <a:pt x="79636" y="27292"/>
                    <a:pt x="79265" y="14951"/>
                    <a:pt x="78453" y="3323"/>
                  </a:cubicBezTo>
                  <a:cubicBezTo>
                    <a:pt x="78395" y="2395"/>
                    <a:pt x="78258" y="1349"/>
                    <a:pt x="77457" y="802"/>
                  </a:cubicBezTo>
                  <a:cubicBezTo>
                    <a:pt x="76919" y="431"/>
                    <a:pt x="76206" y="401"/>
                    <a:pt x="75532" y="382"/>
                  </a:cubicBezTo>
                  <a:cubicBezTo>
                    <a:pt x="64891" y="118"/>
                    <a:pt x="10651" y="79"/>
                    <a:pt x="0" y="1"/>
                  </a:cubicBezTo>
                  <a:close/>
                </a:path>
              </a:pathLst>
            </a:custGeom>
            <a:solidFill>
              <a:srgbClr val="FFFFFF"/>
            </a:solidFill>
            <a:ln w="28575" cap="flat" cmpd="sng">
              <a:solidFill>
                <a:srgbClr val="4B4B4C"/>
              </a:solidFill>
              <a:prstDash val="solid"/>
              <a:miter lim="97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5"/>
            <p:cNvSpPr/>
            <p:nvPr/>
          </p:nvSpPr>
          <p:spPr>
            <a:xfrm>
              <a:off x="375183" y="2852861"/>
              <a:ext cx="125133" cy="126621"/>
            </a:xfrm>
            <a:custGeom>
              <a:avLst/>
              <a:gdLst/>
              <a:ahLst/>
              <a:cxnLst/>
              <a:rect l="l" t="t" r="r" b="b"/>
              <a:pathLst>
                <a:path w="1105" h="1096" extrusionOk="0">
                  <a:moveTo>
                    <a:pt x="567" y="1"/>
                  </a:moveTo>
                  <a:cubicBezTo>
                    <a:pt x="430" y="1"/>
                    <a:pt x="293" y="50"/>
                    <a:pt x="195" y="147"/>
                  </a:cubicBezTo>
                  <a:lnTo>
                    <a:pt x="156" y="196"/>
                  </a:lnTo>
                  <a:cubicBezTo>
                    <a:pt x="59" y="294"/>
                    <a:pt x="0" y="431"/>
                    <a:pt x="0" y="587"/>
                  </a:cubicBezTo>
                  <a:cubicBezTo>
                    <a:pt x="10" y="724"/>
                    <a:pt x="59" y="851"/>
                    <a:pt x="166" y="939"/>
                  </a:cubicBezTo>
                  <a:cubicBezTo>
                    <a:pt x="264" y="1036"/>
                    <a:pt x="401" y="1095"/>
                    <a:pt x="537" y="1095"/>
                  </a:cubicBezTo>
                  <a:cubicBezTo>
                    <a:pt x="674" y="1095"/>
                    <a:pt x="811" y="1036"/>
                    <a:pt x="899" y="939"/>
                  </a:cubicBezTo>
                  <a:lnTo>
                    <a:pt x="948" y="900"/>
                  </a:lnTo>
                  <a:cubicBezTo>
                    <a:pt x="1046" y="792"/>
                    <a:pt x="1104" y="655"/>
                    <a:pt x="1094" y="509"/>
                  </a:cubicBezTo>
                  <a:cubicBezTo>
                    <a:pt x="1094" y="362"/>
                    <a:pt x="1036" y="235"/>
                    <a:pt x="938" y="147"/>
                  </a:cubicBezTo>
                  <a:cubicBezTo>
                    <a:pt x="840" y="50"/>
                    <a:pt x="704" y="1"/>
                    <a:pt x="56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5"/>
            <p:cNvSpPr/>
            <p:nvPr/>
          </p:nvSpPr>
          <p:spPr>
            <a:xfrm>
              <a:off x="358536" y="2834838"/>
              <a:ext cx="158313" cy="161511"/>
            </a:xfrm>
            <a:custGeom>
              <a:avLst/>
              <a:gdLst/>
              <a:ahLst/>
              <a:cxnLst/>
              <a:rect l="l" t="t" r="r" b="b"/>
              <a:pathLst>
                <a:path w="1398" h="1398" extrusionOk="0">
                  <a:moveTo>
                    <a:pt x="714" y="303"/>
                  </a:moveTo>
                  <a:cubicBezTo>
                    <a:pt x="811" y="303"/>
                    <a:pt x="909" y="342"/>
                    <a:pt x="987" y="411"/>
                  </a:cubicBezTo>
                  <a:cubicBezTo>
                    <a:pt x="1134" y="548"/>
                    <a:pt x="1124" y="811"/>
                    <a:pt x="987" y="948"/>
                  </a:cubicBezTo>
                  <a:lnTo>
                    <a:pt x="948" y="987"/>
                  </a:lnTo>
                  <a:cubicBezTo>
                    <a:pt x="870" y="1065"/>
                    <a:pt x="772" y="1095"/>
                    <a:pt x="684" y="1095"/>
                  </a:cubicBezTo>
                  <a:cubicBezTo>
                    <a:pt x="587" y="1095"/>
                    <a:pt x="489" y="1056"/>
                    <a:pt x="411" y="987"/>
                  </a:cubicBezTo>
                  <a:cubicBezTo>
                    <a:pt x="264" y="850"/>
                    <a:pt x="274" y="596"/>
                    <a:pt x="411" y="460"/>
                  </a:cubicBezTo>
                  <a:lnTo>
                    <a:pt x="450" y="411"/>
                  </a:lnTo>
                  <a:cubicBezTo>
                    <a:pt x="528" y="342"/>
                    <a:pt x="616" y="303"/>
                    <a:pt x="714" y="303"/>
                  </a:cubicBezTo>
                  <a:close/>
                  <a:moveTo>
                    <a:pt x="714" y="0"/>
                  </a:moveTo>
                  <a:cubicBezTo>
                    <a:pt x="538" y="0"/>
                    <a:pt x="362" y="69"/>
                    <a:pt x="235" y="196"/>
                  </a:cubicBezTo>
                  <a:lnTo>
                    <a:pt x="196" y="245"/>
                  </a:lnTo>
                  <a:cubicBezTo>
                    <a:pt x="69" y="372"/>
                    <a:pt x="0" y="557"/>
                    <a:pt x="0" y="743"/>
                  </a:cubicBezTo>
                  <a:cubicBezTo>
                    <a:pt x="0" y="929"/>
                    <a:pt x="79" y="1095"/>
                    <a:pt x="206" y="1212"/>
                  </a:cubicBezTo>
                  <a:cubicBezTo>
                    <a:pt x="342" y="1329"/>
                    <a:pt x="509" y="1398"/>
                    <a:pt x="684" y="1398"/>
                  </a:cubicBezTo>
                  <a:cubicBezTo>
                    <a:pt x="860" y="1398"/>
                    <a:pt x="1036" y="1329"/>
                    <a:pt x="1153" y="1202"/>
                  </a:cubicBezTo>
                  <a:lnTo>
                    <a:pt x="1163" y="1192"/>
                  </a:lnTo>
                  <a:lnTo>
                    <a:pt x="1202" y="1163"/>
                  </a:lnTo>
                  <a:cubicBezTo>
                    <a:pt x="1329" y="1036"/>
                    <a:pt x="1398" y="850"/>
                    <a:pt x="1398" y="655"/>
                  </a:cubicBezTo>
                  <a:cubicBezTo>
                    <a:pt x="1398" y="479"/>
                    <a:pt x="1320" y="313"/>
                    <a:pt x="1193" y="186"/>
                  </a:cubicBezTo>
                  <a:cubicBezTo>
                    <a:pt x="1056" y="69"/>
                    <a:pt x="890" y="0"/>
                    <a:pt x="714" y="0"/>
                  </a:cubicBezTo>
                  <a:close/>
                </a:path>
              </a:pathLst>
            </a:custGeom>
            <a:solidFill>
              <a:srgbClr val="4B4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5"/>
            <p:cNvSpPr/>
            <p:nvPr/>
          </p:nvSpPr>
          <p:spPr>
            <a:xfrm>
              <a:off x="403946" y="3256986"/>
              <a:ext cx="119584" cy="127661"/>
            </a:xfrm>
            <a:custGeom>
              <a:avLst/>
              <a:gdLst/>
              <a:ahLst/>
              <a:cxnLst/>
              <a:rect l="l" t="t" r="r" b="b"/>
              <a:pathLst>
                <a:path w="1056" h="1105" extrusionOk="0">
                  <a:moveTo>
                    <a:pt x="518" y="1"/>
                  </a:moveTo>
                  <a:cubicBezTo>
                    <a:pt x="225" y="11"/>
                    <a:pt x="0" y="245"/>
                    <a:pt x="0" y="528"/>
                  </a:cubicBezTo>
                  <a:lnTo>
                    <a:pt x="0" y="568"/>
                  </a:lnTo>
                  <a:cubicBezTo>
                    <a:pt x="0" y="851"/>
                    <a:pt x="244" y="1105"/>
                    <a:pt x="518" y="1105"/>
                  </a:cubicBezTo>
                  <a:lnTo>
                    <a:pt x="538" y="1105"/>
                  </a:lnTo>
                  <a:cubicBezTo>
                    <a:pt x="831" y="1085"/>
                    <a:pt x="1055" y="861"/>
                    <a:pt x="1055" y="577"/>
                  </a:cubicBezTo>
                  <a:lnTo>
                    <a:pt x="1055" y="528"/>
                  </a:lnTo>
                  <a:cubicBezTo>
                    <a:pt x="1055" y="245"/>
                    <a:pt x="811" y="1"/>
                    <a:pt x="53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5"/>
            <p:cNvSpPr/>
            <p:nvPr/>
          </p:nvSpPr>
          <p:spPr>
            <a:xfrm>
              <a:off x="386167" y="3240118"/>
              <a:ext cx="155029" cy="161511"/>
            </a:xfrm>
            <a:custGeom>
              <a:avLst/>
              <a:gdLst/>
              <a:ahLst/>
              <a:cxnLst/>
              <a:rect l="l" t="t" r="r" b="b"/>
              <a:pathLst>
                <a:path w="1369" h="1398" extrusionOk="0">
                  <a:moveTo>
                    <a:pt x="695" y="303"/>
                  </a:moveTo>
                  <a:cubicBezTo>
                    <a:pt x="900" y="303"/>
                    <a:pt x="1056" y="489"/>
                    <a:pt x="1056" y="674"/>
                  </a:cubicBezTo>
                  <a:lnTo>
                    <a:pt x="1056" y="723"/>
                  </a:lnTo>
                  <a:cubicBezTo>
                    <a:pt x="1056" y="929"/>
                    <a:pt x="890" y="1085"/>
                    <a:pt x="685" y="1095"/>
                  </a:cubicBezTo>
                  <a:lnTo>
                    <a:pt x="675" y="1095"/>
                  </a:lnTo>
                  <a:cubicBezTo>
                    <a:pt x="470" y="1095"/>
                    <a:pt x="313" y="909"/>
                    <a:pt x="313" y="714"/>
                  </a:cubicBezTo>
                  <a:lnTo>
                    <a:pt x="313" y="674"/>
                  </a:lnTo>
                  <a:cubicBezTo>
                    <a:pt x="313" y="469"/>
                    <a:pt x="480" y="313"/>
                    <a:pt x="685" y="303"/>
                  </a:cubicBezTo>
                  <a:close/>
                  <a:moveTo>
                    <a:pt x="675" y="0"/>
                  </a:moveTo>
                  <a:cubicBezTo>
                    <a:pt x="294" y="10"/>
                    <a:pt x="1" y="313"/>
                    <a:pt x="1" y="674"/>
                  </a:cubicBezTo>
                  <a:lnTo>
                    <a:pt x="1" y="723"/>
                  </a:lnTo>
                  <a:cubicBezTo>
                    <a:pt x="1" y="1085"/>
                    <a:pt x="313" y="1398"/>
                    <a:pt x="675" y="1398"/>
                  </a:cubicBezTo>
                  <a:lnTo>
                    <a:pt x="695" y="1398"/>
                  </a:lnTo>
                  <a:cubicBezTo>
                    <a:pt x="1076" y="1378"/>
                    <a:pt x="1369" y="1085"/>
                    <a:pt x="1369" y="723"/>
                  </a:cubicBezTo>
                  <a:lnTo>
                    <a:pt x="1369" y="674"/>
                  </a:lnTo>
                  <a:cubicBezTo>
                    <a:pt x="1369" y="303"/>
                    <a:pt x="1056" y="0"/>
                    <a:pt x="695" y="0"/>
                  </a:cubicBezTo>
                  <a:close/>
                </a:path>
              </a:pathLst>
            </a:custGeom>
            <a:solidFill>
              <a:srgbClr val="4B4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5"/>
            <p:cNvSpPr/>
            <p:nvPr/>
          </p:nvSpPr>
          <p:spPr>
            <a:xfrm>
              <a:off x="400549" y="3676938"/>
              <a:ext cx="116300" cy="122000"/>
            </a:xfrm>
            <a:custGeom>
              <a:avLst/>
              <a:gdLst/>
              <a:ahLst/>
              <a:cxnLst/>
              <a:rect l="l" t="t" r="r" b="b"/>
              <a:pathLst>
                <a:path w="1027" h="1056" extrusionOk="0">
                  <a:moveTo>
                    <a:pt x="519" y="1"/>
                  </a:moveTo>
                  <a:cubicBezTo>
                    <a:pt x="177" y="1"/>
                    <a:pt x="1" y="265"/>
                    <a:pt x="1" y="528"/>
                  </a:cubicBezTo>
                  <a:cubicBezTo>
                    <a:pt x="1" y="665"/>
                    <a:pt x="50" y="792"/>
                    <a:pt x="128" y="880"/>
                  </a:cubicBezTo>
                  <a:cubicBezTo>
                    <a:pt x="226" y="997"/>
                    <a:pt x="362" y="1056"/>
                    <a:pt x="519" y="1056"/>
                  </a:cubicBezTo>
                  <a:cubicBezTo>
                    <a:pt x="851" y="1056"/>
                    <a:pt x="1027" y="792"/>
                    <a:pt x="1027" y="528"/>
                  </a:cubicBezTo>
                  <a:cubicBezTo>
                    <a:pt x="1027" y="392"/>
                    <a:pt x="988" y="265"/>
                    <a:pt x="900" y="167"/>
                  </a:cubicBezTo>
                  <a:cubicBezTo>
                    <a:pt x="812" y="59"/>
                    <a:pt x="675" y="1"/>
                    <a:pt x="51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5"/>
            <p:cNvSpPr/>
            <p:nvPr/>
          </p:nvSpPr>
          <p:spPr>
            <a:xfrm>
              <a:off x="382883" y="3658915"/>
              <a:ext cx="151745" cy="157005"/>
            </a:xfrm>
            <a:custGeom>
              <a:avLst/>
              <a:gdLst/>
              <a:ahLst/>
              <a:cxnLst/>
              <a:rect l="l" t="t" r="r" b="b"/>
              <a:pathLst>
                <a:path w="1340" h="1359" extrusionOk="0">
                  <a:moveTo>
                    <a:pt x="675" y="303"/>
                  </a:moveTo>
                  <a:cubicBezTo>
                    <a:pt x="1153" y="303"/>
                    <a:pt x="1153" y="1056"/>
                    <a:pt x="675" y="1056"/>
                  </a:cubicBezTo>
                  <a:cubicBezTo>
                    <a:pt x="186" y="1056"/>
                    <a:pt x="186" y="303"/>
                    <a:pt x="675" y="303"/>
                  </a:cubicBezTo>
                  <a:close/>
                  <a:moveTo>
                    <a:pt x="675" y="0"/>
                  </a:moveTo>
                  <a:cubicBezTo>
                    <a:pt x="294" y="0"/>
                    <a:pt x="0" y="293"/>
                    <a:pt x="0" y="684"/>
                  </a:cubicBezTo>
                  <a:cubicBezTo>
                    <a:pt x="0" y="850"/>
                    <a:pt x="59" y="1017"/>
                    <a:pt x="167" y="1144"/>
                  </a:cubicBezTo>
                  <a:cubicBezTo>
                    <a:pt x="294" y="1280"/>
                    <a:pt x="469" y="1359"/>
                    <a:pt x="675" y="1359"/>
                  </a:cubicBezTo>
                  <a:cubicBezTo>
                    <a:pt x="1056" y="1359"/>
                    <a:pt x="1339" y="1065"/>
                    <a:pt x="1339" y="684"/>
                  </a:cubicBezTo>
                  <a:cubicBezTo>
                    <a:pt x="1339" y="293"/>
                    <a:pt x="1056" y="0"/>
                    <a:pt x="675" y="0"/>
                  </a:cubicBezTo>
                  <a:close/>
                </a:path>
              </a:pathLst>
            </a:custGeom>
            <a:solidFill>
              <a:srgbClr val="4B4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5"/>
            <p:cNvSpPr/>
            <p:nvPr/>
          </p:nvSpPr>
          <p:spPr>
            <a:xfrm>
              <a:off x="389565" y="4019023"/>
              <a:ext cx="119584" cy="132166"/>
            </a:xfrm>
            <a:custGeom>
              <a:avLst/>
              <a:gdLst/>
              <a:ahLst/>
              <a:cxnLst/>
              <a:rect l="l" t="t" r="r" b="b"/>
              <a:pathLst>
                <a:path w="1056" h="1144" extrusionOk="0">
                  <a:moveTo>
                    <a:pt x="518" y="0"/>
                  </a:moveTo>
                  <a:cubicBezTo>
                    <a:pt x="235" y="10"/>
                    <a:pt x="0" y="245"/>
                    <a:pt x="0" y="528"/>
                  </a:cubicBezTo>
                  <a:lnTo>
                    <a:pt x="0" y="606"/>
                  </a:lnTo>
                  <a:cubicBezTo>
                    <a:pt x="0" y="890"/>
                    <a:pt x="244" y="1144"/>
                    <a:pt x="518" y="1144"/>
                  </a:cubicBezTo>
                  <a:lnTo>
                    <a:pt x="537" y="1144"/>
                  </a:lnTo>
                  <a:cubicBezTo>
                    <a:pt x="831" y="1124"/>
                    <a:pt x="1055" y="899"/>
                    <a:pt x="1055" y="616"/>
                  </a:cubicBezTo>
                  <a:lnTo>
                    <a:pt x="1055" y="528"/>
                  </a:lnTo>
                  <a:cubicBezTo>
                    <a:pt x="1055" y="245"/>
                    <a:pt x="821" y="0"/>
                    <a:pt x="54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5"/>
            <p:cNvSpPr/>
            <p:nvPr/>
          </p:nvSpPr>
          <p:spPr>
            <a:xfrm>
              <a:off x="371785" y="4001000"/>
              <a:ext cx="155029" cy="167172"/>
            </a:xfrm>
            <a:custGeom>
              <a:avLst/>
              <a:gdLst/>
              <a:ahLst/>
              <a:cxnLst/>
              <a:rect l="l" t="t" r="r" b="b"/>
              <a:pathLst>
                <a:path w="1369" h="1447" extrusionOk="0">
                  <a:moveTo>
                    <a:pt x="704" y="303"/>
                  </a:moveTo>
                  <a:cubicBezTo>
                    <a:pt x="900" y="303"/>
                    <a:pt x="1066" y="489"/>
                    <a:pt x="1066" y="684"/>
                  </a:cubicBezTo>
                  <a:lnTo>
                    <a:pt x="1066" y="762"/>
                  </a:lnTo>
                  <a:cubicBezTo>
                    <a:pt x="1066" y="977"/>
                    <a:pt x="890" y="1133"/>
                    <a:pt x="685" y="1143"/>
                  </a:cubicBezTo>
                  <a:lnTo>
                    <a:pt x="675" y="1143"/>
                  </a:lnTo>
                  <a:cubicBezTo>
                    <a:pt x="480" y="1143"/>
                    <a:pt x="313" y="958"/>
                    <a:pt x="313" y="762"/>
                  </a:cubicBezTo>
                  <a:lnTo>
                    <a:pt x="313" y="684"/>
                  </a:lnTo>
                  <a:cubicBezTo>
                    <a:pt x="313" y="469"/>
                    <a:pt x="480" y="313"/>
                    <a:pt x="685" y="303"/>
                  </a:cubicBezTo>
                  <a:close/>
                  <a:moveTo>
                    <a:pt x="675" y="0"/>
                  </a:moveTo>
                  <a:cubicBezTo>
                    <a:pt x="294" y="20"/>
                    <a:pt x="1" y="322"/>
                    <a:pt x="1" y="684"/>
                  </a:cubicBezTo>
                  <a:lnTo>
                    <a:pt x="1" y="762"/>
                  </a:lnTo>
                  <a:cubicBezTo>
                    <a:pt x="1" y="1133"/>
                    <a:pt x="313" y="1446"/>
                    <a:pt x="675" y="1446"/>
                  </a:cubicBezTo>
                  <a:lnTo>
                    <a:pt x="704" y="1446"/>
                  </a:lnTo>
                  <a:cubicBezTo>
                    <a:pt x="1076" y="1427"/>
                    <a:pt x="1369" y="1133"/>
                    <a:pt x="1369" y="762"/>
                  </a:cubicBezTo>
                  <a:lnTo>
                    <a:pt x="1369" y="684"/>
                  </a:lnTo>
                  <a:cubicBezTo>
                    <a:pt x="1369" y="313"/>
                    <a:pt x="1066" y="0"/>
                    <a:pt x="704" y="0"/>
                  </a:cubicBezTo>
                  <a:close/>
                </a:path>
              </a:pathLst>
            </a:custGeom>
            <a:solidFill>
              <a:srgbClr val="4B4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5"/>
            <p:cNvSpPr/>
            <p:nvPr/>
          </p:nvSpPr>
          <p:spPr>
            <a:xfrm>
              <a:off x="393981" y="4337309"/>
              <a:ext cx="119584" cy="131127"/>
            </a:xfrm>
            <a:custGeom>
              <a:avLst/>
              <a:gdLst/>
              <a:ahLst/>
              <a:cxnLst/>
              <a:rect l="l" t="t" r="r" b="b"/>
              <a:pathLst>
                <a:path w="1056" h="1135" extrusionOk="0">
                  <a:moveTo>
                    <a:pt x="528" y="1"/>
                  </a:moveTo>
                  <a:cubicBezTo>
                    <a:pt x="235" y="11"/>
                    <a:pt x="0" y="245"/>
                    <a:pt x="0" y="528"/>
                  </a:cubicBezTo>
                  <a:lnTo>
                    <a:pt x="0" y="607"/>
                  </a:lnTo>
                  <a:cubicBezTo>
                    <a:pt x="0" y="890"/>
                    <a:pt x="244" y="1134"/>
                    <a:pt x="518" y="1134"/>
                  </a:cubicBezTo>
                  <a:lnTo>
                    <a:pt x="538" y="1134"/>
                  </a:lnTo>
                  <a:cubicBezTo>
                    <a:pt x="831" y="1125"/>
                    <a:pt x="1055" y="890"/>
                    <a:pt x="1055" y="607"/>
                  </a:cubicBezTo>
                  <a:lnTo>
                    <a:pt x="1055" y="528"/>
                  </a:lnTo>
                  <a:cubicBezTo>
                    <a:pt x="1055" y="245"/>
                    <a:pt x="821" y="1"/>
                    <a:pt x="54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5"/>
            <p:cNvSpPr/>
            <p:nvPr/>
          </p:nvSpPr>
          <p:spPr>
            <a:xfrm>
              <a:off x="377334" y="4319286"/>
              <a:ext cx="153897" cy="167172"/>
            </a:xfrm>
            <a:custGeom>
              <a:avLst/>
              <a:gdLst/>
              <a:ahLst/>
              <a:cxnLst/>
              <a:rect l="l" t="t" r="r" b="b"/>
              <a:pathLst>
                <a:path w="1359" h="1447" extrusionOk="0">
                  <a:moveTo>
                    <a:pt x="694" y="303"/>
                  </a:moveTo>
                  <a:cubicBezTo>
                    <a:pt x="890" y="303"/>
                    <a:pt x="1056" y="489"/>
                    <a:pt x="1056" y="684"/>
                  </a:cubicBezTo>
                  <a:lnTo>
                    <a:pt x="1056" y="763"/>
                  </a:lnTo>
                  <a:cubicBezTo>
                    <a:pt x="1056" y="978"/>
                    <a:pt x="880" y="1134"/>
                    <a:pt x="685" y="1144"/>
                  </a:cubicBezTo>
                  <a:lnTo>
                    <a:pt x="665" y="1144"/>
                  </a:lnTo>
                  <a:cubicBezTo>
                    <a:pt x="470" y="1144"/>
                    <a:pt x="303" y="958"/>
                    <a:pt x="303" y="763"/>
                  </a:cubicBezTo>
                  <a:lnTo>
                    <a:pt x="303" y="684"/>
                  </a:lnTo>
                  <a:cubicBezTo>
                    <a:pt x="303" y="470"/>
                    <a:pt x="479" y="313"/>
                    <a:pt x="675" y="303"/>
                  </a:cubicBezTo>
                  <a:close/>
                  <a:moveTo>
                    <a:pt x="665" y="1"/>
                  </a:moveTo>
                  <a:cubicBezTo>
                    <a:pt x="294" y="20"/>
                    <a:pt x="1" y="313"/>
                    <a:pt x="1" y="684"/>
                  </a:cubicBezTo>
                  <a:lnTo>
                    <a:pt x="1" y="763"/>
                  </a:lnTo>
                  <a:cubicBezTo>
                    <a:pt x="1" y="1134"/>
                    <a:pt x="303" y="1447"/>
                    <a:pt x="665" y="1447"/>
                  </a:cubicBezTo>
                  <a:lnTo>
                    <a:pt x="694" y="1447"/>
                  </a:lnTo>
                  <a:cubicBezTo>
                    <a:pt x="1066" y="1427"/>
                    <a:pt x="1359" y="1134"/>
                    <a:pt x="1359" y="763"/>
                  </a:cubicBezTo>
                  <a:lnTo>
                    <a:pt x="1359" y="684"/>
                  </a:lnTo>
                  <a:cubicBezTo>
                    <a:pt x="1359" y="313"/>
                    <a:pt x="1056" y="1"/>
                    <a:pt x="694" y="1"/>
                  </a:cubicBezTo>
                  <a:close/>
                </a:path>
              </a:pathLst>
            </a:custGeom>
            <a:solidFill>
              <a:srgbClr val="4B4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5"/>
            <p:cNvSpPr/>
            <p:nvPr/>
          </p:nvSpPr>
          <p:spPr>
            <a:xfrm>
              <a:off x="377334" y="4669227"/>
              <a:ext cx="116300" cy="122000"/>
            </a:xfrm>
            <a:custGeom>
              <a:avLst/>
              <a:gdLst/>
              <a:ahLst/>
              <a:cxnLst/>
              <a:rect l="l" t="t" r="r" b="b"/>
              <a:pathLst>
                <a:path w="1027" h="1056" extrusionOk="0">
                  <a:moveTo>
                    <a:pt x="509" y="1"/>
                  </a:moveTo>
                  <a:cubicBezTo>
                    <a:pt x="176" y="1"/>
                    <a:pt x="1" y="264"/>
                    <a:pt x="1" y="528"/>
                  </a:cubicBezTo>
                  <a:cubicBezTo>
                    <a:pt x="1" y="665"/>
                    <a:pt x="40" y="792"/>
                    <a:pt x="128" y="890"/>
                  </a:cubicBezTo>
                  <a:cubicBezTo>
                    <a:pt x="216" y="997"/>
                    <a:pt x="352" y="1056"/>
                    <a:pt x="509" y="1056"/>
                  </a:cubicBezTo>
                  <a:cubicBezTo>
                    <a:pt x="851" y="1056"/>
                    <a:pt x="1027" y="792"/>
                    <a:pt x="1027" y="528"/>
                  </a:cubicBezTo>
                  <a:cubicBezTo>
                    <a:pt x="1027" y="391"/>
                    <a:pt x="978" y="264"/>
                    <a:pt x="900" y="176"/>
                  </a:cubicBezTo>
                  <a:cubicBezTo>
                    <a:pt x="802" y="59"/>
                    <a:pt x="665" y="1"/>
                    <a:pt x="50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5"/>
            <p:cNvSpPr/>
            <p:nvPr/>
          </p:nvSpPr>
          <p:spPr>
            <a:xfrm>
              <a:off x="359669" y="4652360"/>
              <a:ext cx="151632" cy="157005"/>
            </a:xfrm>
            <a:custGeom>
              <a:avLst/>
              <a:gdLst/>
              <a:ahLst/>
              <a:cxnLst/>
              <a:rect l="l" t="t" r="r" b="b"/>
              <a:pathLst>
                <a:path w="1339" h="1359" extrusionOk="0">
                  <a:moveTo>
                    <a:pt x="665" y="303"/>
                  </a:moveTo>
                  <a:cubicBezTo>
                    <a:pt x="1153" y="303"/>
                    <a:pt x="1153" y="1055"/>
                    <a:pt x="665" y="1055"/>
                  </a:cubicBezTo>
                  <a:cubicBezTo>
                    <a:pt x="186" y="1055"/>
                    <a:pt x="186" y="303"/>
                    <a:pt x="665" y="303"/>
                  </a:cubicBezTo>
                  <a:close/>
                  <a:moveTo>
                    <a:pt x="665" y="0"/>
                  </a:moveTo>
                  <a:cubicBezTo>
                    <a:pt x="284" y="0"/>
                    <a:pt x="0" y="293"/>
                    <a:pt x="0" y="674"/>
                  </a:cubicBezTo>
                  <a:cubicBezTo>
                    <a:pt x="0" y="850"/>
                    <a:pt x="59" y="1016"/>
                    <a:pt x="166" y="1133"/>
                  </a:cubicBezTo>
                  <a:cubicBezTo>
                    <a:pt x="284" y="1280"/>
                    <a:pt x="469" y="1358"/>
                    <a:pt x="665" y="1358"/>
                  </a:cubicBezTo>
                  <a:cubicBezTo>
                    <a:pt x="1046" y="1358"/>
                    <a:pt x="1339" y="1065"/>
                    <a:pt x="1339" y="674"/>
                  </a:cubicBezTo>
                  <a:cubicBezTo>
                    <a:pt x="1339" y="508"/>
                    <a:pt x="1280" y="342"/>
                    <a:pt x="1173" y="225"/>
                  </a:cubicBezTo>
                  <a:cubicBezTo>
                    <a:pt x="1046" y="78"/>
                    <a:pt x="870" y="0"/>
                    <a:pt x="665" y="0"/>
                  </a:cubicBezTo>
                  <a:close/>
                </a:path>
              </a:pathLst>
            </a:custGeom>
            <a:solidFill>
              <a:srgbClr val="4B4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5"/>
            <p:cNvSpPr/>
            <p:nvPr/>
          </p:nvSpPr>
          <p:spPr>
            <a:xfrm>
              <a:off x="397265" y="4987629"/>
              <a:ext cx="128417" cy="131011"/>
            </a:xfrm>
            <a:custGeom>
              <a:avLst/>
              <a:gdLst/>
              <a:ahLst/>
              <a:cxnLst/>
              <a:rect l="l" t="t" r="r" b="b"/>
              <a:pathLst>
                <a:path w="1134" h="1134" extrusionOk="0">
                  <a:moveTo>
                    <a:pt x="557" y="0"/>
                  </a:moveTo>
                  <a:cubicBezTo>
                    <a:pt x="460" y="0"/>
                    <a:pt x="362" y="29"/>
                    <a:pt x="274" y="68"/>
                  </a:cubicBezTo>
                  <a:cubicBezTo>
                    <a:pt x="157" y="147"/>
                    <a:pt x="59" y="274"/>
                    <a:pt x="30" y="391"/>
                  </a:cubicBezTo>
                  <a:cubicBezTo>
                    <a:pt x="0" y="547"/>
                    <a:pt x="20" y="684"/>
                    <a:pt x="88" y="801"/>
                  </a:cubicBezTo>
                  <a:cubicBezTo>
                    <a:pt x="157" y="958"/>
                    <a:pt x="284" y="1085"/>
                    <a:pt x="450" y="1124"/>
                  </a:cubicBezTo>
                  <a:cubicBezTo>
                    <a:pt x="489" y="1134"/>
                    <a:pt x="538" y="1134"/>
                    <a:pt x="577" y="1134"/>
                  </a:cubicBezTo>
                  <a:cubicBezTo>
                    <a:pt x="811" y="1134"/>
                    <a:pt x="1017" y="987"/>
                    <a:pt x="1095" y="752"/>
                  </a:cubicBezTo>
                  <a:cubicBezTo>
                    <a:pt x="1134" y="606"/>
                    <a:pt x="1114" y="430"/>
                    <a:pt x="1036" y="293"/>
                  </a:cubicBezTo>
                  <a:cubicBezTo>
                    <a:pt x="948" y="137"/>
                    <a:pt x="821" y="68"/>
                    <a:pt x="704" y="20"/>
                  </a:cubicBezTo>
                  <a:cubicBezTo>
                    <a:pt x="655" y="10"/>
                    <a:pt x="606" y="0"/>
                    <a:pt x="55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5"/>
            <p:cNvSpPr/>
            <p:nvPr/>
          </p:nvSpPr>
          <p:spPr>
            <a:xfrm>
              <a:off x="379599" y="4969490"/>
              <a:ext cx="164994" cy="167172"/>
            </a:xfrm>
            <a:custGeom>
              <a:avLst/>
              <a:gdLst/>
              <a:ahLst/>
              <a:cxnLst/>
              <a:rect l="l" t="t" r="r" b="b"/>
              <a:pathLst>
                <a:path w="1457" h="1447" extrusionOk="0">
                  <a:moveTo>
                    <a:pt x="713" y="313"/>
                  </a:moveTo>
                  <a:cubicBezTo>
                    <a:pt x="743" y="313"/>
                    <a:pt x="772" y="313"/>
                    <a:pt x="801" y="323"/>
                  </a:cubicBezTo>
                  <a:cubicBezTo>
                    <a:pt x="919" y="372"/>
                    <a:pt x="997" y="421"/>
                    <a:pt x="1065" y="528"/>
                  </a:cubicBezTo>
                  <a:cubicBezTo>
                    <a:pt x="1114" y="626"/>
                    <a:pt x="1134" y="753"/>
                    <a:pt x="1104" y="870"/>
                  </a:cubicBezTo>
                  <a:cubicBezTo>
                    <a:pt x="1046" y="1036"/>
                    <a:pt x="899" y="1144"/>
                    <a:pt x="733" y="1144"/>
                  </a:cubicBezTo>
                  <a:cubicBezTo>
                    <a:pt x="704" y="1144"/>
                    <a:pt x="674" y="1134"/>
                    <a:pt x="635" y="1134"/>
                  </a:cubicBezTo>
                  <a:cubicBezTo>
                    <a:pt x="518" y="1105"/>
                    <a:pt x="420" y="997"/>
                    <a:pt x="381" y="880"/>
                  </a:cubicBezTo>
                  <a:lnTo>
                    <a:pt x="371" y="880"/>
                  </a:lnTo>
                  <a:cubicBezTo>
                    <a:pt x="323" y="792"/>
                    <a:pt x="313" y="685"/>
                    <a:pt x="342" y="587"/>
                  </a:cubicBezTo>
                  <a:cubicBezTo>
                    <a:pt x="362" y="499"/>
                    <a:pt x="430" y="411"/>
                    <a:pt x="508" y="362"/>
                  </a:cubicBezTo>
                  <a:cubicBezTo>
                    <a:pt x="567" y="333"/>
                    <a:pt x="645" y="313"/>
                    <a:pt x="713" y="313"/>
                  </a:cubicBezTo>
                  <a:close/>
                  <a:moveTo>
                    <a:pt x="713" y="1"/>
                  </a:moveTo>
                  <a:cubicBezTo>
                    <a:pt x="586" y="1"/>
                    <a:pt x="459" y="40"/>
                    <a:pt x="352" y="98"/>
                  </a:cubicBezTo>
                  <a:cubicBezTo>
                    <a:pt x="196" y="186"/>
                    <a:pt x="78" y="352"/>
                    <a:pt x="39" y="519"/>
                  </a:cubicBezTo>
                  <a:cubicBezTo>
                    <a:pt x="0" y="704"/>
                    <a:pt x="20" y="880"/>
                    <a:pt x="108" y="1027"/>
                  </a:cubicBezTo>
                  <a:cubicBezTo>
                    <a:pt x="196" y="1232"/>
                    <a:pt x="362" y="1378"/>
                    <a:pt x="567" y="1427"/>
                  </a:cubicBezTo>
                  <a:cubicBezTo>
                    <a:pt x="625" y="1437"/>
                    <a:pt x="674" y="1447"/>
                    <a:pt x="733" y="1447"/>
                  </a:cubicBezTo>
                  <a:cubicBezTo>
                    <a:pt x="1036" y="1447"/>
                    <a:pt x="1300" y="1251"/>
                    <a:pt x="1388" y="958"/>
                  </a:cubicBezTo>
                  <a:cubicBezTo>
                    <a:pt x="1456" y="773"/>
                    <a:pt x="1427" y="558"/>
                    <a:pt x="1329" y="382"/>
                  </a:cubicBezTo>
                  <a:cubicBezTo>
                    <a:pt x="1212" y="186"/>
                    <a:pt x="1055" y="98"/>
                    <a:pt x="919" y="40"/>
                  </a:cubicBezTo>
                  <a:cubicBezTo>
                    <a:pt x="850" y="20"/>
                    <a:pt x="782" y="1"/>
                    <a:pt x="713" y="1"/>
                  </a:cubicBezTo>
                  <a:close/>
                </a:path>
              </a:pathLst>
            </a:custGeom>
            <a:solidFill>
              <a:srgbClr val="4B4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5"/>
            <p:cNvSpPr/>
            <p:nvPr/>
          </p:nvSpPr>
          <p:spPr>
            <a:xfrm>
              <a:off x="393981" y="5373615"/>
              <a:ext cx="119584" cy="126621"/>
            </a:xfrm>
            <a:custGeom>
              <a:avLst/>
              <a:gdLst/>
              <a:ahLst/>
              <a:cxnLst/>
              <a:rect l="l" t="t" r="r" b="b"/>
              <a:pathLst>
                <a:path w="1056" h="1096" extrusionOk="0">
                  <a:moveTo>
                    <a:pt x="528" y="1"/>
                  </a:moveTo>
                  <a:cubicBezTo>
                    <a:pt x="235" y="11"/>
                    <a:pt x="0" y="245"/>
                    <a:pt x="0" y="528"/>
                  </a:cubicBezTo>
                  <a:lnTo>
                    <a:pt x="0" y="568"/>
                  </a:lnTo>
                  <a:cubicBezTo>
                    <a:pt x="0" y="851"/>
                    <a:pt x="244" y="1095"/>
                    <a:pt x="518" y="1095"/>
                  </a:cubicBezTo>
                  <a:lnTo>
                    <a:pt x="538" y="1095"/>
                  </a:lnTo>
                  <a:cubicBezTo>
                    <a:pt x="831" y="1085"/>
                    <a:pt x="1055" y="851"/>
                    <a:pt x="1055" y="568"/>
                  </a:cubicBezTo>
                  <a:lnTo>
                    <a:pt x="1055" y="528"/>
                  </a:lnTo>
                  <a:cubicBezTo>
                    <a:pt x="1055" y="245"/>
                    <a:pt x="821" y="1"/>
                    <a:pt x="54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5"/>
            <p:cNvSpPr/>
            <p:nvPr/>
          </p:nvSpPr>
          <p:spPr>
            <a:xfrm>
              <a:off x="377334" y="5355592"/>
              <a:ext cx="153897" cy="162666"/>
            </a:xfrm>
            <a:custGeom>
              <a:avLst/>
              <a:gdLst/>
              <a:ahLst/>
              <a:cxnLst/>
              <a:rect l="l" t="t" r="r" b="b"/>
              <a:pathLst>
                <a:path w="1359" h="1408" extrusionOk="0">
                  <a:moveTo>
                    <a:pt x="694" y="303"/>
                  </a:moveTo>
                  <a:cubicBezTo>
                    <a:pt x="890" y="303"/>
                    <a:pt x="1056" y="489"/>
                    <a:pt x="1056" y="684"/>
                  </a:cubicBezTo>
                  <a:lnTo>
                    <a:pt x="1056" y="724"/>
                  </a:lnTo>
                  <a:cubicBezTo>
                    <a:pt x="1056" y="939"/>
                    <a:pt x="880" y="1095"/>
                    <a:pt x="685" y="1095"/>
                  </a:cubicBezTo>
                  <a:lnTo>
                    <a:pt x="665" y="1095"/>
                  </a:lnTo>
                  <a:cubicBezTo>
                    <a:pt x="470" y="1095"/>
                    <a:pt x="303" y="919"/>
                    <a:pt x="303" y="724"/>
                  </a:cubicBezTo>
                  <a:lnTo>
                    <a:pt x="303" y="684"/>
                  </a:lnTo>
                  <a:cubicBezTo>
                    <a:pt x="303" y="469"/>
                    <a:pt x="479" y="313"/>
                    <a:pt x="675" y="303"/>
                  </a:cubicBezTo>
                  <a:close/>
                  <a:moveTo>
                    <a:pt x="665" y="0"/>
                  </a:moveTo>
                  <a:cubicBezTo>
                    <a:pt x="294" y="20"/>
                    <a:pt x="1" y="313"/>
                    <a:pt x="1" y="684"/>
                  </a:cubicBezTo>
                  <a:lnTo>
                    <a:pt x="1" y="724"/>
                  </a:lnTo>
                  <a:cubicBezTo>
                    <a:pt x="1" y="1095"/>
                    <a:pt x="303" y="1408"/>
                    <a:pt x="665" y="1408"/>
                  </a:cubicBezTo>
                  <a:lnTo>
                    <a:pt x="694" y="1408"/>
                  </a:lnTo>
                  <a:cubicBezTo>
                    <a:pt x="1066" y="1388"/>
                    <a:pt x="1359" y="1085"/>
                    <a:pt x="1359" y="724"/>
                  </a:cubicBezTo>
                  <a:lnTo>
                    <a:pt x="1359" y="684"/>
                  </a:lnTo>
                  <a:cubicBezTo>
                    <a:pt x="1359" y="313"/>
                    <a:pt x="1056" y="0"/>
                    <a:pt x="694" y="0"/>
                  </a:cubicBezTo>
                  <a:close/>
                </a:path>
              </a:pathLst>
            </a:custGeom>
            <a:solidFill>
              <a:srgbClr val="4B4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5"/>
            <p:cNvSpPr/>
            <p:nvPr/>
          </p:nvSpPr>
          <p:spPr>
            <a:xfrm>
              <a:off x="384016" y="5745045"/>
              <a:ext cx="135098" cy="126505"/>
            </a:xfrm>
            <a:custGeom>
              <a:avLst/>
              <a:gdLst/>
              <a:ahLst/>
              <a:cxnLst/>
              <a:rect l="l" t="t" r="r" b="b"/>
              <a:pathLst>
                <a:path w="1193" h="1095" extrusionOk="0">
                  <a:moveTo>
                    <a:pt x="577" y="1"/>
                  </a:moveTo>
                  <a:cubicBezTo>
                    <a:pt x="430" y="1"/>
                    <a:pt x="293" y="59"/>
                    <a:pt x="196" y="157"/>
                  </a:cubicBezTo>
                  <a:cubicBezTo>
                    <a:pt x="0" y="372"/>
                    <a:pt x="0" y="694"/>
                    <a:pt x="205" y="899"/>
                  </a:cubicBezTo>
                  <a:lnTo>
                    <a:pt x="244" y="939"/>
                  </a:lnTo>
                  <a:cubicBezTo>
                    <a:pt x="342" y="1036"/>
                    <a:pt x="479" y="1095"/>
                    <a:pt x="626" y="1095"/>
                  </a:cubicBezTo>
                  <a:cubicBezTo>
                    <a:pt x="772" y="1095"/>
                    <a:pt x="909" y="1036"/>
                    <a:pt x="997" y="939"/>
                  </a:cubicBezTo>
                  <a:cubicBezTo>
                    <a:pt x="1192" y="714"/>
                    <a:pt x="1192" y="391"/>
                    <a:pt x="997" y="196"/>
                  </a:cubicBezTo>
                  <a:lnTo>
                    <a:pt x="948" y="147"/>
                  </a:lnTo>
                  <a:cubicBezTo>
                    <a:pt x="850" y="49"/>
                    <a:pt x="714" y="1"/>
                    <a:pt x="57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5"/>
            <p:cNvSpPr/>
            <p:nvPr/>
          </p:nvSpPr>
          <p:spPr>
            <a:xfrm>
              <a:off x="365217" y="5727022"/>
              <a:ext cx="173827" cy="161511"/>
            </a:xfrm>
            <a:custGeom>
              <a:avLst/>
              <a:gdLst/>
              <a:ahLst/>
              <a:cxnLst/>
              <a:rect l="l" t="t" r="r" b="b"/>
              <a:pathLst>
                <a:path w="1535" h="1398" extrusionOk="0">
                  <a:moveTo>
                    <a:pt x="743" y="303"/>
                  </a:moveTo>
                  <a:cubicBezTo>
                    <a:pt x="840" y="303"/>
                    <a:pt x="938" y="342"/>
                    <a:pt x="1007" y="411"/>
                  </a:cubicBezTo>
                  <a:lnTo>
                    <a:pt x="1055" y="459"/>
                  </a:lnTo>
                  <a:cubicBezTo>
                    <a:pt x="1202" y="606"/>
                    <a:pt x="1192" y="841"/>
                    <a:pt x="1055" y="987"/>
                  </a:cubicBezTo>
                  <a:cubicBezTo>
                    <a:pt x="987" y="1065"/>
                    <a:pt x="889" y="1095"/>
                    <a:pt x="792" y="1095"/>
                  </a:cubicBezTo>
                  <a:cubicBezTo>
                    <a:pt x="694" y="1095"/>
                    <a:pt x="596" y="1055"/>
                    <a:pt x="518" y="987"/>
                  </a:cubicBezTo>
                  <a:lnTo>
                    <a:pt x="479" y="948"/>
                  </a:lnTo>
                  <a:cubicBezTo>
                    <a:pt x="332" y="801"/>
                    <a:pt x="342" y="567"/>
                    <a:pt x="479" y="411"/>
                  </a:cubicBezTo>
                  <a:cubicBezTo>
                    <a:pt x="547" y="342"/>
                    <a:pt x="645" y="303"/>
                    <a:pt x="743" y="303"/>
                  </a:cubicBezTo>
                  <a:close/>
                  <a:moveTo>
                    <a:pt x="743" y="0"/>
                  </a:moveTo>
                  <a:cubicBezTo>
                    <a:pt x="547" y="0"/>
                    <a:pt x="371" y="78"/>
                    <a:pt x="254" y="205"/>
                  </a:cubicBezTo>
                  <a:cubicBezTo>
                    <a:pt x="0" y="489"/>
                    <a:pt x="0" y="899"/>
                    <a:pt x="264" y="1163"/>
                  </a:cubicBezTo>
                  <a:lnTo>
                    <a:pt x="283" y="1183"/>
                  </a:lnTo>
                  <a:lnTo>
                    <a:pt x="303" y="1202"/>
                  </a:lnTo>
                  <a:cubicBezTo>
                    <a:pt x="430" y="1329"/>
                    <a:pt x="606" y="1397"/>
                    <a:pt x="792" y="1397"/>
                  </a:cubicBezTo>
                  <a:cubicBezTo>
                    <a:pt x="977" y="1397"/>
                    <a:pt x="1153" y="1329"/>
                    <a:pt x="1280" y="1192"/>
                  </a:cubicBezTo>
                  <a:cubicBezTo>
                    <a:pt x="1534" y="919"/>
                    <a:pt x="1524" y="499"/>
                    <a:pt x="1270" y="244"/>
                  </a:cubicBezTo>
                  <a:lnTo>
                    <a:pt x="1251" y="225"/>
                  </a:lnTo>
                  <a:lnTo>
                    <a:pt x="1222" y="196"/>
                  </a:lnTo>
                  <a:cubicBezTo>
                    <a:pt x="1104" y="69"/>
                    <a:pt x="919" y="0"/>
                    <a:pt x="743" y="0"/>
                  </a:cubicBezTo>
                  <a:close/>
                </a:path>
              </a:pathLst>
            </a:custGeom>
            <a:solidFill>
              <a:srgbClr val="4B4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5"/>
            <p:cNvSpPr/>
            <p:nvPr/>
          </p:nvSpPr>
          <p:spPr>
            <a:xfrm>
              <a:off x="371785" y="6134497"/>
              <a:ext cx="117432" cy="123155"/>
            </a:xfrm>
            <a:custGeom>
              <a:avLst/>
              <a:gdLst/>
              <a:ahLst/>
              <a:cxnLst/>
              <a:rect l="l" t="t" r="r" b="b"/>
              <a:pathLst>
                <a:path w="1037" h="1066" extrusionOk="0">
                  <a:moveTo>
                    <a:pt x="519" y="1"/>
                  </a:moveTo>
                  <a:cubicBezTo>
                    <a:pt x="177" y="1"/>
                    <a:pt x="1" y="274"/>
                    <a:pt x="1" y="528"/>
                  </a:cubicBezTo>
                  <a:cubicBezTo>
                    <a:pt x="1" y="665"/>
                    <a:pt x="50" y="792"/>
                    <a:pt x="128" y="890"/>
                  </a:cubicBezTo>
                  <a:cubicBezTo>
                    <a:pt x="225" y="997"/>
                    <a:pt x="362" y="1066"/>
                    <a:pt x="519" y="1066"/>
                  </a:cubicBezTo>
                  <a:cubicBezTo>
                    <a:pt x="861" y="1066"/>
                    <a:pt x="1036" y="792"/>
                    <a:pt x="1036" y="528"/>
                  </a:cubicBezTo>
                  <a:cubicBezTo>
                    <a:pt x="1036" y="401"/>
                    <a:pt x="988" y="274"/>
                    <a:pt x="909" y="176"/>
                  </a:cubicBezTo>
                  <a:cubicBezTo>
                    <a:pt x="812" y="69"/>
                    <a:pt x="675" y="1"/>
                    <a:pt x="51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5"/>
            <p:cNvSpPr/>
            <p:nvPr/>
          </p:nvSpPr>
          <p:spPr>
            <a:xfrm>
              <a:off x="355252" y="6117630"/>
              <a:ext cx="150613" cy="157005"/>
            </a:xfrm>
            <a:custGeom>
              <a:avLst/>
              <a:gdLst/>
              <a:ahLst/>
              <a:cxnLst/>
              <a:rect l="l" t="t" r="r" b="b"/>
              <a:pathLst>
                <a:path w="1330" h="1359" extrusionOk="0">
                  <a:moveTo>
                    <a:pt x="665" y="303"/>
                  </a:moveTo>
                  <a:cubicBezTo>
                    <a:pt x="1153" y="303"/>
                    <a:pt x="1153" y="1055"/>
                    <a:pt x="665" y="1055"/>
                  </a:cubicBezTo>
                  <a:cubicBezTo>
                    <a:pt x="186" y="1055"/>
                    <a:pt x="186" y="303"/>
                    <a:pt x="665" y="303"/>
                  </a:cubicBezTo>
                  <a:close/>
                  <a:moveTo>
                    <a:pt x="665" y="0"/>
                  </a:moveTo>
                  <a:cubicBezTo>
                    <a:pt x="284" y="0"/>
                    <a:pt x="0" y="293"/>
                    <a:pt x="0" y="684"/>
                  </a:cubicBezTo>
                  <a:cubicBezTo>
                    <a:pt x="0" y="850"/>
                    <a:pt x="59" y="1016"/>
                    <a:pt x="166" y="1133"/>
                  </a:cubicBezTo>
                  <a:cubicBezTo>
                    <a:pt x="284" y="1280"/>
                    <a:pt x="469" y="1358"/>
                    <a:pt x="665" y="1358"/>
                  </a:cubicBezTo>
                  <a:cubicBezTo>
                    <a:pt x="1046" y="1358"/>
                    <a:pt x="1329" y="1065"/>
                    <a:pt x="1329" y="674"/>
                  </a:cubicBezTo>
                  <a:cubicBezTo>
                    <a:pt x="1329" y="508"/>
                    <a:pt x="1270" y="342"/>
                    <a:pt x="1173" y="225"/>
                  </a:cubicBezTo>
                  <a:cubicBezTo>
                    <a:pt x="1046" y="78"/>
                    <a:pt x="870" y="0"/>
                    <a:pt x="665" y="0"/>
                  </a:cubicBezTo>
                  <a:close/>
                </a:path>
              </a:pathLst>
            </a:custGeom>
            <a:solidFill>
              <a:srgbClr val="4B4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5"/>
            <p:cNvSpPr/>
            <p:nvPr/>
          </p:nvSpPr>
          <p:spPr>
            <a:xfrm>
              <a:off x="404966" y="6452898"/>
              <a:ext cx="117432" cy="122000"/>
            </a:xfrm>
            <a:custGeom>
              <a:avLst/>
              <a:gdLst/>
              <a:ahLst/>
              <a:cxnLst/>
              <a:rect l="l" t="t" r="r" b="b"/>
              <a:pathLst>
                <a:path w="1037" h="1056" extrusionOk="0">
                  <a:moveTo>
                    <a:pt x="519" y="0"/>
                  </a:moveTo>
                  <a:cubicBezTo>
                    <a:pt x="177" y="0"/>
                    <a:pt x="1" y="264"/>
                    <a:pt x="1" y="528"/>
                  </a:cubicBezTo>
                  <a:cubicBezTo>
                    <a:pt x="1" y="792"/>
                    <a:pt x="177" y="1055"/>
                    <a:pt x="519" y="1055"/>
                  </a:cubicBezTo>
                  <a:cubicBezTo>
                    <a:pt x="861" y="1055"/>
                    <a:pt x="1037" y="792"/>
                    <a:pt x="1037" y="528"/>
                  </a:cubicBezTo>
                  <a:cubicBezTo>
                    <a:pt x="1037" y="391"/>
                    <a:pt x="988" y="264"/>
                    <a:pt x="910" y="176"/>
                  </a:cubicBezTo>
                  <a:cubicBezTo>
                    <a:pt x="812" y="59"/>
                    <a:pt x="675" y="0"/>
                    <a:pt x="51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5"/>
            <p:cNvSpPr/>
            <p:nvPr/>
          </p:nvSpPr>
          <p:spPr>
            <a:xfrm>
              <a:off x="388432" y="6435915"/>
              <a:ext cx="150613" cy="157005"/>
            </a:xfrm>
            <a:custGeom>
              <a:avLst/>
              <a:gdLst/>
              <a:ahLst/>
              <a:cxnLst/>
              <a:rect l="l" t="t" r="r" b="b"/>
              <a:pathLst>
                <a:path w="1330" h="1359" extrusionOk="0">
                  <a:moveTo>
                    <a:pt x="665" y="303"/>
                  </a:moveTo>
                  <a:cubicBezTo>
                    <a:pt x="1144" y="303"/>
                    <a:pt x="1144" y="1056"/>
                    <a:pt x="665" y="1056"/>
                  </a:cubicBezTo>
                  <a:cubicBezTo>
                    <a:pt x="176" y="1056"/>
                    <a:pt x="186" y="303"/>
                    <a:pt x="665" y="303"/>
                  </a:cubicBezTo>
                  <a:close/>
                  <a:moveTo>
                    <a:pt x="665" y="1"/>
                  </a:moveTo>
                  <a:cubicBezTo>
                    <a:pt x="284" y="1"/>
                    <a:pt x="0" y="294"/>
                    <a:pt x="0" y="675"/>
                  </a:cubicBezTo>
                  <a:cubicBezTo>
                    <a:pt x="0" y="1066"/>
                    <a:pt x="284" y="1359"/>
                    <a:pt x="665" y="1359"/>
                  </a:cubicBezTo>
                  <a:cubicBezTo>
                    <a:pt x="860" y="1359"/>
                    <a:pt x="1046" y="1281"/>
                    <a:pt x="1163" y="1134"/>
                  </a:cubicBezTo>
                  <a:cubicBezTo>
                    <a:pt x="1271" y="1007"/>
                    <a:pt x="1329" y="851"/>
                    <a:pt x="1329" y="675"/>
                  </a:cubicBezTo>
                  <a:cubicBezTo>
                    <a:pt x="1329" y="294"/>
                    <a:pt x="1046" y="1"/>
                    <a:pt x="665" y="1"/>
                  </a:cubicBezTo>
                  <a:close/>
                </a:path>
              </a:pathLst>
            </a:custGeom>
            <a:solidFill>
              <a:srgbClr val="4B4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5"/>
            <p:cNvSpPr/>
            <p:nvPr/>
          </p:nvSpPr>
          <p:spPr>
            <a:xfrm>
              <a:off x="371785" y="2212824"/>
              <a:ext cx="155029" cy="162666"/>
            </a:xfrm>
            <a:custGeom>
              <a:avLst/>
              <a:gdLst/>
              <a:ahLst/>
              <a:cxnLst/>
              <a:rect l="l" t="t" r="r" b="b"/>
              <a:pathLst>
                <a:path w="1369" h="1408" extrusionOk="0">
                  <a:moveTo>
                    <a:pt x="704" y="303"/>
                  </a:moveTo>
                  <a:cubicBezTo>
                    <a:pt x="900" y="303"/>
                    <a:pt x="1066" y="489"/>
                    <a:pt x="1066" y="684"/>
                  </a:cubicBezTo>
                  <a:lnTo>
                    <a:pt x="1066" y="724"/>
                  </a:lnTo>
                  <a:cubicBezTo>
                    <a:pt x="1066" y="929"/>
                    <a:pt x="890" y="1085"/>
                    <a:pt x="685" y="1095"/>
                  </a:cubicBezTo>
                  <a:lnTo>
                    <a:pt x="675" y="1095"/>
                  </a:lnTo>
                  <a:cubicBezTo>
                    <a:pt x="480" y="1095"/>
                    <a:pt x="313" y="909"/>
                    <a:pt x="313" y="724"/>
                  </a:cubicBezTo>
                  <a:lnTo>
                    <a:pt x="313" y="684"/>
                  </a:lnTo>
                  <a:cubicBezTo>
                    <a:pt x="313" y="469"/>
                    <a:pt x="480" y="313"/>
                    <a:pt x="685" y="303"/>
                  </a:cubicBezTo>
                  <a:close/>
                  <a:moveTo>
                    <a:pt x="675" y="0"/>
                  </a:moveTo>
                  <a:cubicBezTo>
                    <a:pt x="294" y="20"/>
                    <a:pt x="1" y="313"/>
                    <a:pt x="1" y="684"/>
                  </a:cubicBezTo>
                  <a:lnTo>
                    <a:pt x="1" y="724"/>
                  </a:lnTo>
                  <a:cubicBezTo>
                    <a:pt x="1" y="1095"/>
                    <a:pt x="313" y="1408"/>
                    <a:pt x="675" y="1408"/>
                  </a:cubicBezTo>
                  <a:lnTo>
                    <a:pt x="704" y="1408"/>
                  </a:lnTo>
                  <a:cubicBezTo>
                    <a:pt x="1076" y="1388"/>
                    <a:pt x="1369" y="1085"/>
                    <a:pt x="1369" y="724"/>
                  </a:cubicBezTo>
                  <a:lnTo>
                    <a:pt x="1369" y="684"/>
                  </a:lnTo>
                  <a:cubicBezTo>
                    <a:pt x="1369" y="313"/>
                    <a:pt x="1066" y="0"/>
                    <a:pt x="7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5"/>
            <p:cNvSpPr/>
            <p:nvPr/>
          </p:nvSpPr>
          <p:spPr>
            <a:xfrm>
              <a:off x="414931" y="2562765"/>
              <a:ext cx="116300" cy="122000"/>
            </a:xfrm>
            <a:custGeom>
              <a:avLst/>
              <a:gdLst/>
              <a:ahLst/>
              <a:cxnLst/>
              <a:rect l="l" t="t" r="r" b="b"/>
              <a:pathLst>
                <a:path w="1027" h="1056" extrusionOk="0">
                  <a:moveTo>
                    <a:pt x="519" y="1"/>
                  </a:moveTo>
                  <a:cubicBezTo>
                    <a:pt x="177" y="1"/>
                    <a:pt x="1" y="264"/>
                    <a:pt x="1" y="528"/>
                  </a:cubicBezTo>
                  <a:cubicBezTo>
                    <a:pt x="1" y="665"/>
                    <a:pt x="40" y="792"/>
                    <a:pt x="128" y="890"/>
                  </a:cubicBezTo>
                  <a:cubicBezTo>
                    <a:pt x="226" y="997"/>
                    <a:pt x="362" y="1056"/>
                    <a:pt x="519" y="1056"/>
                  </a:cubicBezTo>
                  <a:cubicBezTo>
                    <a:pt x="851" y="1056"/>
                    <a:pt x="1027" y="792"/>
                    <a:pt x="1027" y="528"/>
                  </a:cubicBezTo>
                  <a:cubicBezTo>
                    <a:pt x="1027" y="391"/>
                    <a:pt x="988" y="264"/>
                    <a:pt x="900" y="176"/>
                  </a:cubicBezTo>
                  <a:cubicBezTo>
                    <a:pt x="812" y="59"/>
                    <a:pt x="665" y="1"/>
                    <a:pt x="51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5"/>
            <p:cNvSpPr/>
            <p:nvPr/>
          </p:nvSpPr>
          <p:spPr>
            <a:xfrm>
              <a:off x="397265" y="2545782"/>
              <a:ext cx="151745" cy="157121"/>
            </a:xfrm>
            <a:custGeom>
              <a:avLst/>
              <a:gdLst/>
              <a:ahLst/>
              <a:cxnLst/>
              <a:rect l="l" t="t" r="r" b="b"/>
              <a:pathLst>
                <a:path w="1340" h="1360" extrusionOk="0">
                  <a:moveTo>
                    <a:pt x="675" y="304"/>
                  </a:moveTo>
                  <a:cubicBezTo>
                    <a:pt x="1153" y="304"/>
                    <a:pt x="1153" y="1056"/>
                    <a:pt x="675" y="1056"/>
                  </a:cubicBezTo>
                  <a:cubicBezTo>
                    <a:pt x="186" y="1056"/>
                    <a:pt x="186" y="304"/>
                    <a:pt x="675" y="304"/>
                  </a:cubicBezTo>
                  <a:close/>
                  <a:moveTo>
                    <a:pt x="675" y="1"/>
                  </a:moveTo>
                  <a:cubicBezTo>
                    <a:pt x="294" y="1"/>
                    <a:pt x="0" y="294"/>
                    <a:pt x="0" y="675"/>
                  </a:cubicBezTo>
                  <a:cubicBezTo>
                    <a:pt x="0" y="851"/>
                    <a:pt x="59" y="1017"/>
                    <a:pt x="167" y="1134"/>
                  </a:cubicBezTo>
                  <a:cubicBezTo>
                    <a:pt x="294" y="1281"/>
                    <a:pt x="469" y="1359"/>
                    <a:pt x="675" y="1359"/>
                  </a:cubicBezTo>
                  <a:cubicBezTo>
                    <a:pt x="870" y="1359"/>
                    <a:pt x="1046" y="1281"/>
                    <a:pt x="1173" y="1134"/>
                  </a:cubicBezTo>
                  <a:cubicBezTo>
                    <a:pt x="1281" y="1017"/>
                    <a:pt x="1339" y="851"/>
                    <a:pt x="1339" y="675"/>
                  </a:cubicBezTo>
                  <a:cubicBezTo>
                    <a:pt x="1339" y="294"/>
                    <a:pt x="1046" y="1"/>
                    <a:pt x="675" y="1"/>
                  </a:cubicBezTo>
                  <a:close/>
                </a:path>
              </a:pathLst>
            </a:custGeom>
            <a:solidFill>
              <a:srgbClr val="4B4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0" name="Google Shape;1220;p25"/>
          <p:cNvGrpSpPr/>
          <p:nvPr/>
        </p:nvGrpSpPr>
        <p:grpSpPr>
          <a:xfrm>
            <a:off x="7363688" y="138427"/>
            <a:ext cx="1956019" cy="1443702"/>
            <a:chOff x="7211282" y="106518"/>
            <a:chExt cx="2205705" cy="1627990"/>
          </a:xfrm>
        </p:grpSpPr>
        <p:sp>
          <p:nvSpPr>
            <p:cNvPr id="1221" name="Google Shape;1221;p25"/>
            <p:cNvSpPr/>
            <p:nvPr/>
          </p:nvSpPr>
          <p:spPr>
            <a:xfrm>
              <a:off x="7327543" y="160139"/>
              <a:ext cx="2078847" cy="1564726"/>
            </a:xfrm>
            <a:custGeom>
              <a:avLst/>
              <a:gdLst/>
              <a:ahLst/>
              <a:cxnLst/>
              <a:rect l="l" t="t" r="r" b="b"/>
              <a:pathLst>
                <a:path w="19615" h="14764" extrusionOk="0">
                  <a:moveTo>
                    <a:pt x="11631" y="1"/>
                  </a:moveTo>
                  <a:cubicBezTo>
                    <a:pt x="10854" y="1"/>
                    <a:pt x="7004" y="157"/>
                    <a:pt x="6126" y="284"/>
                  </a:cubicBezTo>
                  <a:cubicBezTo>
                    <a:pt x="5212" y="415"/>
                    <a:pt x="337" y="415"/>
                    <a:pt x="210" y="429"/>
                  </a:cubicBezTo>
                  <a:cubicBezTo>
                    <a:pt x="210" y="429"/>
                    <a:pt x="14" y="12935"/>
                    <a:pt x="5" y="13653"/>
                  </a:cubicBezTo>
                  <a:cubicBezTo>
                    <a:pt x="1" y="13987"/>
                    <a:pt x="150" y="14077"/>
                    <a:pt x="311" y="14077"/>
                  </a:cubicBezTo>
                  <a:cubicBezTo>
                    <a:pt x="496" y="14077"/>
                    <a:pt x="696" y="13958"/>
                    <a:pt x="696" y="13958"/>
                  </a:cubicBezTo>
                  <a:lnTo>
                    <a:pt x="696" y="13958"/>
                  </a:lnTo>
                  <a:lnTo>
                    <a:pt x="446" y="14759"/>
                  </a:lnTo>
                  <a:cubicBezTo>
                    <a:pt x="446" y="14759"/>
                    <a:pt x="857" y="14763"/>
                    <a:pt x="1419" y="14763"/>
                  </a:cubicBezTo>
                  <a:cubicBezTo>
                    <a:pt x="2543" y="14763"/>
                    <a:pt x="4275" y="14745"/>
                    <a:pt x="4548" y="14636"/>
                  </a:cubicBezTo>
                  <a:cubicBezTo>
                    <a:pt x="4957" y="14472"/>
                    <a:pt x="10415" y="14599"/>
                    <a:pt x="11429" y="14463"/>
                  </a:cubicBezTo>
                  <a:cubicBezTo>
                    <a:pt x="12438" y="14322"/>
                    <a:pt x="19614" y="14322"/>
                    <a:pt x="19614" y="14322"/>
                  </a:cubicBezTo>
                  <a:lnTo>
                    <a:pt x="19537" y="13572"/>
                  </a:lnTo>
                  <a:cubicBezTo>
                    <a:pt x="19537" y="13572"/>
                    <a:pt x="19483" y="10743"/>
                    <a:pt x="19455" y="9956"/>
                  </a:cubicBezTo>
                  <a:cubicBezTo>
                    <a:pt x="19428" y="9165"/>
                    <a:pt x="19173" y="697"/>
                    <a:pt x="19173" y="697"/>
                  </a:cubicBezTo>
                  <a:lnTo>
                    <a:pt x="18523" y="538"/>
                  </a:lnTo>
                  <a:lnTo>
                    <a:pt x="18418" y="247"/>
                  </a:lnTo>
                  <a:cubicBezTo>
                    <a:pt x="18418" y="247"/>
                    <a:pt x="16477" y="97"/>
                    <a:pt x="16145" y="74"/>
                  </a:cubicBezTo>
                  <a:cubicBezTo>
                    <a:pt x="15817" y="56"/>
                    <a:pt x="12247" y="11"/>
                    <a:pt x="11711" y="2"/>
                  </a:cubicBezTo>
                  <a:cubicBezTo>
                    <a:pt x="11690" y="1"/>
                    <a:pt x="11663" y="1"/>
                    <a:pt x="116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5"/>
            <p:cNvSpPr/>
            <p:nvPr/>
          </p:nvSpPr>
          <p:spPr>
            <a:xfrm>
              <a:off x="7307300" y="149646"/>
              <a:ext cx="2018119" cy="1514914"/>
            </a:xfrm>
            <a:custGeom>
              <a:avLst/>
              <a:gdLst/>
              <a:ahLst/>
              <a:cxnLst/>
              <a:rect l="l" t="t" r="r" b="b"/>
              <a:pathLst>
                <a:path w="19042" h="14294" extrusionOk="0">
                  <a:moveTo>
                    <a:pt x="11449" y="199"/>
                  </a:moveTo>
                  <a:cubicBezTo>
                    <a:pt x="11956" y="199"/>
                    <a:pt x="12463" y="208"/>
                    <a:pt x="12970" y="228"/>
                  </a:cubicBezTo>
                  <a:cubicBezTo>
                    <a:pt x="13669" y="257"/>
                    <a:pt x="14362" y="266"/>
                    <a:pt x="15058" y="266"/>
                  </a:cubicBezTo>
                  <a:cubicBezTo>
                    <a:pt x="15232" y="266"/>
                    <a:pt x="15406" y="265"/>
                    <a:pt x="15581" y="264"/>
                  </a:cubicBezTo>
                  <a:cubicBezTo>
                    <a:pt x="15618" y="264"/>
                    <a:pt x="15656" y="264"/>
                    <a:pt x="15693" y="264"/>
                  </a:cubicBezTo>
                  <a:cubicBezTo>
                    <a:pt x="16091" y="264"/>
                    <a:pt x="16487" y="285"/>
                    <a:pt x="16886" y="314"/>
                  </a:cubicBezTo>
                  <a:cubicBezTo>
                    <a:pt x="17131" y="333"/>
                    <a:pt x="17377" y="355"/>
                    <a:pt x="17618" y="378"/>
                  </a:cubicBezTo>
                  <a:cubicBezTo>
                    <a:pt x="17741" y="387"/>
                    <a:pt x="17864" y="396"/>
                    <a:pt x="17986" y="405"/>
                  </a:cubicBezTo>
                  <a:cubicBezTo>
                    <a:pt x="18004" y="407"/>
                    <a:pt x="18027" y="407"/>
                    <a:pt x="18052" y="407"/>
                  </a:cubicBezTo>
                  <a:cubicBezTo>
                    <a:pt x="18096" y="407"/>
                    <a:pt x="18149" y="406"/>
                    <a:pt x="18203" y="406"/>
                  </a:cubicBezTo>
                  <a:cubicBezTo>
                    <a:pt x="18298" y="406"/>
                    <a:pt x="18395" y="411"/>
                    <a:pt x="18446" y="437"/>
                  </a:cubicBezTo>
                  <a:cubicBezTo>
                    <a:pt x="18614" y="528"/>
                    <a:pt x="18591" y="933"/>
                    <a:pt x="18591" y="1074"/>
                  </a:cubicBezTo>
                  <a:cubicBezTo>
                    <a:pt x="18596" y="1342"/>
                    <a:pt x="18596" y="1615"/>
                    <a:pt x="18600" y="1883"/>
                  </a:cubicBezTo>
                  <a:cubicBezTo>
                    <a:pt x="18609" y="2402"/>
                    <a:pt x="18619" y="2916"/>
                    <a:pt x="18628" y="3434"/>
                  </a:cubicBezTo>
                  <a:cubicBezTo>
                    <a:pt x="18646" y="4489"/>
                    <a:pt x="18673" y="5549"/>
                    <a:pt x="18700" y="6604"/>
                  </a:cubicBezTo>
                  <a:cubicBezTo>
                    <a:pt x="18763" y="8943"/>
                    <a:pt x="18831" y="11286"/>
                    <a:pt x="18850" y="13625"/>
                  </a:cubicBezTo>
                  <a:lnTo>
                    <a:pt x="18850" y="13625"/>
                  </a:lnTo>
                  <a:cubicBezTo>
                    <a:pt x="13998" y="13856"/>
                    <a:pt x="9141" y="13785"/>
                    <a:pt x="4289" y="13921"/>
                  </a:cubicBezTo>
                  <a:cubicBezTo>
                    <a:pt x="2938" y="13961"/>
                    <a:pt x="1592" y="14015"/>
                    <a:pt x="245" y="14096"/>
                  </a:cubicBezTo>
                  <a:lnTo>
                    <a:pt x="245" y="14096"/>
                  </a:lnTo>
                  <a:cubicBezTo>
                    <a:pt x="193" y="9602"/>
                    <a:pt x="255" y="5109"/>
                    <a:pt x="433" y="620"/>
                  </a:cubicBezTo>
                  <a:lnTo>
                    <a:pt x="433" y="620"/>
                  </a:lnTo>
                  <a:cubicBezTo>
                    <a:pt x="2571" y="549"/>
                    <a:pt x="4712" y="494"/>
                    <a:pt x="6845" y="369"/>
                  </a:cubicBezTo>
                  <a:cubicBezTo>
                    <a:pt x="8380" y="280"/>
                    <a:pt x="9913" y="199"/>
                    <a:pt x="11449" y="199"/>
                  </a:cubicBezTo>
                  <a:close/>
                  <a:moveTo>
                    <a:pt x="11175" y="0"/>
                  </a:moveTo>
                  <a:cubicBezTo>
                    <a:pt x="11147" y="0"/>
                    <a:pt x="11120" y="0"/>
                    <a:pt x="11092" y="1"/>
                  </a:cubicBezTo>
                  <a:cubicBezTo>
                    <a:pt x="10055" y="5"/>
                    <a:pt x="9018" y="46"/>
                    <a:pt x="7986" y="105"/>
                  </a:cubicBezTo>
                  <a:cubicBezTo>
                    <a:pt x="5435" y="255"/>
                    <a:pt x="2888" y="346"/>
                    <a:pt x="337" y="433"/>
                  </a:cubicBezTo>
                  <a:cubicBezTo>
                    <a:pt x="283" y="433"/>
                    <a:pt x="242" y="474"/>
                    <a:pt x="242" y="528"/>
                  </a:cubicBezTo>
                  <a:cubicBezTo>
                    <a:pt x="60" y="5071"/>
                    <a:pt x="1" y="9619"/>
                    <a:pt x="55" y="14166"/>
                  </a:cubicBezTo>
                  <a:cubicBezTo>
                    <a:pt x="55" y="14216"/>
                    <a:pt x="87" y="14246"/>
                    <a:pt x="125" y="14255"/>
                  </a:cubicBezTo>
                  <a:lnTo>
                    <a:pt x="125" y="14255"/>
                  </a:lnTo>
                  <a:cubicBezTo>
                    <a:pt x="140" y="14278"/>
                    <a:pt x="165" y="14294"/>
                    <a:pt x="201" y="14294"/>
                  </a:cubicBezTo>
                  <a:cubicBezTo>
                    <a:pt x="202" y="14294"/>
                    <a:pt x="204" y="14294"/>
                    <a:pt x="205" y="14294"/>
                  </a:cubicBezTo>
                  <a:cubicBezTo>
                    <a:pt x="5080" y="13993"/>
                    <a:pt x="9973" y="14053"/>
                    <a:pt x="14858" y="13948"/>
                  </a:cubicBezTo>
                  <a:cubicBezTo>
                    <a:pt x="16222" y="13921"/>
                    <a:pt x="17582" y="13880"/>
                    <a:pt x="18946" y="13812"/>
                  </a:cubicBezTo>
                  <a:cubicBezTo>
                    <a:pt x="18996" y="13812"/>
                    <a:pt x="19041" y="13771"/>
                    <a:pt x="19041" y="13716"/>
                  </a:cubicBezTo>
                  <a:cubicBezTo>
                    <a:pt x="19023" y="11524"/>
                    <a:pt x="18964" y="9328"/>
                    <a:pt x="18910" y="7136"/>
                  </a:cubicBezTo>
                  <a:cubicBezTo>
                    <a:pt x="18882" y="6044"/>
                    <a:pt x="18850" y="4948"/>
                    <a:pt x="18828" y="3852"/>
                  </a:cubicBezTo>
                  <a:cubicBezTo>
                    <a:pt x="18805" y="2806"/>
                    <a:pt x="18823" y="1751"/>
                    <a:pt x="18764" y="715"/>
                  </a:cubicBezTo>
                  <a:cubicBezTo>
                    <a:pt x="18750" y="396"/>
                    <a:pt x="18746" y="264"/>
                    <a:pt x="18396" y="242"/>
                  </a:cubicBezTo>
                  <a:cubicBezTo>
                    <a:pt x="17855" y="210"/>
                    <a:pt x="17318" y="155"/>
                    <a:pt x="16781" y="114"/>
                  </a:cubicBezTo>
                  <a:cubicBezTo>
                    <a:pt x="16405" y="87"/>
                    <a:pt x="16029" y="80"/>
                    <a:pt x="15652" y="80"/>
                  </a:cubicBezTo>
                  <a:cubicBezTo>
                    <a:pt x="15241" y="80"/>
                    <a:pt x="14829" y="88"/>
                    <a:pt x="14418" y="88"/>
                  </a:cubicBezTo>
                  <a:cubicBezTo>
                    <a:pt x="14332" y="88"/>
                    <a:pt x="14247" y="88"/>
                    <a:pt x="14162" y="87"/>
                  </a:cubicBezTo>
                  <a:cubicBezTo>
                    <a:pt x="13166" y="78"/>
                    <a:pt x="12171" y="0"/>
                    <a:pt x="11175" y="0"/>
                  </a:cubicBezTo>
                  <a:close/>
                </a:path>
              </a:pathLst>
            </a:custGeom>
            <a:solidFill>
              <a:srgbClr val="4C4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5"/>
            <p:cNvSpPr/>
            <p:nvPr/>
          </p:nvSpPr>
          <p:spPr>
            <a:xfrm>
              <a:off x="7363682" y="214613"/>
              <a:ext cx="2053305" cy="1519895"/>
            </a:xfrm>
            <a:custGeom>
              <a:avLst/>
              <a:gdLst/>
              <a:ahLst/>
              <a:cxnLst/>
              <a:rect l="l" t="t" r="r" b="b"/>
              <a:pathLst>
                <a:path w="19374" h="14341" extrusionOk="0">
                  <a:moveTo>
                    <a:pt x="18302" y="0"/>
                  </a:moveTo>
                  <a:cubicBezTo>
                    <a:pt x="18191" y="0"/>
                    <a:pt x="18151" y="171"/>
                    <a:pt x="18268" y="188"/>
                  </a:cubicBezTo>
                  <a:cubicBezTo>
                    <a:pt x="18424" y="216"/>
                    <a:pt x="18583" y="240"/>
                    <a:pt x="18739" y="264"/>
                  </a:cubicBezTo>
                  <a:lnTo>
                    <a:pt x="18739" y="264"/>
                  </a:lnTo>
                  <a:cubicBezTo>
                    <a:pt x="18853" y="4039"/>
                    <a:pt x="18992" y="7809"/>
                    <a:pt x="19073" y="11584"/>
                  </a:cubicBezTo>
                  <a:cubicBezTo>
                    <a:pt x="19087" y="12304"/>
                    <a:pt x="19083" y="13019"/>
                    <a:pt x="19168" y="13735"/>
                  </a:cubicBezTo>
                  <a:lnTo>
                    <a:pt x="19168" y="13735"/>
                  </a:lnTo>
                  <a:cubicBezTo>
                    <a:pt x="19145" y="13738"/>
                    <a:pt x="19121" y="13739"/>
                    <a:pt x="19097" y="13739"/>
                  </a:cubicBezTo>
                  <a:cubicBezTo>
                    <a:pt x="18986" y="13739"/>
                    <a:pt x="18867" y="13714"/>
                    <a:pt x="18769" y="13708"/>
                  </a:cubicBezTo>
                  <a:cubicBezTo>
                    <a:pt x="18496" y="13685"/>
                    <a:pt x="18214" y="13690"/>
                    <a:pt x="17941" y="13685"/>
                  </a:cubicBezTo>
                  <a:cubicBezTo>
                    <a:pt x="17537" y="13677"/>
                    <a:pt x="17134" y="13673"/>
                    <a:pt x="16730" y="13673"/>
                  </a:cubicBezTo>
                  <a:cubicBezTo>
                    <a:pt x="16497" y="13673"/>
                    <a:pt x="16264" y="13674"/>
                    <a:pt x="16031" y="13676"/>
                  </a:cubicBezTo>
                  <a:cubicBezTo>
                    <a:pt x="14735" y="13694"/>
                    <a:pt x="13448" y="13781"/>
                    <a:pt x="12156" y="13835"/>
                  </a:cubicBezTo>
                  <a:cubicBezTo>
                    <a:pt x="11734" y="13855"/>
                    <a:pt x="11310" y="13860"/>
                    <a:pt x="10887" y="13860"/>
                  </a:cubicBezTo>
                  <a:cubicBezTo>
                    <a:pt x="10290" y="13860"/>
                    <a:pt x="9693" y="13849"/>
                    <a:pt x="9096" y="13849"/>
                  </a:cubicBezTo>
                  <a:cubicBezTo>
                    <a:pt x="8828" y="13849"/>
                    <a:pt x="8559" y="13851"/>
                    <a:pt x="8291" y="13858"/>
                  </a:cubicBezTo>
                  <a:cubicBezTo>
                    <a:pt x="7009" y="13890"/>
                    <a:pt x="5731" y="13953"/>
                    <a:pt x="4453" y="14017"/>
                  </a:cubicBezTo>
                  <a:cubicBezTo>
                    <a:pt x="3040" y="14084"/>
                    <a:pt x="1627" y="14141"/>
                    <a:pt x="218" y="14149"/>
                  </a:cubicBezTo>
                  <a:lnTo>
                    <a:pt x="218" y="14149"/>
                  </a:lnTo>
                  <a:cubicBezTo>
                    <a:pt x="247" y="13982"/>
                    <a:pt x="276" y="13818"/>
                    <a:pt x="305" y="13653"/>
                  </a:cubicBezTo>
                  <a:cubicBezTo>
                    <a:pt x="319" y="13579"/>
                    <a:pt x="258" y="13530"/>
                    <a:pt x="202" y="13530"/>
                  </a:cubicBezTo>
                  <a:cubicBezTo>
                    <a:pt x="166" y="13530"/>
                    <a:pt x="132" y="13550"/>
                    <a:pt x="123" y="13599"/>
                  </a:cubicBezTo>
                  <a:cubicBezTo>
                    <a:pt x="87" y="13803"/>
                    <a:pt x="51" y="14013"/>
                    <a:pt x="10" y="14217"/>
                  </a:cubicBezTo>
                  <a:cubicBezTo>
                    <a:pt x="1" y="14276"/>
                    <a:pt x="37" y="14340"/>
                    <a:pt x="105" y="14340"/>
                  </a:cubicBezTo>
                  <a:cubicBezTo>
                    <a:pt x="2706" y="14335"/>
                    <a:pt x="5303" y="14135"/>
                    <a:pt x="7900" y="14058"/>
                  </a:cubicBezTo>
                  <a:cubicBezTo>
                    <a:pt x="8287" y="14047"/>
                    <a:pt x="8674" y="14044"/>
                    <a:pt x="9060" y="14044"/>
                  </a:cubicBezTo>
                  <a:cubicBezTo>
                    <a:pt x="9630" y="14044"/>
                    <a:pt x="10199" y="14051"/>
                    <a:pt x="10768" y="14051"/>
                  </a:cubicBezTo>
                  <a:cubicBezTo>
                    <a:pt x="11119" y="14051"/>
                    <a:pt x="11469" y="14048"/>
                    <a:pt x="11820" y="14040"/>
                  </a:cubicBezTo>
                  <a:cubicBezTo>
                    <a:pt x="13111" y="14008"/>
                    <a:pt x="14403" y="13894"/>
                    <a:pt x="15694" y="13876"/>
                  </a:cubicBezTo>
                  <a:cubicBezTo>
                    <a:pt x="16098" y="13869"/>
                    <a:pt x="16499" y="13865"/>
                    <a:pt x="16901" y="13865"/>
                  </a:cubicBezTo>
                  <a:cubicBezTo>
                    <a:pt x="17229" y="13865"/>
                    <a:pt x="17557" y="13868"/>
                    <a:pt x="17886" y="13872"/>
                  </a:cubicBezTo>
                  <a:cubicBezTo>
                    <a:pt x="18187" y="13876"/>
                    <a:pt x="18491" y="13872"/>
                    <a:pt x="18796" y="13899"/>
                  </a:cubicBezTo>
                  <a:cubicBezTo>
                    <a:pt x="18895" y="13908"/>
                    <a:pt x="19012" y="13930"/>
                    <a:pt x="19123" y="13930"/>
                  </a:cubicBezTo>
                  <a:cubicBezTo>
                    <a:pt x="19185" y="13930"/>
                    <a:pt x="19246" y="13923"/>
                    <a:pt x="19301" y="13903"/>
                  </a:cubicBezTo>
                  <a:cubicBezTo>
                    <a:pt x="19337" y="13890"/>
                    <a:pt x="19374" y="13853"/>
                    <a:pt x="19369" y="13808"/>
                  </a:cubicBezTo>
                  <a:cubicBezTo>
                    <a:pt x="19292" y="13199"/>
                    <a:pt x="19287" y="12594"/>
                    <a:pt x="19273" y="11980"/>
                  </a:cubicBezTo>
                  <a:cubicBezTo>
                    <a:pt x="19255" y="11038"/>
                    <a:pt x="19233" y="10097"/>
                    <a:pt x="19205" y="9156"/>
                  </a:cubicBezTo>
                  <a:cubicBezTo>
                    <a:pt x="19155" y="7259"/>
                    <a:pt x="19096" y="5363"/>
                    <a:pt x="19032" y="3467"/>
                  </a:cubicBezTo>
                  <a:cubicBezTo>
                    <a:pt x="18996" y="2371"/>
                    <a:pt x="18960" y="1275"/>
                    <a:pt x="18928" y="183"/>
                  </a:cubicBezTo>
                  <a:cubicBezTo>
                    <a:pt x="18928" y="142"/>
                    <a:pt x="18901" y="97"/>
                    <a:pt x="18860" y="92"/>
                  </a:cubicBezTo>
                  <a:cubicBezTo>
                    <a:pt x="18678" y="61"/>
                    <a:pt x="18496" y="33"/>
                    <a:pt x="18318" y="1"/>
                  </a:cubicBezTo>
                  <a:cubicBezTo>
                    <a:pt x="18313" y="1"/>
                    <a:pt x="18307" y="0"/>
                    <a:pt x="18302" y="0"/>
                  </a:cubicBezTo>
                  <a:close/>
                </a:path>
              </a:pathLst>
            </a:custGeom>
            <a:solidFill>
              <a:srgbClr val="4C4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5"/>
            <p:cNvSpPr/>
            <p:nvPr/>
          </p:nvSpPr>
          <p:spPr>
            <a:xfrm>
              <a:off x="8756496" y="356417"/>
              <a:ext cx="18971" cy="35928"/>
            </a:xfrm>
            <a:custGeom>
              <a:avLst/>
              <a:gdLst/>
              <a:ahLst/>
              <a:cxnLst/>
              <a:rect l="l" t="t" r="r" b="b"/>
              <a:pathLst>
                <a:path w="179" h="339" extrusionOk="0">
                  <a:moveTo>
                    <a:pt x="99" y="0"/>
                  </a:moveTo>
                  <a:cubicBezTo>
                    <a:pt x="97" y="0"/>
                    <a:pt x="95" y="0"/>
                    <a:pt x="92" y="0"/>
                  </a:cubicBezTo>
                  <a:cubicBezTo>
                    <a:pt x="51" y="5"/>
                    <a:pt x="29" y="46"/>
                    <a:pt x="29" y="87"/>
                  </a:cubicBezTo>
                  <a:cubicBezTo>
                    <a:pt x="29" y="141"/>
                    <a:pt x="19" y="196"/>
                    <a:pt x="10" y="251"/>
                  </a:cubicBezTo>
                  <a:cubicBezTo>
                    <a:pt x="0" y="307"/>
                    <a:pt x="42" y="339"/>
                    <a:pt x="83" y="339"/>
                  </a:cubicBezTo>
                  <a:cubicBezTo>
                    <a:pt x="116" y="339"/>
                    <a:pt x="148" y="320"/>
                    <a:pt x="156" y="278"/>
                  </a:cubicBezTo>
                  <a:cubicBezTo>
                    <a:pt x="170" y="210"/>
                    <a:pt x="174" y="137"/>
                    <a:pt x="174" y="69"/>
                  </a:cubicBezTo>
                  <a:cubicBezTo>
                    <a:pt x="178" y="30"/>
                    <a:pt x="135"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5"/>
            <p:cNvSpPr/>
            <p:nvPr/>
          </p:nvSpPr>
          <p:spPr>
            <a:xfrm>
              <a:off x="8919496" y="382913"/>
              <a:ext cx="18865" cy="37306"/>
            </a:xfrm>
            <a:custGeom>
              <a:avLst/>
              <a:gdLst/>
              <a:ahLst/>
              <a:cxnLst/>
              <a:rect l="l" t="t" r="r" b="b"/>
              <a:pathLst>
                <a:path w="178" h="352" extrusionOk="0">
                  <a:moveTo>
                    <a:pt x="103" y="0"/>
                  </a:moveTo>
                  <a:cubicBezTo>
                    <a:pt x="101" y="0"/>
                    <a:pt x="98" y="0"/>
                    <a:pt x="96" y="1"/>
                  </a:cubicBezTo>
                  <a:cubicBezTo>
                    <a:pt x="50" y="5"/>
                    <a:pt x="28" y="42"/>
                    <a:pt x="28" y="87"/>
                  </a:cubicBezTo>
                  <a:cubicBezTo>
                    <a:pt x="28" y="146"/>
                    <a:pt x="19" y="201"/>
                    <a:pt x="9" y="260"/>
                  </a:cubicBezTo>
                  <a:cubicBezTo>
                    <a:pt x="0" y="301"/>
                    <a:pt x="32" y="342"/>
                    <a:pt x="69" y="351"/>
                  </a:cubicBezTo>
                  <a:cubicBezTo>
                    <a:pt x="72" y="351"/>
                    <a:pt x="75" y="351"/>
                    <a:pt x="77" y="351"/>
                  </a:cubicBezTo>
                  <a:cubicBezTo>
                    <a:pt x="115" y="351"/>
                    <a:pt x="147" y="325"/>
                    <a:pt x="155" y="287"/>
                  </a:cubicBezTo>
                  <a:cubicBezTo>
                    <a:pt x="173" y="214"/>
                    <a:pt x="178" y="142"/>
                    <a:pt x="178" y="69"/>
                  </a:cubicBezTo>
                  <a:cubicBezTo>
                    <a:pt x="178" y="31"/>
                    <a:pt x="138" y="0"/>
                    <a:pt x="1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6" name="Google Shape;1226;p25"/>
            <p:cNvGrpSpPr/>
            <p:nvPr/>
          </p:nvGrpSpPr>
          <p:grpSpPr>
            <a:xfrm>
              <a:off x="7211282" y="106518"/>
              <a:ext cx="462826" cy="437708"/>
              <a:chOff x="8417757" y="225106"/>
              <a:chExt cx="462826" cy="437708"/>
            </a:xfrm>
          </p:grpSpPr>
          <p:sp>
            <p:nvSpPr>
              <p:cNvPr id="1227" name="Google Shape;1227;p25"/>
              <p:cNvSpPr/>
              <p:nvPr/>
            </p:nvSpPr>
            <p:spPr>
              <a:xfrm>
                <a:off x="8425494" y="234008"/>
                <a:ext cx="431455" cy="424036"/>
              </a:xfrm>
              <a:custGeom>
                <a:avLst/>
                <a:gdLst/>
                <a:ahLst/>
                <a:cxnLst/>
                <a:rect l="l" t="t" r="r" b="b"/>
                <a:pathLst>
                  <a:path w="4071" h="4001" extrusionOk="0">
                    <a:moveTo>
                      <a:pt x="1990" y="0"/>
                    </a:moveTo>
                    <a:cubicBezTo>
                      <a:pt x="1536" y="0"/>
                      <a:pt x="1233" y="160"/>
                      <a:pt x="1233" y="160"/>
                    </a:cubicBezTo>
                    <a:cubicBezTo>
                      <a:pt x="1074" y="219"/>
                      <a:pt x="797" y="460"/>
                      <a:pt x="546" y="701"/>
                    </a:cubicBezTo>
                    <a:cubicBezTo>
                      <a:pt x="296" y="942"/>
                      <a:pt x="119" y="1447"/>
                      <a:pt x="60" y="1774"/>
                    </a:cubicBezTo>
                    <a:cubicBezTo>
                      <a:pt x="1" y="2106"/>
                      <a:pt x="142" y="2565"/>
                      <a:pt x="424" y="3115"/>
                    </a:cubicBezTo>
                    <a:cubicBezTo>
                      <a:pt x="710" y="3670"/>
                      <a:pt x="1188" y="3820"/>
                      <a:pt x="2002" y="3980"/>
                    </a:cubicBezTo>
                    <a:cubicBezTo>
                      <a:pt x="2073" y="3994"/>
                      <a:pt x="2143" y="4000"/>
                      <a:pt x="2211" y="4000"/>
                    </a:cubicBezTo>
                    <a:cubicBezTo>
                      <a:pt x="2929" y="4000"/>
                      <a:pt x="3485" y="3276"/>
                      <a:pt x="3689" y="3097"/>
                    </a:cubicBezTo>
                    <a:cubicBezTo>
                      <a:pt x="3907" y="2897"/>
                      <a:pt x="4071" y="2179"/>
                      <a:pt x="4048" y="1979"/>
                    </a:cubicBezTo>
                    <a:cubicBezTo>
                      <a:pt x="4025" y="1779"/>
                      <a:pt x="3907" y="1237"/>
                      <a:pt x="3725" y="996"/>
                    </a:cubicBezTo>
                    <a:cubicBezTo>
                      <a:pt x="3543" y="755"/>
                      <a:pt x="3198" y="246"/>
                      <a:pt x="2484" y="64"/>
                    </a:cubicBezTo>
                    <a:cubicBezTo>
                      <a:pt x="2306" y="18"/>
                      <a:pt x="2140" y="0"/>
                      <a:pt x="1990" y="0"/>
                    </a:cubicBezTo>
                    <a:close/>
                  </a:path>
                </a:pathLst>
              </a:custGeom>
              <a:solidFill>
                <a:srgbClr val="F3C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5"/>
              <p:cNvSpPr/>
              <p:nvPr/>
            </p:nvSpPr>
            <p:spPr>
              <a:xfrm>
                <a:off x="8557971" y="356417"/>
                <a:ext cx="18971" cy="35928"/>
              </a:xfrm>
              <a:custGeom>
                <a:avLst/>
                <a:gdLst/>
                <a:ahLst/>
                <a:cxnLst/>
                <a:rect l="l" t="t" r="r" b="b"/>
                <a:pathLst>
                  <a:path w="179" h="339" extrusionOk="0">
                    <a:moveTo>
                      <a:pt x="99" y="0"/>
                    </a:moveTo>
                    <a:cubicBezTo>
                      <a:pt x="97" y="0"/>
                      <a:pt x="95" y="0"/>
                      <a:pt x="92" y="0"/>
                    </a:cubicBezTo>
                    <a:cubicBezTo>
                      <a:pt x="51" y="5"/>
                      <a:pt x="29" y="46"/>
                      <a:pt x="29" y="87"/>
                    </a:cubicBezTo>
                    <a:cubicBezTo>
                      <a:pt x="29" y="141"/>
                      <a:pt x="19" y="196"/>
                      <a:pt x="10" y="251"/>
                    </a:cubicBezTo>
                    <a:cubicBezTo>
                      <a:pt x="0" y="307"/>
                      <a:pt x="42" y="339"/>
                      <a:pt x="83" y="339"/>
                    </a:cubicBezTo>
                    <a:cubicBezTo>
                      <a:pt x="116" y="339"/>
                      <a:pt x="148" y="320"/>
                      <a:pt x="156" y="278"/>
                    </a:cubicBezTo>
                    <a:cubicBezTo>
                      <a:pt x="170" y="210"/>
                      <a:pt x="174" y="137"/>
                      <a:pt x="174" y="69"/>
                    </a:cubicBezTo>
                    <a:cubicBezTo>
                      <a:pt x="178" y="30"/>
                      <a:pt x="135" y="0"/>
                      <a:pt x="99" y="0"/>
                    </a:cubicBezTo>
                    <a:close/>
                  </a:path>
                </a:pathLst>
              </a:custGeom>
              <a:solidFill>
                <a:srgbClr val="4C4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5"/>
              <p:cNvSpPr/>
              <p:nvPr/>
            </p:nvSpPr>
            <p:spPr>
              <a:xfrm>
                <a:off x="8720971" y="382913"/>
                <a:ext cx="18865" cy="37306"/>
              </a:xfrm>
              <a:custGeom>
                <a:avLst/>
                <a:gdLst/>
                <a:ahLst/>
                <a:cxnLst/>
                <a:rect l="l" t="t" r="r" b="b"/>
                <a:pathLst>
                  <a:path w="178" h="352" extrusionOk="0">
                    <a:moveTo>
                      <a:pt x="103" y="0"/>
                    </a:moveTo>
                    <a:cubicBezTo>
                      <a:pt x="101" y="0"/>
                      <a:pt x="98" y="0"/>
                      <a:pt x="96" y="1"/>
                    </a:cubicBezTo>
                    <a:cubicBezTo>
                      <a:pt x="50" y="5"/>
                      <a:pt x="28" y="42"/>
                      <a:pt x="28" y="87"/>
                    </a:cubicBezTo>
                    <a:cubicBezTo>
                      <a:pt x="28" y="146"/>
                      <a:pt x="19" y="201"/>
                      <a:pt x="9" y="260"/>
                    </a:cubicBezTo>
                    <a:cubicBezTo>
                      <a:pt x="0" y="301"/>
                      <a:pt x="32" y="342"/>
                      <a:pt x="69" y="351"/>
                    </a:cubicBezTo>
                    <a:cubicBezTo>
                      <a:pt x="72" y="351"/>
                      <a:pt x="75" y="351"/>
                      <a:pt x="77" y="351"/>
                    </a:cubicBezTo>
                    <a:cubicBezTo>
                      <a:pt x="115" y="351"/>
                      <a:pt x="147" y="325"/>
                      <a:pt x="155" y="287"/>
                    </a:cubicBezTo>
                    <a:cubicBezTo>
                      <a:pt x="173" y="214"/>
                      <a:pt x="178" y="142"/>
                      <a:pt x="178" y="69"/>
                    </a:cubicBezTo>
                    <a:cubicBezTo>
                      <a:pt x="178" y="31"/>
                      <a:pt x="138" y="0"/>
                      <a:pt x="103" y="0"/>
                    </a:cubicBezTo>
                    <a:close/>
                  </a:path>
                </a:pathLst>
              </a:custGeom>
              <a:solidFill>
                <a:srgbClr val="4C4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5"/>
              <p:cNvSpPr/>
              <p:nvPr/>
            </p:nvSpPr>
            <p:spPr>
              <a:xfrm>
                <a:off x="8505934" y="449787"/>
                <a:ext cx="266864" cy="113613"/>
              </a:xfrm>
              <a:custGeom>
                <a:avLst/>
                <a:gdLst/>
                <a:ahLst/>
                <a:cxnLst/>
                <a:rect l="l" t="t" r="r" b="b"/>
                <a:pathLst>
                  <a:path w="2518" h="1072" extrusionOk="0">
                    <a:moveTo>
                      <a:pt x="97" y="1"/>
                    </a:moveTo>
                    <a:cubicBezTo>
                      <a:pt x="50" y="1"/>
                      <a:pt x="1" y="45"/>
                      <a:pt x="24" y="106"/>
                    </a:cubicBezTo>
                    <a:cubicBezTo>
                      <a:pt x="215" y="611"/>
                      <a:pt x="670" y="1011"/>
                      <a:pt x="1202" y="1066"/>
                    </a:cubicBezTo>
                    <a:cubicBezTo>
                      <a:pt x="1243" y="1070"/>
                      <a:pt x="1285" y="1072"/>
                      <a:pt x="1326" y="1072"/>
                    </a:cubicBezTo>
                    <a:cubicBezTo>
                      <a:pt x="1795" y="1072"/>
                      <a:pt x="2238" y="816"/>
                      <a:pt x="2484" y="402"/>
                    </a:cubicBezTo>
                    <a:cubicBezTo>
                      <a:pt x="2517" y="345"/>
                      <a:pt x="2468" y="297"/>
                      <a:pt x="2417" y="297"/>
                    </a:cubicBezTo>
                    <a:cubicBezTo>
                      <a:pt x="2391" y="297"/>
                      <a:pt x="2364" y="309"/>
                      <a:pt x="2348" y="338"/>
                    </a:cubicBezTo>
                    <a:cubicBezTo>
                      <a:pt x="2133" y="694"/>
                      <a:pt x="1735" y="917"/>
                      <a:pt x="1333" y="917"/>
                    </a:cubicBezTo>
                    <a:cubicBezTo>
                      <a:pt x="1283" y="917"/>
                      <a:pt x="1233" y="914"/>
                      <a:pt x="1184" y="907"/>
                    </a:cubicBezTo>
                    <a:cubicBezTo>
                      <a:pt x="720" y="843"/>
                      <a:pt x="333" y="493"/>
                      <a:pt x="160" y="47"/>
                    </a:cubicBezTo>
                    <a:cubicBezTo>
                      <a:pt x="149" y="15"/>
                      <a:pt x="123" y="1"/>
                      <a:pt x="97" y="1"/>
                    </a:cubicBezTo>
                    <a:close/>
                  </a:path>
                </a:pathLst>
              </a:custGeom>
              <a:solidFill>
                <a:srgbClr val="4C4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5"/>
              <p:cNvSpPr/>
              <p:nvPr/>
            </p:nvSpPr>
            <p:spPr>
              <a:xfrm>
                <a:off x="8417757" y="225106"/>
                <a:ext cx="462826" cy="437708"/>
              </a:xfrm>
              <a:custGeom>
                <a:avLst/>
                <a:gdLst/>
                <a:ahLst/>
                <a:cxnLst/>
                <a:rect l="l" t="t" r="r" b="b"/>
                <a:pathLst>
                  <a:path w="4367" h="4130" extrusionOk="0">
                    <a:moveTo>
                      <a:pt x="2068" y="165"/>
                    </a:moveTo>
                    <a:cubicBezTo>
                      <a:pt x="2666" y="165"/>
                      <a:pt x="3264" y="463"/>
                      <a:pt x="3634" y="948"/>
                    </a:cubicBezTo>
                    <a:cubicBezTo>
                      <a:pt x="4176" y="1658"/>
                      <a:pt x="4130" y="2677"/>
                      <a:pt x="3534" y="3336"/>
                    </a:cubicBezTo>
                    <a:cubicBezTo>
                      <a:pt x="3172" y="3734"/>
                      <a:pt x="2640" y="3963"/>
                      <a:pt x="2113" y="3963"/>
                    </a:cubicBezTo>
                    <a:cubicBezTo>
                      <a:pt x="1827" y="3963"/>
                      <a:pt x="1543" y="3895"/>
                      <a:pt x="1288" y="3750"/>
                    </a:cubicBezTo>
                    <a:cubicBezTo>
                      <a:pt x="1061" y="3622"/>
                      <a:pt x="824" y="3441"/>
                      <a:pt x="628" y="3231"/>
                    </a:cubicBezTo>
                    <a:cubicBezTo>
                      <a:pt x="628" y="3231"/>
                      <a:pt x="628" y="3227"/>
                      <a:pt x="628" y="3227"/>
                    </a:cubicBezTo>
                    <a:cubicBezTo>
                      <a:pt x="256" y="2731"/>
                      <a:pt x="137" y="2072"/>
                      <a:pt x="324" y="1471"/>
                    </a:cubicBezTo>
                    <a:cubicBezTo>
                      <a:pt x="328" y="1458"/>
                      <a:pt x="328" y="1444"/>
                      <a:pt x="324" y="1430"/>
                    </a:cubicBezTo>
                    <a:cubicBezTo>
                      <a:pt x="538" y="857"/>
                      <a:pt x="1015" y="394"/>
                      <a:pt x="1597" y="230"/>
                    </a:cubicBezTo>
                    <a:cubicBezTo>
                      <a:pt x="1751" y="186"/>
                      <a:pt x="1910" y="165"/>
                      <a:pt x="2068" y="165"/>
                    </a:cubicBezTo>
                    <a:close/>
                    <a:moveTo>
                      <a:pt x="2056" y="1"/>
                    </a:moveTo>
                    <a:cubicBezTo>
                      <a:pt x="1987" y="1"/>
                      <a:pt x="1917" y="4"/>
                      <a:pt x="1847" y="12"/>
                    </a:cubicBezTo>
                    <a:cubicBezTo>
                      <a:pt x="1042" y="103"/>
                      <a:pt x="360" y="730"/>
                      <a:pt x="128" y="1521"/>
                    </a:cubicBezTo>
                    <a:cubicBezTo>
                      <a:pt x="133" y="1521"/>
                      <a:pt x="137" y="1517"/>
                      <a:pt x="146" y="1517"/>
                    </a:cubicBezTo>
                    <a:cubicBezTo>
                      <a:pt x="1" y="2094"/>
                      <a:pt x="96" y="2708"/>
                      <a:pt x="415" y="3204"/>
                    </a:cubicBezTo>
                    <a:cubicBezTo>
                      <a:pt x="410" y="3204"/>
                      <a:pt x="410" y="3209"/>
                      <a:pt x="406" y="3213"/>
                    </a:cubicBezTo>
                    <a:cubicBezTo>
                      <a:pt x="433" y="3245"/>
                      <a:pt x="460" y="3277"/>
                      <a:pt x="488" y="3309"/>
                    </a:cubicBezTo>
                    <a:lnTo>
                      <a:pt x="497" y="3322"/>
                    </a:lnTo>
                    <a:cubicBezTo>
                      <a:pt x="506" y="3336"/>
                      <a:pt x="515" y="3340"/>
                      <a:pt x="524" y="3345"/>
                    </a:cubicBezTo>
                    <a:cubicBezTo>
                      <a:pt x="719" y="3563"/>
                      <a:pt x="956" y="3745"/>
                      <a:pt x="1188" y="3886"/>
                    </a:cubicBezTo>
                    <a:cubicBezTo>
                      <a:pt x="1470" y="4052"/>
                      <a:pt x="1786" y="4129"/>
                      <a:pt x="2104" y="4129"/>
                    </a:cubicBezTo>
                    <a:cubicBezTo>
                      <a:pt x="2632" y="4129"/>
                      <a:pt x="3164" y="3917"/>
                      <a:pt x="3553" y="3545"/>
                    </a:cubicBezTo>
                    <a:cubicBezTo>
                      <a:pt x="4207" y="2918"/>
                      <a:pt x="4367" y="1872"/>
                      <a:pt x="3912" y="1071"/>
                    </a:cubicBezTo>
                    <a:cubicBezTo>
                      <a:pt x="3530" y="411"/>
                      <a:pt x="2794" y="1"/>
                      <a:pt x="2056" y="1"/>
                    </a:cubicBezTo>
                    <a:close/>
                  </a:path>
                </a:pathLst>
              </a:custGeom>
              <a:solidFill>
                <a:srgbClr val="4C4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32" name="Google Shape;1232;p25"/>
          <p:cNvSpPr txBox="1">
            <a:spLocks noGrp="1"/>
          </p:cNvSpPr>
          <p:nvPr>
            <p:ph type="ctrTitle"/>
          </p:nvPr>
        </p:nvSpPr>
        <p:spPr>
          <a:xfrm>
            <a:off x="1517250" y="734925"/>
            <a:ext cx="6109500" cy="6363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grpSp>
        <p:nvGrpSpPr>
          <p:cNvPr id="1233" name="Google Shape;1233;p25"/>
          <p:cNvGrpSpPr/>
          <p:nvPr/>
        </p:nvGrpSpPr>
        <p:grpSpPr>
          <a:xfrm rot="-10796165">
            <a:off x="-603637" y="896494"/>
            <a:ext cx="1863682" cy="480883"/>
            <a:chOff x="7622176" y="2589750"/>
            <a:chExt cx="2078841" cy="536400"/>
          </a:xfrm>
        </p:grpSpPr>
        <p:sp>
          <p:nvSpPr>
            <p:cNvPr id="1234" name="Google Shape;1234;p25"/>
            <p:cNvSpPr/>
            <p:nvPr/>
          </p:nvSpPr>
          <p:spPr>
            <a:xfrm>
              <a:off x="7632850" y="2604325"/>
              <a:ext cx="2053298" cy="514146"/>
            </a:xfrm>
            <a:custGeom>
              <a:avLst/>
              <a:gdLst/>
              <a:ahLst/>
              <a:cxnLst/>
              <a:rect l="l" t="t" r="r" b="b"/>
              <a:pathLst>
                <a:path w="15508" h="4232" extrusionOk="0">
                  <a:moveTo>
                    <a:pt x="13358" y="0"/>
                  </a:moveTo>
                  <a:lnTo>
                    <a:pt x="12205" y="10"/>
                  </a:lnTo>
                  <a:cubicBezTo>
                    <a:pt x="12205" y="10"/>
                    <a:pt x="10633" y="2"/>
                    <a:pt x="9429" y="2"/>
                  </a:cubicBezTo>
                  <a:cubicBezTo>
                    <a:pt x="8826" y="2"/>
                    <a:pt x="8316" y="4"/>
                    <a:pt x="8140" y="10"/>
                  </a:cubicBezTo>
                  <a:cubicBezTo>
                    <a:pt x="7603" y="40"/>
                    <a:pt x="2981" y="20"/>
                    <a:pt x="2121" y="40"/>
                  </a:cubicBezTo>
                  <a:cubicBezTo>
                    <a:pt x="1271" y="49"/>
                    <a:pt x="157" y="147"/>
                    <a:pt x="157" y="147"/>
                  </a:cubicBezTo>
                  <a:cubicBezTo>
                    <a:pt x="1" y="313"/>
                    <a:pt x="1" y="4231"/>
                    <a:pt x="1" y="4231"/>
                  </a:cubicBezTo>
                  <a:cubicBezTo>
                    <a:pt x="1" y="4231"/>
                    <a:pt x="1605" y="4185"/>
                    <a:pt x="2558" y="4185"/>
                  </a:cubicBezTo>
                  <a:cubicBezTo>
                    <a:pt x="2762" y="4185"/>
                    <a:pt x="2937" y="4187"/>
                    <a:pt x="3059" y="4192"/>
                  </a:cubicBezTo>
                  <a:cubicBezTo>
                    <a:pt x="3095" y="4194"/>
                    <a:pt x="3153" y="4195"/>
                    <a:pt x="3232" y="4195"/>
                  </a:cubicBezTo>
                  <a:cubicBezTo>
                    <a:pt x="4689" y="4195"/>
                    <a:pt x="13124" y="3870"/>
                    <a:pt x="13124" y="3870"/>
                  </a:cubicBezTo>
                  <a:lnTo>
                    <a:pt x="15508" y="2375"/>
                  </a:lnTo>
                  <a:lnTo>
                    <a:pt x="133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5"/>
            <p:cNvSpPr/>
            <p:nvPr/>
          </p:nvSpPr>
          <p:spPr>
            <a:xfrm>
              <a:off x="9351967" y="2604328"/>
              <a:ext cx="308712" cy="471391"/>
            </a:xfrm>
            <a:custGeom>
              <a:avLst/>
              <a:gdLst/>
              <a:ahLst/>
              <a:cxnLst/>
              <a:rect l="l" t="t" r="r" b="b"/>
              <a:pathLst>
                <a:path w="2541" h="3880" extrusionOk="0">
                  <a:moveTo>
                    <a:pt x="401" y="0"/>
                  </a:moveTo>
                  <a:lnTo>
                    <a:pt x="69" y="10"/>
                  </a:lnTo>
                  <a:cubicBezTo>
                    <a:pt x="20" y="645"/>
                    <a:pt x="0" y="1290"/>
                    <a:pt x="30" y="1935"/>
                  </a:cubicBezTo>
                  <a:lnTo>
                    <a:pt x="30" y="1974"/>
                  </a:lnTo>
                  <a:cubicBezTo>
                    <a:pt x="30" y="2091"/>
                    <a:pt x="30" y="2209"/>
                    <a:pt x="30" y="2326"/>
                  </a:cubicBezTo>
                  <a:cubicBezTo>
                    <a:pt x="20" y="2746"/>
                    <a:pt x="20" y="3166"/>
                    <a:pt x="59" y="3586"/>
                  </a:cubicBezTo>
                  <a:cubicBezTo>
                    <a:pt x="59" y="3665"/>
                    <a:pt x="69" y="3753"/>
                    <a:pt x="69" y="3831"/>
                  </a:cubicBezTo>
                  <a:cubicBezTo>
                    <a:pt x="69" y="3850"/>
                    <a:pt x="78" y="3860"/>
                    <a:pt x="78" y="3880"/>
                  </a:cubicBezTo>
                  <a:cubicBezTo>
                    <a:pt x="127" y="3870"/>
                    <a:pt x="157" y="3870"/>
                    <a:pt x="157" y="3870"/>
                  </a:cubicBezTo>
                  <a:lnTo>
                    <a:pt x="2541" y="2375"/>
                  </a:lnTo>
                  <a:lnTo>
                    <a:pt x="1036" y="714"/>
                  </a:lnTo>
                  <a:cubicBezTo>
                    <a:pt x="1026" y="723"/>
                    <a:pt x="1017" y="723"/>
                    <a:pt x="1007" y="733"/>
                  </a:cubicBezTo>
                  <a:cubicBezTo>
                    <a:pt x="1007" y="723"/>
                    <a:pt x="1007" y="714"/>
                    <a:pt x="1007" y="714"/>
                  </a:cubicBezTo>
                  <a:cubicBezTo>
                    <a:pt x="997" y="684"/>
                    <a:pt x="987" y="665"/>
                    <a:pt x="977" y="645"/>
                  </a:cubicBezTo>
                  <a:lnTo>
                    <a:pt x="938" y="596"/>
                  </a:lnTo>
                  <a:cubicBezTo>
                    <a:pt x="909" y="577"/>
                    <a:pt x="890" y="567"/>
                    <a:pt x="860" y="567"/>
                  </a:cubicBezTo>
                  <a:cubicBezTo>
                    <a:pt x="850" y="538"/>
                    <a:pt x="841" y="518"/>
                    <a:pt x="841" y="489"/>
                  </a:cubicBezTo>
                  <a:lnTo>
                    <a:pt x="401" y="0"/>
                  </a:lnTo>
                  <a:close/>
                </a:path>
              </a:pathLst>
            </a:custGeom>
            <a:solidFill>
              <a:srgbClr val="F7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5"/>
            <p:cNvSpPr/>
            <p:nvPr/>
          </p:nvSpPr>
          <p:spPr>
            <a:xfrm>
              <a:off x="7622176" y="2589750"/>
              <a:ext cx="2078841" cy="536400"/>
            </a:xfrm>
            <a:custGeom>
              <a:avLst/>
              <a:gdLst/>
              <a:ahLst/>
              <a:cxnLst/>
              <a:rect l="l" t="t" r="r" b="b"/>
              <a:pathLst>
                <a:path w="15733" h="4415" extrusionOk="0">
                  <a:moveTo>
                    <a:pt x="6851" y="130"/>
                  </a:moveTo>
                  <a:cubicBezTo>
                    <a:pt x="7965" y="130"/>
                    <a:pt x="9069" y="130"/>
                    <a:pt x="10173" y="140"/>
                  </a:cubicBezTo>
                  <a:cubicBezTo>
                    <a:pt x="10740" y="140"/>
                    <a:pt x="11306" y="150"/>
                    <a:pt x="11873" y="160"/>
                  </a:cubicBezTo>
                  <a:lnTo>
                    <a:pt x="12655" y="169"/>
                  </a:lnTo>
                  <a:lnTo>
                    <a:pt x="13006" y="169"/>
                  </a:lnTo>
                  <a:cubicBezTo>
                    <a:pt x="13163" y="179"/>
                    <a:pt x="13358" y="150"/>
                    <a:pt x="13475" y="247"/>
                  </a:cubicBezTo>
                  <a:cubicBezTo>
                    <a:pt x="13583" y="316"/>
                    <a:pt x="13661" y="423"/>
                    <a:pt x="13749" y="511"/>
                  </a:cubicBezTo>
                  <a:cubicBezTo>
                    <a:pt x="13837" y="609"/>
                    <a:pt x="13935" y="707"/>
                    <a:pt x="14023" y="804"/>
                  </a:cubicBezTo>
                  <a:cubicBezTo>
                    <a:pt x="14199" y="990"/>
                    <a:pt x="14365" y="1176"/>
                    <a:pt x="14541" y="1371"/>
                  </a:cubicBezTo>
                  <a:cubicBezTo>
                    <a:pt x="14873" y="1742"/>
                    <a:pt x="15195" y="2133"/>
                    <a:pt x="15498" y="2524"/>
                  </a:cubicBezTo>
                  <a:lnTo>
                    <a:pt x="14296" y="3247"/>
                  </a:lnTo>
                  <a:cubicBezTo>
                    <a:pt x="14111" y="3364"/>
                    <a:pt x="13925" y="3472"/>
                    <a:pt x="13739" y="3589"/>
                  </a:cubicBezTo>
                  <a:cubicBezTo>
                    <a:pt x="13544" y="3706"/>
                    <a:pt x="13339" y="3853"/>
                    <a:pt x="13114" y="3941"/>
                  </a:cubicBezTo>
                  <a:cubicBezTo>
                    <a:pt x="12879" y="4039"/>
                    <a:pt x="12577" y="4019"/>
                    <a:pt x="12322" y="4029"/>
                  </a:cubicBezTo>
                  <a:cubicBezTo>
                    <a:pt x="12059" y="4039"/>
                    <a:pt x="11805" y="4058"/>
                    <a:pt x="11541" y="4068"/>
                  </a:cubicBezTo>
                  <a:cubicBezTo>
                    <a:pt x="11013" y="4088"/>
                    <a:pt x="10485" y="4107"/>
                    <a:pt x="9958" y="4127"/>
                  </a:cubicBezTo>
                  <a:cubicBezTo>
                    <a:pt x="7847" y="4215"/>
                    <a:pt x="5737" y="4273"/>
                    <a:pt x="3626" y="4273"/>
                  </a:cubicBezTo>
                  <a:cubicBezTo>
                    <a:pt x="2483" y="4273"/>
                    <a:pt x="1330" y="4263"/>
                    <a:pt x="177" y="4215"/>
                  </a:cubicBezTo>
                  <a:cubicBezTo>
                    <a:pt x="177" y="3882"/>
                    <a:pt x="177" y="3540"/>
                    <a:pt x="187" y="3208"/>
                  </a:cubicBezTo>
                  <a:cubicBezTo>
                    <a:pt x="187" y="3198"/>
                    <a:pt x="196" y="3198"/>
                    <a:pt x="196" y="3179"/>
                  </a:cubicBezTo>
                  <a:cubicBezTo>
                    <a:pt x="187" y="3110"/>
                    <a:pt x="187" y="3042"/>
                    <a:pt x="187" y="2974"/>
                  </a:cubicBezTo>
                  <a:cubicBezTo>
                    <a:pt x="206" y="2055"/>
                    <a:pt x="255" y="1146"/>
                    <a:pt x="343" y="238"/>
                  </a:cubicBezTo>
                  <a:cubicBezTo>
                    <a:pt x="2512" y="179"/>
                    <a:pt x="4681" y="150"/>
                    <a:pt x="6851" y="130"/>
                  </a:cubicBezTo>
                  <a:close/>
                  <a:moveTo>
                    <a:pt x="8113" y="0"/>
                  </a:moveTo>
                  <a:cubicBezTo>
                    <a:pt x="6774" y="0"/>
                    <a:pt x="5434" y="10"/>
                    <a:pt x="4095" y="32"/>
                  </a:cubicBezTo>
                  <a:cubicBezTo>
                    <a:pt x="2805" y="52"/>
                    <a:pt x="1506" y="81"/>
                    <a:pt x="206" y="120"/>
                  </a:cubicBezTo>
                  <a:cubicBezTo>
                    <a:pt x="167" y="120"/>
                    <a:pt x="138" y="150"/>
                    <a:pt x="128" y="179"/>
                  </a:cubicBezTo>
                  <a:cubicBezTo>
                    <a:pt x="69" y="853"/>
                    <a:pt x="30" y="1527"/>
                    <a:pt x="40" y="2202"/>
                  </a:cubicBezTo>
                  <a:cubicBezTo>
                    <a:pt x="11" y="2895"/>
                    <a:pt x="1" y="3589"/>
                    <a:pt x="11" y="4283"/>
                  </a:cubicBezTo>
                  <a:cubicBezTo>
                    <a:pt x="11" y="4322"/>
                    <a:pt x="50" y="4351"/>
                    <a:pt x="89" y="4351"/>
                  </a:cubicBezTo>
                  <a:cubicBezTo>
                    <a:pt x="1289" y="4395"/>
                    <a:pt x="2487" y="4414"/>
                    <a:pt x="3685" y="4414"/>
                  </a:cubicBezTo>
                  <a:cubicBezTo>
                    <a:pt x="4632" y="4414"/>
                    <a:pt x="5579" y="4402"/>
                    <a:pt x="6528" y="4381"/>
                  </a:cubicBezTo>
                  <a:cubicBezTo>
                    <a:pt x="7583" y="4351"/>
                    <a:pt x="8648" y="4322"/>
                    <a:pt x="9704" y="4283"/>
                  </a:cubicBezTo>
                  <a:cubicBezTo>
                    <a:pt x="10251" y="4254"/>
                    <a:pt x="10788" y="4234"/>
                    <a:pt x="11326" y="4215"/>
                  </a:cubicBezTo>
                  <a:cubicBezTo>
                    <a:pt x="11844" y="4195"/>
                    <a:pt x="12381" y="4205"/>
                    <a:pt x="12889" y="4146"/>
                  </a:cubicBezTo>
                  <a:cubicBezTo>
                    <a:pt x="13124" y="4127"/>
                    <a:pt x="13309" y="4029"/>
                    <a:pt x="13495" y="3921"/>
                  </a:cubicBezTo>
                  <a:cubicBezTo>
                    <a:pt x="13739" y="3775"/>
                    <a:pt x="13984" y="3628"/>
                    <a:pt x="14218" y="3482"/>
                  </a:cubicBezTo>
                  <a:cubicBezTo>
                    <a:pt x="14707" y="3198"/>
                    <a:pt x="15185" y="2905"/>
                    <a:pt x="15674" y="2612"/>
                  </a:cubicBezTo>
                  <a:cubicBezTo>
                    <a:pt x="15713" y="2583"/>
                    <a:pt x="15733" y="2544"/>
                    <a:pt x="15703" y="2505"/>
                  </a:cubicBezTo>
                  <a:cubicBezTo>
                    <a:pt x="15127" y="1772"/>
                    <a:pt x="14501" y="1058"/>
                    <a:pt x="13827" y="374"/>
                  </a:cubicBezTo>
                  <a:cubicBezTo>
                    <a:pt x="13710" y="247"/>
                    <a:pt x="13593" y="91"/>
                    <a:pt x="13397" y="52"/>
                  </a:cubicBezTo>
                  <a:cubicBezTo>
                    <a:pt x="13280" y="32"/>
                    <a:pt x="13153" y="28"/>
                    <a:pt x="13025" y="28"/>
                  </a:cubicBezTo>
                  <a:cubicBezTo>
                    <a:pt x="12897" y="28"/>
                    <a:pt x="12767" y="32"/>
                    <a:pt x="12645" y="32"/>
                  </a:cubicBezTo>
                  <a:cubicBezTo>
                    <a:pt x="12088" y="23"/>
                    <a:pt x="11521" y="13"/>
                    <a:pt x="10955" y="13"/>
                  </a:cubicBezTo>
                  <a:cubicBezTo>
                    <a:pt x="10007" y="5"/>
                    <a:pt x="9060" y="0"/>
                    <a:pt x="8113" y="0"/>
                  </a:cubicBezTo>
                  <a:close/>
                </a:path>
              </a:pathLst>
            </a:custGeom>
            <a:solidFill>
              <a:srgbClr val="4B4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7" name="Google Shape;1237;p25"/>
          <p:cNvGrpSpPr/>
          <p:nvPr/>
        </p:nvGrpSpPr>
        <p:grpSpPr>
          <a:xfrm rot="-10796165">
            <a:off x="-1086441" y="215735"/>
            <a:ext cx="1977578" cy="511054"/>
            <a:chOff x="7341938" y="3315545"/>
            <a:chExt cx="2205886" cy="570055"/>
          </a:xfrm>
        </p:grpSpPr>
        <p:sp>
          <p:nvSpPr>
            <p:cNvPr id="1238" name="Google Shape;1238;p25"/>
            <p:cNvSpPr/>
            <p:nvPr/>
          </p:nvSpPr>
          <p:spPr>
            <a:xfrm rot="10800000">
              <a:off x="7553633" y="3364995"/>
              <a:ext cx="210557" cy="441756"/>
            </a:xfrm>
            <a:custGeom>
              <a:avLst/>
              <a:gdLst/>
              <a:ahLst/>
              <a:cxnLst/>
              <a:rect l="l" t="t" r="r" b="b"/>
              <a:pathLst>
                <a:path w="1526" h="3636" extrusionOk="0">
                  <a:moveTo>
                    <a:pt x="1428" y="0"/>
                  </a:moveTo>
                  <a:cubicBezTo>
                    <a:pt x="949" y="1212"/>
                    <a:pt x="480" y="2424"/>
                    <a:pt x="1" y="3635"/>
                  </a:cubicBezTo>
                  <a:lnTo>
                    <a:pt x="138" y="3635"/>
                  </a:lnTo>
                  <a:cubicBezTo>
                    <a:pt x="607" y="2463"/>
                    <a:pt x="1066" y="1280"/>
                    <a:pt x="1525" y="98"/>
                  </a:cubicBezTo>
                  <a:cubicBezTo>
                    <a:pt x="1486" y="69"/>
                    <a:pt x="1457" y="39"/>
                    <a:pt x="1428" y="0"/>
                  </a:cubicBezTo>
                  <a:close/>
                </a:path>
              </a:pathLst>
            </a:custGeom>
            <a:solidFill>
              <a:srgbClr val="B5E2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5"/>
            <p:cNvSpPr/>
            <p:nvPr/>
          </p:nvSpPr>
          <p:spPr>
            <a:xfrm rot="10800000">
              <a:off x="7696576" y="3363901"/>
              <a:ext cx="258988" cy="504569"/>
            </a:xfrm>
            <a:custGeom>
              <a:avLst/>
              <a:gdLst/>
              <a:ahLst/>
              <a:cxnLst/>
              <a:rect l="l" t="t" r="r" b="b"/>
              <a:pathLst>
                <a:path w="1877" h="4153" extrusionOk="0">
                  <a:moveTo>
                    <a:pt x="1740" y="0"/>
                  </a:moveTo>
                  <a:cubicBezTo>
                    <a:pt x="1202" y="1407"/>
                    <a:pt x="626" y="2795"/>
                    <a:pt x="0" y="4153"/>
                  </a:cubicBezTo>
                  <a:lnTo>
                    <a:pt x="137" y="4153"/>
                  </a:lnTo>
                  <a:cubicBezTo>
                    <a:pt x="763" y="2785"/>
                    <a:pt x="1339" y="1407"/>
                    <a:pt x="1876" y="0"/>
                  </a:cubicBezTo>
                  <a:close/>
                </a:path>
              </a:pathLst>
            </a:custGeom>
            <a:solidFill>
              <a:srgbClr val="B5E2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5"/>
            <p:cNvSpPr/>
            <p:nvPr/>
          </p:nvSpPr>
          <p:spPr>
            <a:xfrm rot="10800000">
              <a:off x="7851662" y="3362686"/>
              <a:ext cx="327702" cy="505784"/>
            </a:xfrm>
            <a:custGeom>
              <a:avLst/>
              <a:gdLst/>
              <a:ahLst/>
              <a:cxnLst/>
              <a:rect l="l" t="t" r="r" b="b"/>
              <a:pathLst>
                <a:path w="2375" h="4163" extrusionOk="0">
                  <a:moveTo>
                    <a:pt x="2228" y="0"/>
                  </a:moveTo>
                  <a:cubicBezTo>
                    <a:pt x="1564" y="1427"/>
                    <a:pt x="821" y="2824"/>
                    <a:pt x="0" y="4163"/>
                  </a:cubicBezTo>
                  <a:lnTo>
                    <a:pt x="157" y="4163"/>
                  </a:lnTo>
                  <a:cubicBezTo>
                    <a:pt x="968" y="2814"/>
                    <a:pt x="1710" y="1427"/>
                    <a:pt x="2375" y="0"/>
                  </a:cubicBezTo>
                  <a:close/>
                </a:path>
              </a:pathLst>
            </a:custGeom>
            <a:solidFill>
              <a:srgbClr val="B5E2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5"/>
            <p:cNvSpPr/>
            <p:nvPr/>
          </p:nvSpPr>
          <p:spPr>
            <a:xfrm rot="10800000">
              <a:off x="7352702" y="3324658"/>
              <a:ext cx="2161457" cy="555961"/>
            </a:xfrm>
            <a:custGeom>
              <a:avLst/>
              <a:gdLst/>
              <a:ahLst/>
              <a:cxnLst/>
              <a:rect l="l" t="t" r="r" b="b"/>
              <a:pathLst>
                <a:path w="15665" h="4576" extrusionOk="0">
                  <a:moveTo>
                    <a:pt x="1702" y="0"/>
                  </a:moveTo>
                  <a:cubicBezTo>
                    <a:pt x="1610" y="0"/>
                    <a:pt x="1541" y="1"/>
                    <a:pt x="1496" y="2"/>
                  </a:cubicBezTo>
                  <a:cubicBezTo>
                    <a:pt x="870" y="32"/>
                    <a:pt x="1" y="217"/>
                    <a:pt x="1" y="217"/>
                  </a:cubicBezTo>
                  <a:cubicBezTo>
                    <a:pt x="59" y="305"/>
                    <a:pt x="1730" y="1195"/>
                    <a:pt x="1926" y="1400"/>
                  </a:cubicBezTo>
                  <a:cubicBezTo>
                    <a:pt x="2121" y="1615"/>
                    <a:pt x="3294" y="2260"/>
                    <a:pt x="3294" y="2260"/>
                  </a:cubicBezTo>
                  <a:lnTo>
                    <a:pt x="3010" y="2484"/>
                  </a:lnTo>
                  <a:cubicBezTo>
                    <a:pt x="3010" y="2484"/>
                    <a:pt x="2297" y="3002"/>
                    <a:pt x="1926" y="3227"/>
                  </a:cubicBezTo>
                  <a:cubicBezTo>
                    <a:pt x="1554" y="3452"/>
                    <a:pt x="431" y="4575"/>
                    <a:pt x="431" y="4575"/>
                  </a:cubicBezTo>
                  <a:lnTo>
                    <a:pt x="1896" y="4575"/>
                  </a:lnTo>
                  <a:cubicBezTo>
                    <a:pt x="2199" y="4575"/>
                    <a:pt x="5365" y="4419"/>
                    <a:pt x="6196" y="4341"/>
                  </a:cubicBezTo>
                  <a:cubicBezTo>
                    <a:pt x="7036" y="4253"/>
                    <a:pt x="13876" y="4243"/>
                    <a:pt x="13876" y="4243"/>
                  </a:cubicBezTo>
                  <a:lnTo>
                    <a:pt x="14843" y="3246"/>
                  </a:lnTo>
                  <a:cubicBezTo>
                    <a:pt x="14843" y="3246"/>
                    <a:pt x="15664" y="2318"/>
                    <a:pt x="15498" y="2064"/>
                  </a:cubicBezTo>
                  <a:cubicBezTo>
                    <a:pt x="15342" y="1810"/>
                    <a:pt x="13651" y="129"/>
                    <a:pt x="13544" y="110"/>
                  </a:cubicBezTo>
                  <a:cubicBezTo>
                    <a:pt x="13508" y="103"/>
                    <a:pt x="12847" y="101"/>
                    <a:pt x="11981" y="101"/>
                  </a:cubicBezTo>
                  <a:cubicBezTo>
                    <a:pt x="10250" y="101"/>
                    <a:pt x="7701" y="110"/>
                    <a:pt x="7701" y="110"/>
                  </a:cubicBezTo>
                  <a:cubicBezTo>
                    <a:pt x="7701" y="110"/>
                    <a:pt x="2890"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5"/>
            <p:cNvSpPr/>
            <p:nvPr/>
          </p:nvSpPr>
          <p:spPr>
            <a:xfrm rot="10800000">
              <a:off x="7341938" y="3315545"/>
              <a:ext cx="2205886" cy="570055"/>
            </a:xfrm>
            <a:custGeom>
              <a:avLst/>
              <a:gdLst/>
              <a:ahLst/>
              <a:cxnLst/>
              <a:rect l="l" t="t" r="r" b="b"/>
              <a:pathLst>
                <a:path w="15987" h="4692" extrusionOk="0">
                  <a:moveTo>
                    <a:pt x="1984" y="151"/>
                  </a:moveTo>
                  <a:cubicBezTo>
                    <a:pt x="2844" y="170"/>
                    <a:pt x="3706" y="175"/>
                    <a:pt x="4570" y="175"/>
                  </a:cubicBezTo>
                  <a:cubicBezTo>
                    <a:pt x="5433" y="175"/>
                    <a:pt x="6298" y="170"/>
                    <a:pt x="7163" y="170"/>
                  </a:cubicBezTo>
                  <a:cubicBezTo>
                    <a:pt x="7500" y="172"/>
                    <a:pt x="7837" y="173"/>
                    <a:pt x="8174" y="173"/>
                  </a:cubicBezTo>
                  <a:cubicBezTo>
                    <a:pt x="9028" y="173"/>
                    <a:pt x="9882" y="169"/>
                    <a:pt x="10736" y="169"/>
                  </a:cubicBezTo>
                  <a:cubicBezTo>
                    <a:pt x="11646" y="169"/>
                    <a:pt x="12556" y="173"/>
                    <a:pt x="13465" y="190"/>
                  </a:cubicBezTo>
                  <a:cubicBezTo>
                    <a:pt x="13729" y="190"/>
                    <a:pt x="13925" y="229"/>
                    <a:pt x="14110" y="395"/>
                  </a:cubicBezTo>
                  <a:cubicBezTo>
                    <a:pt x="14296" y="571"/>
                    <a:pt x="14452" y="776"/>
                    <a:pt x="14618" y="962"/>
                  </a:cubicBezTo>
                  <a:cubicBezTo>
                    <a:pt x="14931" y="1323"/>
                    <a:pt x="15253" y="1685"/>
                    <a:pt x="15576" y="2047"/>
                  </a:cubicBezTo>
                  <a:cubicBezTo>
                    <a:pt x="15654" y="2144"/>
                    <a:pt x="15742" y="2203"/>
                    <a:pt x="15732" y="2330"/>
                  </a:cubicBezTo>
                  <a:cubicBezTo>
                    <a:pt x="15722" y="2457"/>
                    <a:pt x="15586" y="2555"/>
                    <a:pt x="15488" y="2662"/>
                  </a:cubicBezTo>
                  <a:cubicBezTo>
                    <a:pt x="15322" y="2838"/>
                    <a:pt x="15146" y="3024"/>
                    <a:pt x="14980" y="3209"/>
                  </a:cubicBezTo>
                  <a:cubicBezTo>
                    <a:pt x="14824" y="3375"/>
                    <a:pt x="14667" y="3542"/>
                    <a:pt x="14511" y="3708"/>
                  </a:cubicBezTo>
                  <a:cubicBezTo>
                    <a:pt x="14374" y="3854"/>
                    <a:pt x="14208" y="4108"/>
                    <a:pt x="14003" y="4186"/>
                  </a:cubicBezTo>
                  <a:cubicBezTo>
                    <a:pt x="13917" y="4218"/>
                    <a:pt x="13810" y="4227"/>
                    <a:pt x="13699" y="4227"/>
                  </a:cubicBezTo>
                  <a:cubicBezTo>
                    <a:pt x="13533" y="4227"/>
                    <a:pt x="13356" y="4206"/>
                    <a:pt x="13221" y="4206"/>
                  </a:cubicBezTo>
                  <a:lnTo>
                    <a:pt x="10817" y="4206"/>
                  </a:lnTo>
                  <a:cubicBezTo>
                    <a:pt x="9762" y="4216"/>
                    <a:pt x="8707" y="4245"/>
                    <a:pt x="7651" y="4284"/>
                  </a:cubicBezTo>
                  <a:cubicBezTo>
                    <a:pt x="6469" y="4323"/>
                    <a:pt x="5297" y="4382"/>
                    <a:pt x="4114" y="4450"/>
                  </a:cubicBezTo>
                  <a:cubicBezTo>
                    <a:pt x="3320" y="4492"/>
                    <a:pt x="2526" y="4529"/>
                    <a:pt x="1732" y="4529"/>
                  </a:cubicBezTo>
                  <a:cubicBezTo>
                    <a:pt x="1412" y="4529"/>
                    <a:pt x="1092" y="4523"/>
                    <a:pt x="773" y="4509"/>
                  </a:cubicBezTo>
                  <a:cubicBezTo>
                    <a:pt x="1642" y="3766"/>
                    <a:pt x="2561" y="3073"/>
                    <a:pt x="3528" y="2447"/>
                  </a:cubicBezTo>
                  <a:cubicBezTo>
                    <a:pt x="3596" y="2408"/>
                    <a:pt x="3596" y="2340"/>
                    <a:pt x="3528" y="2301"/>
                  </a:cubicBezTo>
                  <a:cubicBezTo>
                    <a:pt x="2453" y="1646"/>
                    <a:pt x="1398" y="962"/>
                    <a:pt x="372" y="249"/>
                  </a:cubicBezTo>
                  <a:cubicBezTo>
                    <a:pt x="909" y="200"/>
                    <a:pt x="1447" y="170"/>
                    <a:pt x="1984" y="151"/>
                  </a:cubicBezTo>
                  <a:close/>
                  <a:moveTo>
                    <a:pt x="1974" y="1"/>
                  </a:moveTo>
                  <a:cubicBezTo>
                    <a:pt x="1362" y="1"/>
                    <a:pt x="750" y="36"/>
                    <a:pt x="137" y="102"/>
                  </a:cubicBezTo>
                  <a:cubicBezTo>
                    <a:pt x="69" y="112"/>
                    <a:pt x="1" y="190"/>
                    <a:pt x="69" y="249"/>
                  </a:cubicBezTo>
                  <a:cubicBezTo>
                    <a:pt x="1134" y="981"/>
                    <a:pt x="2219" y="1695"/>
                    <a:pt x="3323" y="2379"/>
                  </a:cubicBezTo>
                  <a:cubicBezTo>
                    <a:pt x="2326" y="3033"/>
                    <a:pt x="1369" y="3747"/>
                    <a:pt x="489" y="4519"/>
                  </a:cubicBezTo>
                  <a:cubicBezTo>
                    <a:pt x="421" y="4568"/>
                    <a:pt x="470" y="4655"/>
                    <a:pt x="558" y="4655"/>
                  </a:cubicBezTo>
                  <a:cubicBezTo>
                    <a:pt x="1005" y="4681"/>
                    <a:pt x="1453" y="4691"/>
                    <a:pt x="1901" y="4691"/>
                  </a:cubicBezTo>
                  <a:cubicBezTo>
                    <a:pt x="3693" y="4691"/>
                    <a:pt x="5488" y="4523"/>
                    <a:pt x="7270" y="4460"/>
                  </a:cubicBezTo>
                  <a:cubicBezTo>
                    <a:pt x="8404" y="4421"/>
                    <a:pt x="9528" y="4392"/>
                    <a:pt x="10651" y="4382"/>
                  </a:cubicBezTo>
                  <a:cubicBezTo>
                    <a:pt x="11029" y="4382"/>
                    <a:pt x="11403" y="4378"/>
                    <a:pt x="11777" y="4378"/>
                  </a:cubicBezTo>
                  <a:cubicBezTo>
                    <a:pt x="11965" y="4378"/>
                    <a:pt x="12153" y="4379"/>
                    <a:pt x="12342" y="4382"/>
                  </a:cubicBezTo>
                  <a:lnTo>
                    <a:pt x="13104" y="4382"/>
                  </a:lnTo>
                  <a:cubicBezTo>
                    <a:pt x="13286" y="4382"/>
                    <a:pt x="13477" y="4395"/>
                    <a:pt x="13665" y="4395"/>
                  </a:cubicBezTo>
                  <a:cubicBezTo>
                    <a:pt x="13760" y="4395"/>
                    <a:pt x="13853" y="4392"/>
                    <a:pt x="13944" y="4382"/>
                  </a:cubicBezTo>
                  <a:cubicBezTo>
                    <a:pt x="14130" y="4362"/>
                    <a:pt x="14237" y="4274"/>
                    <a:pt x="14355" y="4157"/>
                  </a:cubicBezTo>
                  <a:cubicBezTo>
                    <a:pt x="14540" y="3952"/>
                    <a:pt x="14726" y="3747"/>
                    <a:pt x="14921" y="3551"/>
                  </a:cubicBezTo>
                  <a:lnTo>
                    <a:pt x="15380" y="3053"/>
                  </a:lnTo>
                  <a:cubicBezTo>
                    <a:pt x="15556" y="2867"/>
                    <a:pt x="15752" y="2691"/>
                    <a:pt x="15898" y="2496"/>
                  </a:cubicBezTo>
                  <a:cubicBezTo>
                    <a:pt x="15986" y="2389"/>
                    <a:pt x="15986" y="2271"/>
                    <a:pt x="15918" y="2154"/>
                  </a:cubicBezTo>
                  <a:cubicBezTo>
                    <a:pt x="15781" y="1959"/>
                    <a:pt x="15586" y="1773"/>
                    <a:pt x="15420" y="1587"/>
                  </a:cubicBezTo>
                  <a:cubicBezTo>
                    <a:pt x="15087" y="1206"/>
                    <a:pt x="14755" y="825"/>
                    <a:pt x="14413" y="454"/>
                  </a:cubicBezTo>
                  <a:cubicBezTo>
                    <a:pt x="14306" y="327"/>
                    <a:pt x="14188" y="200"/>
                    <a:pt x="14032" y="122"/>
                  </a:cubicBezTo>
                  <a:cubicBezTo>
                    <a:pt x="13856" y="34"/>
                    <a:pt x="13641" y="24"/>
                    <a:pt x="13436" y="24"/>
                  </a:cubicBezTo>
                  <a:cubicBezTo>
                    <a:pt x="12889" y="14"/>
                    <a:pt x="12342" y="14"/>
                    <a:pt x="11804" y="14"/>
                  </a:cubicBezTo>
                  <a:lnTo>
                    <a:pt x="4632" y="14"/>
                  </a:lnTo>
                  <a:cubicBezTo>
                    <a:pt x="4036" y="14"/>
                    <a:pt x="3430" y="14"/>
                    <a:pt x="2834" y="24"/>
                  </a:cubicBezTo>
                  <a:cubicBezTo>
                    <a:pt x="2548" y="8"/>
                    <a:pt x="2261" y="1"/>
                    <a:pt x="1974" y="1"/>
                  </a:cubicBezTo>
                  <a:close/>
                </a:path>
              </a:pathLst>
            </a:custGeom>
            <a:solidFill>
              <a:srgbClr val="4B4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3" name="Google Shape;1243;p25"/>
          <p:cNvGrpSpPr/>
          <p:nvPr/>
        </p:nvGrpSpPr>
        <p:grpSpPr>
          <a:xfrm rot="-10796165">
            <a:off x="-951180" y="1547191"/>
            <a:ext cx="1842350" cy="479566"/>
            <a:chOff x="7492775" y="1865413"/>
            <a:chExt cx="2055046" cy="534931"/>
          </a:xfrm>
        </p:grpSpPr>
        <p:sp>
          <p:nvSpPr>
            <p:cNvPr id="1244" name="Google Shape;1244;p25"/>
            <p:cNvSpPr/>
            <p:nvPr/>
          </p:nvSpPr>
          <p:spPr>
            <a:xfrm>
              <a:off x="7498728" y="1868329"/>
              <a:ext cx="2033663" cy="521203"/>
            </a:xfrm>
            <a:custGeom>
              <a:avLst/>
              <a:gdLst/>
              <a:ahLst/>
              <a:cxnLst/>
              <a:rect l="l" t="t" r="r" b="b"/>
              <a:pathLst>
                <a:path w="16739" h="4290" extrusionOk="0">
                  <a:moveTo>
                    <a:pt x="16719" y="0"/>
                  </a:moveTo>
                  <a:cubicBezTo>
                    <a:pt x="16719" y="0"/>
                    <a:pt x="14257" y="215"/>
                    <a:pt x="13954" y="284"/>
                  </a:cubicBezTo>
                  <a:cubicBezTo>
                    <a:pt x="13906" y="294"/>
                    <a:pt x="13731" y="299"/>
                    <a:pt x="13469" y="299"/>
                  </a:cubicBezTo>
                  <a:cubicBezTo>
                    <a:pt x="12041" y="299"/>
                    <a:pt x="8020" y="165"/>
                    <a:pt x="7740" y="157"/>
                  </a:cubicBezTo>
                  <a:lnTo>
                    <a:pt x="392" y="157"/>
                  </a:lnTo>
                  <a:cubicBezTo>
                    <a:pt x="206" y="460"/>
                    <a:pt x="1" y="4290"/>
                    <a:pt x="1" y="4290"/>
                  </a:cubicBezTo>
                  <a:lnTo>
                    <a:pt x="147" y="4212"/>
                  </a:lnTo>
                  <a:lnTo>
                    <a:pt x="4447" y="4163"/>
                  </a:lnTo>
                  <a:cubicBezTo>
                    <a:pt x="4447" y="4163"/>
                    <a:pt x="8381" y="4198"/>
                    <a:pt x="11152" y="4198"/>
                  </a:cubicBezTo>
                  <a:cubicBezTo>
                    <a:pt x="12537" y="4198"/>
                    <a:pt x="13632" y="4189"/>
                    <a:pt x="13798" y="4163"/>
                  </a:cubicBezTo>
                  <a:cubicBezTo>
                    <a:pt x="13914" y="4147"/>
                    <a:pt x="14072" y="4141"/>
                    <a:pt x="14247" y="4141"/>
                  </a:cubicBezTo>
                  <a:cubicBezTo>
                    <a:pt x="14836" y="4141"/>
                    <a:pt x="15631" y="4213"/>
                    <a:pt x="15781" y="4251"/>
                  </a:cubicBezTo>
                  <a:cubicBezTo>
                    <a:pt x="15846" y="4267"/>
                    <a:pt x="15975" y="4272"/>
                    <a:pt x="16116" y="4272"/>
                  </a:cubicBezTo>
                  <a:cubicBezTo>
                    <a:pt x="16400" y="4272"/>
                    <a:pt x="16739" y="4251"/>
                    <a:pt x="16739" y="4251"/>
                  </a:cubicBezTo>
                  <a:lnTo>
                    <a:pt x="15781" y="3459"/>
                  </a:lnTo>
                  <a:lnTo>
                    <a:pt x="14042" y="1798"/>
                  </a:lnTo>
                  <a:cubicBezTo>
                    <a:pt x="14042" y="1798"/>
                    <a:pt x="15361" y="1036"/>
                    <a:pt x="15517" y="997"/>
                  </a:cubicBezTo>
                  <a:cubicBezTo>
                    <a:pt x="15664" y="968"/>
                    <a:pt x="16719" y="0"/>
                    <a:pt x="16719" y="0"/>
                  </a:cubicBezTo>
                  <a:close/>
                </a:path>
              </a:pathLst>
            </a:custGeom>
            <a:solidFill>
              <a:srgbClr val="A3D0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5"/>
            <p:cNvSpPr/>
            <p:nvPr/>
          </p:nvSpPr>
          <p:spPr>
            <a:xfrm>
              <a:off x="7492775" y="1865413"/>
              <a:ext cx="2055046" cy="534931"/>
            </a:xfrm>
            <a:custGeom>
              <a:avLst/>
              <a:gdLst/>
              <a:ahLst/>
              <a:cxnLst/>
              <a:rect l="l" t="t" r="r" b="b"/>
              <a:pathLst>
                <a:path w="16915" h="4403" extrusionOk="0">
                  <a:moveTo>
                    <a:pt x="392" y="181"/>
                  </a:moveTo>
                  <a:cubicBezTo>
                    <a:pt x="1457" y="239"/>
                    <a:pt x="2522" y="239"/>
                    <a:pt x="3577" y="249"/>
                  </a:cubicBezTo>
                  <a:cubicBezTo>
                    <a:pt x="4652" y="259"/>
                    <a:pt x="5737" y="269"/>
                    <a:pt x="6811" y="278"/>
                  </a:cubicBezTo>
                  <a:cubicBezTo>
                    <a:pt x="8589" y="295"/>
                    <a:pt x="10360" y="332"/>
                    <a:pt x="12136" y="332"/>
                  </a:cubicBezTo>
                  <a:cubicBezTo>
                    <a:pt x="12478" y="332"/>
                    <a:pt x="12820" y="330"/>
                    <a:pt x="13163" y="327"/>
                  </a:cubicBezTo>
                  <a:cubicBezTo>
                    <a:pt x="14277" y="317"/>
                    <a:pt x="15400" y="269"/>
                    <a:pt x="16514" y="181"/>
                  </a:cubicBezTo>
                  <a:lnTo>
                    <a:pt x="16514" y="181"/>
                  </a:lnTo>
                  <a:cubicBezTo>
                    <a:pt x="15752" y="806"/>
                    <a:pt x="14922" y="1363"/>
                    <a:pt x="14052" y="1822"/>
                  </a:cubicBezTo>
                  <a:cubicBezTo>
                    <a:pt x="14013" y="1851"/>
                    <a:pt x="14003" y="1910"/>
                    <a:pt x="14042" y="1939"/>
                  </a:cubicBezTo>
                  <a:cubicBezTo>
                    <a:pt x="14902" y="2702"/>
                    <a:pt x="15772" y="3464"/>
                    <a:pt x="16632" y="4236"/>
                  </a:cubicBezTo>
                  <a:cubicBezTo>
                    <a:pt x="16529" y="4247"/>
                    <a:pt x="16427" y="4253"/>
                    <a:pt x="16324" y="4253"/>
                  </a:cubicBezTo>
                  <a:cubicBezTo>
                    <a:pt x="15919" y="4253"/>
                    <a:pt x="15515" y="4173"/>
                    <a:pt x="15117" y="4118"/>
                  </a:cubicBezTo>
                  <a:cubicBezTo>
                    <a:pt x="14822" y="4079"/>
                    <a:pt x="14530" y="4063"/>
                    <a:pt x="14238" y="4063"/>
                  </a:cubicBezTo>
                  <a:cubicBezTo>
                    <a:pt x="14017" y="4063"/>
                    <a:pt x="13796" y="4072"/>
                    <a:pt x="13573" y="4089"/>
                  </a:cubicBezTo>
                  <a:cubicBezTo>
                    <a:pt x="12498" y="4157"/>
                    <a:pt x="11423" y="4226"/>
                    <a:pt x="10339" y="4236"/>
                  </a:cubicBezTo>
                  <a:cubicBezTo>
                    <a:pt x="10159" y="4237"/>
                    <a:pt x="9978" y="4238"/>
                    <a:pt x="9798" y="4238"/>
                  </a:cubicBezTo>
                  <a:cubicBezTo>
                    <a:pt x="7798" y="4238"/>
                    <a:pt x="5791" y="4146"/>
                    <a:pt x="3792" y="4128"/>
                  </a:cubicBezTo>
                  <a:cubicBezTo>
                    <a:pt x="3645" y="4127"/>
                    <a:pt x="3498" y="4126"/>
                    <a:pt x="3351" y="4126"/>
                  </a:cubicBezTo>
                  <a:cubicBezTo>
                    <a:pt x="2286" y="4126"/>
                    <a:pt x="1222" y="4158"/>
                    <a:pt x="157" y="4236"/>
                  </a:cubicBezTo>
                  <a:cubicBezTo>
                    <a:pt x="157" y="2877"/>
                    <a:pt x="245" y="1529"/>
                    <a:pt x="392" y="181"/>
                  </a:cubicBezTo>
                  <a:close/>
                  <a:moveTo>
                    <a:pt x="601" y="0"/>
                  </a:moveTo>
                  <a:cubicBezTo>
                    <a:pt x="528" y="0"/>
                    <a:pt x="456" y="6"/>
                    <a:pt x="392" y="24"/>
                  </a:cubicBezTo>
                  <a:cubicBezTo>
                    <a:pt x="380" y="9"/>
                    <a:pt x="360" y="1"/>
                    <a:pt x="340" y="1"/>
                  </a:cubicBezTo>
                  <a:cubicBezTo>
                    <a:pt x="306" y="1"/>
                    <a:pt x="271" y="21"/>
                    <a:pt x="265" y="63"/>
                  </a:cubicBezTo>
                  <a:cubicBezTo>
                    <a:pt x="99" y="1480"/>
                    <a:pt x="11" y="2897"/>
                    <a:pt x="1" y="4314"/>
                  </a:cubicBezTo>
                  <a:cubicBezTo>
                    <a:pt x="1" y="4353"/>
                    <a:pt x="40" y="4392"/>
                    <a:pt x="79" y="4392"/>
                  </a:cubicBezTo>
                  <a:cubicBezTo>
                    <a:pt x="1155" y="4311"/>
                    <a:pt x="2233" y="4283"/>
                    <a:pt x="3312" y="4283"/>
                  </a:cubicBezTo>
                  <a:cubicBezTo>
                    <a:pt x="4438" y="4283"/>
                    <a:pt x="5566" y="4313"/>
                    <a:pt x="6694" y="4343"/>
                  </a:cubicBezTo>
                  <a:cubicBezTo>
                    <a:pt x="7641" y="4368"/>
                    <a:pt x="8585" y="4386"/>
                    <a:pt x="9529" y="4386"/>
                  </a:cubicBezTo>
                  <a:cubicBezTo>
                    <a:pt x="10787" y="4386"/>
                    <a:pt x="12043" y="4354"/>
                    <a:pt x="13300" y="4265"/>
                  </a:cubicBezTo>
                  <a:cubicBezTo>
                    <a:pt x="13619" y="4240"/>
                    <a:pt x="13936" y="4222"/>
                    <a:pt x="14253" y="4222"/>
                  </a:cubicBezTo>
                  <a:cubicBezTo>
                    <a:pt x="14547" y="4222"/>
                    <a:pt x="14840" y="4237"/>
                    <a:pt x="15137" y="4275"/>
                  </a:cubicBezTo>
                  <a:cubicBezTo>
                    <a:pt x="15531" y="4329"/>
                    <a:pt x="15921" y="4403"/>
                    <a:pt x="16312" y="4403"/>
                  </a:cubicBezTo>
                  <a:cubicBezTo>
                    <a:pt x="16483" y="4403"/>
                    <a:pt x="16655" y="4389"/>
                    <a:pt x="16827" y="4353"/>
                  </a:cubicBezTo>
                  <a:cubicBezTo>
                    <a:pt x="16886" y="4353"/>
                    <a:pt x="16915" y="4265"/>
                    <a:pt x="16866" y="4226"/>
                  </a:cubicBezTo>
                  <a:cubicBezTo>
                    <a:pt x="15987" y="3454"/>
                    <a:pt x="15097" y="2672"/>
                    <a:pt x="14218" y="1900"/>
                  </a:cubicBezTo>
                  <a:cubicBezTo>
                    <a:pt x="15127" y="1402"/>
                    <a:pt x="15987" y="816"/>
                    <a:pt x="16778" y="142"/>
                  </a:cubicBezTo>
                  <a:cubicBezTo>
                    <a:pt x="16824" y="104"/>
                    <a:pt x="16792" y="24"/>
                    <a:pt x="16738" y="24"/>
                  </a:cubicBezTo>
                  <a:cubicBezTo>
                    <a:pt x="16735" y="24"/>
                    <a:pt x="16732" y="24"/>
                    <a:pt x="16729" y="24"/>
                  </a:cubicBezTo>
                  <a:cubicBezTo>
                    <a:pt x="15250" y="133"/>
                    <a:pt x="13765" y="166"/>
                    <a:pt x="12279" y="166"/>
                  </a:cubicBezTo>
                  <a:cubicBezTo>
                    <a:pt x="11636" y="166"/>
                    <a:pt x="10992" y="160"/>
                    <a:pt x="10349" y="151"/>
                  </a:cubicBezTo>
                  <a:cubicBezTo>
                    <a:pt x="8218" y="132"/>
                    <a:pt x="6088" y="112"/>
                    <a:pt x="3948" y="93"/>
                  </a:cubicBezTo>
                  <a:cubicBezTo>
                    <a:pt x="3186" y="93"/>
                    <a:pt x="2414" y="73"/>
                    <a:pt x="1642" y="73"/>
                  </a:cubicBezTo>
                  <a:cubicBezTo>
                    <a:pt x="1427" y="44"/>
                    <a:pt x="1193" y="34"/>
                    <a:pt x="968" y="24"/>
                  </a:cubicBezTo>
                  <a:cubicBezTo>
                    <a:pt x="857" y="18"/>
                    <a:pt x="726" y="0"/>
                    <a:pt x="601" y="0"/>
                  </a:cubicBezTo>
                  <a:close/>
                </a:path>
              </a:pathLst>
            </a:custGeom>
            <a:solidFill>
              <a:srgbClr val="4B4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5"/>
            <p:cNvSpPr/>
            <p:nvPr/>
          </p:nvSpPr>
          <p:spPr>
            <a:xfrm>
              <a:off x="9179692" y="1968074"/>
              <a:ext cx="42887" cy="33289"/>
            </a:xfrm>
            <a:custGeom>
              <a:avLst/>
              <a:gdLst/>
              <a:ahLst/>
              <a:cxnLst/>
              <a:rect l="l" t="t" r="r" b="b"/>
              <a:pathLst>
                <a:path w="353" h="274" extrusionOk="0">
                  <a:moveTo>
                    <a:pt x="177" y="0"/>
                  </a:moveTo>
                  <a:cubicBezTo>
                    <a:pt x="1" y="0"/>
                    <a:pt x="1" y="274"/>
                    <a:pt x="177" y="274"/>
                  </a:cubicBezTo>
                  <a:cubicBezTo>
                    <a:pt x="353" y="274"/>
                    <a:pt x="353" y="0"/>
                    <a:pt x="177" y="0"/>
                  </a:cubicBezTo>
                  <a:close/>
                </a:path>
              </a:pathLst>
            </a:custGeom>
            <a:solidFill>
              <a:srgbClr val="FFE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5"/>
            <p:cNvSpPr/>
            <p:nvPr/>
          </p:nvSpPr>
          <p:spPr>
            <a:xfrm>
              <a:off x="9165477" y="2222114"/>
              <a:ext cx="44102" cy="33289"/>
            </a:xfrm>
            <a:custGeom>
              <a:avLst/>
              <a:gdLst/>
              <a:ahLst/>
              <a:cxnLst/>
              <a:rect l="l" t="t" r="r" b="b"/>
              <a:pathLst>
                <a:path w="363" h="274" extrusionOk="0">
                  <a:moveTo>
                    <a:pt x="186" y="0"/>
                  </a:moveTo>
                  <a:cubicBezTo>
                    <a:pt x="1" y="0"/>
                    <a:pt x="1" y="274"/>
                    <a:pt x="186" y="274"/>
                  </a:cubicBezTo>
                  <a:cubicBezTo>
                    <a:pt x="352" y="274"/>
                    <a:pt x="362" y="0"/>
                    <a:pt x="186" y="0"/>
                  </a:cubicBezTo>
                  <a:close/>
                </a:path>
              </a:pathLst>
            </a:custGeom>
            <a:solidFill>
              <a:srgbClr val="FFE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5"/>
            <p:cNvSpPr/>
            <p:nvPr/>
          </p:nvSpPr>
          <p:spPr>
            <a:xfrm>
              <a:off x="9334108" y="2309952"/>
              <a:ext cx="42765" cy="33289"/>
            </a:xfrm>
            <a:custGeom>
              <a:avLst/>
              <a:gdLst/>
              <a:ahLst/>
              <a:cxnLst/>
              <a:rect l="l" t="t" r="r" b="b"/>
              <a:pathLst>
                <a:path w="352" h="274" extrusionOk="0">
                  <a:moveTo>
                    <a:pt x="176" y="0"/>
                  </a:moveTo>
                  <a:cubicBezTo>
                    <a:pt x="0" y="0"/>
                    <a:pt x="0" y="274"/>
                    <a:pt x="176" y="274"/>
                  </a:cubicBezTo>
                  <a:cubicBezTo>
                    <a:pt x="352" y="274"/>
                    <a:pt x="352" y="0"/>
                    <a:pt x="176" y="0"/>
                  </a:cubicBezTo>
                  <a:close/>
                </a:path>
              </a:pathLst>
            </a:custGeom>
            <a:solidFill>
              <a:srgbClr val="FFE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9" name="Google Shape;1249;p25"/>
          <p:cNvGrpSpPr/>
          <p:nvPr/>
        </p:nvGrpSpPr>
        <p:grpSpPr>
          <a:xfrm rot="-10796165">
            <a:off x="-999055" y="4264616"/>
            <a:ext cx="1842350" cy="479566"/>
            <a:chOff x="7492775" y="1865413"/>
            <a:chExt cx="2055046" cy="534931"/>
          </a:xfrm>
        </p:grpSpPr>
        <p:sp>
          <p:nvSpPr>
            <p:cNvPr id="1250" name="Google Shape;1250;p25"/>
            <p:cNvSpPr/>
            <p:nvPr/>
          </p:nvSpPr>
          <p:spPr>
            <a:xfrm>
              <a:off x="7498728" y="1868329"/>
              <a:ext cx="2033663" cy="521203"/>
            </a:xfrm>
            <a:custGeom>
              <a:avLst/>
              <a:gdLst/>
              <a:ahLst/>
              <a:cxnLst/>
              <a:rect l="l" t="t" r="r" b="b"/>
              <a:pathLst>
                <a:path w="16739" h="4290" extrusionOk="0">
                  <a:moveTo>
                    <a:pt x="16719" y="0"/>
                  </a:moveTo>
                  <a:cubicBezTo>
                    <a:pt x="16719" y="0"/>
                    <a:pt x="14257" y="215"/>
                    <a:pt x="13954" y="284"/>
                  </a:cubicBezTo>
                  <a:cubicBezTo>
                    <a:pt x="13906" y="294"/>
                    <a:pt x="13731" y="299"/>
                    <a:pt x="13469" y="299"/>
                  </a:cubicBezTo>
                  <a:cubicBezTo>
                    <a:pt x="12041" y="299"/>
                    <a:pt x="8020" y="165"/>
                    <a:pt x="7740" y="157"/>
                  </a:cubicBezTo>
                  <a:lnTo>
                    <a:pt x="392" y="157"/>
                  </a:lnTo>
                  <a:cubicBezTo>
                    <a:pt x="206" y="460"/>
                    <a:pt x="1" y="4290"/>
                    <a:pt x="1" y="4290"/>
                  </a:cubicBezTo>
                  <a:lnTo>
                    <a:pt x="147" y="4212"/>
                  </a:lnTo>
                  <a:lnTo>
                    <a:pt x="4447" y="4163"/>
                  </a:lnTo>
                  <a:cubicBezTo>
                    <a:pt x="4447" y="4163"/>
                    <a:pt x="8381" y="4198"/>
                    <a:pt x="11152" y="4198"/>
                  </a:cubicBezTo>
                  <a:cubicBezTo>
                    <a:pt x="12537" y="4198"/>
                    <a:pt x="13632" y="4189"/>
                    <a:pt x="13798" y="4163"/>
                  </a:cubicBezTo>
                  <a:cubicBezTo>
                    <a:pt x="13914" y="4147"/>
                    <a:pt x="14072" y="4141"/>
                    <a:pt x="14247" y="4141"/>
                  </a:cubicBezTo>
                  <a:cubicBezTo>
                    <a:pt x="14836" y="4141"/>
                    <a:pt x="15631" y="4213"/>
                    <a:pt x="15781" y="4251"/>
                  </a:cubicBezTo>
                  <a:cubicBezTo>
                    <a:pt x="15846" y="4267"/>
                    <a:pt x="15975" y="4272"/>
                    <a:pt x="16116" y="4272"/>
                  </a:cubicBezTo>
                  <a:cubicBezTo>
                    <a:pt x="16400" y="4272"/>
                    <a:pt x="16739" y="4251"/>
                    <a:pt x="16739" y="4251"/>
                  </a:cubicBezTo>
                  <a:lnTo>
                    <a:pt x="15781" y="3459"/>
                  </a:lnTo>
                  <a:lnTo>
                    <a:pt x="14042" y="1798"/>
                  </a:lnTo>
                  <a:cubicBezTo>
                    <a:pt x="14042" y="1798"/>
                    <a:pt x="15361" y="1036"/>
                    <a:pt x="15517" y="997"/>
                  </a:cubicBezTo>
                  <a:cubicBezTo>
                    <a:pt x="15664" y="968"/>
                    <a:pt x="16719" y="0"/>
                    <a:pt x="167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5"/>
            <p:cNvSpPr/>
            <p:nvPr/>
          </p:nvSpPr>
          <p:spPr>
            <a:xfrm>
              <a:off x="7492775" y="1865413"/>
              <a:ext cx="2055046" cy="534931"/>
            </a:xfrm>
            <a:custGeom>
              <a:avLst/>
              <a:gdLst/>
              <a:ahLst/>
              <a:cxnLst/>
              <a:rect l="l" t="t" r="r" b="b"/>
              <a:pathLst>
                <a:path w="16915" h="4403" extrusionOk="0">
                  <a:moveTo>
                    <a:pt x="392" y="181"/>
                  </a:moveTo>
                  <a:cubicBezTo>
                    <a:pt x="1457" y="239"/>
                    <a:pt x="2522" y="239"/>
                    <a:pt x="3577" y="249"/>
                  </a:cubicBezTo>
                  <a:cubicBezTo>
                    <a:pt x="4652" y="259"/>
                    <a:pt x="5737" y="269"/>
                    <a:pt x="6811" y="278"/>
                  </a:cubicBezTo>
                  <a:cubicBezTo>
                    <a:pt x="8589" y="295"/>
                    <a:pt x="10360" y="332"/>
                    <a:pt x="12136" y="332"/>
                  </a:cubicBezTo>
                  <a:cubicBezTo>
                    <a:pt x="12478" y="332"/>
                    <a:pt x="12820" y="330"/>
                    <a:pt x="13163" y="327"/>
                  </a:cubicBezTo>
                  <a:cubicBezTo>
                    <a:pt x="14277" y="317"/>
                    <a:pt x="15400" y="269"/>
                    <a:pt x="16514" y="181"/>
                  </a:cubicBezTo>
                  <a:lnTo>
                    <a:pt x="16514" y="181"/>
                  </a:lnTo>
                  <a:cubicBezTo>
                    <a:pt x="15752" y="806"/>
                    <a:pt x="14922" y="1363"/>
                    <a:pt x="14052" y="1822"/>
                  </a:cubicBezTo>
                  <a:cubicBezTo>
                    <a:pt x="14013" y="1851"/>
                    <a:pt x="14003" y="1910"/>
                    <a:pt x="14042" y="1939"/>
                  </a:cubicBezTo>
                  <a:cubicBezTo>
                    <a:pt x="14902" y="2702"/>
                    <a:pt x="15772" y="3464"/>
                    <a:pt x="16632" y="4236"/>
                  </a:cubicBezTo>
                  <a:cubicBezTo>
                    <a:pt x="16529" y="4247"/>
                    <a:pt x="16427" y="4253"/>
                    <a:pt x="16324" y="4253"/>
                  </a:cubicBezTo>
                  <a:cubicBezTo>
                    <a:pt x="15919" y="4253"/>
                    <a:pt x="15515" y="4173"/>
                    <a:pt x="15117" y="4118"/>
                  </a:cubicBezTo>
                  <a:cubicBezTo>
                    <a:pt x="14822" y="4079"/>
                    <a:pt x="14530" y="4063"/>
                    <a:pt x="14238" y="4063"/>
                  </a:cubicBezTo>
                  <a:cubicBezTo>
                    <a:pt x="14017" y="4063"/>
                    <a:pt x="13796" y="4072"/>
                    <a:pt x="13573" y="4089"/>
                  </a:cubicBezTo>
                  <a:cubicBezTo>
                    <a:pt x="12498" y="4157"/>
                    <a:pt x="11423" y="4226"/>
                    <a:pt x="10339" y="4236"/>
                  </a:cubicBezTo>
                  <a:cubicBezTo>
                    <a:pt x="10159" y="4237"/>
                    <a:pt x="9978" y="4238"/>
                    <a:pt x="9798" y="4238"/>
                  </a:cubicBezTo>
                  <a:cubicBezTo>
                    <a:pt x="7798" y="4238"/>
                    <a:pt x="5791" y="4146"/>
                    <a:pt x="3792" y="4128"/>
                  </a:cubicBezTo>
                  <a:cubicBezTo>
                    <a:pt x="3645" y="4127"/>
                    <a:pt x="3498" y="4126"/>
                    <a:pt x="3351" y="4126"/>
                  </a:cubicBezTo>
                  <a:cubicBezTo>
                    <a:pt x="2286" y="4126"/>
                    <a:pt x="1222" y="4158"/>
                    <a:pt x="157" y="4236"/>
                  </a:cubicBezTo>
                  <a:cubicBezTo>
                    <a:pt x="157" y="2877"/>
                    <a:pt x="245" y="1529"/>
                    <a:pt x="392" y="181"/>
                  </a:cubicBezTo>
                  <a:close/>
                  <a:moveTo>
                    <a:pt x="601" y="0"/>
                  </a:moveTo>
                  <a:cubicBezTo>
                    <a:pt x="528" y="0"/>
                    <a:pt x="456" y="6"/>
                    <a:pt x="392" y="24"/>
                  </a:cubicBezTo>
                  <a:cubicBezTo>
                    <a:pt x="380" y="9"/>
                    <a:pt x="360" y="1"/>
                    <a:pt x="340" y="1"/>
                  </a:cubicBezTo>
                  <a:cubicBezTo>
                    <a:pt x="306" y="1"/>
                    <a:pt x="271" y="21"/>
                    <a:pt x="265" y="63"/>
                  </a:cubicBezTo>
                  <a:cubicBezTo>
                    <a:pt x="99" y="1480"/>
                    <a:pt x="11" y="2897"/>
                    <a:pt x="1" y="4314"/>
                  </a:cubicBezTo>
                  <a:cubicBezTo>
                    <a:pt x="1" y="4353"/>
                    <a:pt x="40" y="4392"/>
                    <a:pt x="79" y="4392"/>
                  </a:cubicBezTo>
                  <a:cubicBezTo>
                    <a:pt x="1155" y="4311"/>
                    <a:pt x="2233" y="4283"/>
                    <a:pt x="3312" y="4283"/>
                  </a:cubicBezTo>
                  <a:cubicBezTo>
                    <a:pt x="4438" y="4283"/>
                    <a:pt x="5566" y="4313"/>
                    <a:pt x="6694" y="4343"/>
                  </a:cubicBezTo>
                  <a:cubicBezTo>
                    <a:pt x="7641" y="4368"/>
                    <a:pt x="8585" y="4386"/>
                    <a:pt x="9529" y="4386"/>
                  </a:cubicBezTo>
                  <a:cubicBezTo>
                    <a:pt x="10787" y="4386"/>
                    <a:pt x="12043" y="4354"/>
                    <a:pt x="13300" y="4265"/>
                  </a:cubicBezTo>
                  <a:cubicBezTo>
                    <a:pt x="13619" y="4240"/>
                    <a:pt x="13936" y="4222"/>
                    <a:pt x="14253" y="4222"/>
                  </a:cubicBezTo>
                  <a:cubicBezTo>
                    <a:pt x="14547" y="4222"/>
                    <a:pt x="14840" y="4237"/>
                    <a:pt x="15137" y="4275"/>
                  </a:cubicBezTo>
                  <a:cubicBezTo>
                    <a:pt x="15531" y="4329"/>
                    <a:pt x="15921" y="4403"/>
                    <a:pt x="16312" y="4403"/>
                  </a:cubicBezTo>
                  <a:cubicBezTo>
                    <a:pt x="16483" y="4403"/>
                    <a:pt x="16655" y="4389"/>
                    <a:pt x="16827" y="4353"/>
                  </a:cubicBezTo>
                  <a:cubicBezTo>
                    <a:pt x="16886" y="4353"/>
                    <a:pt x="16915" y="4265"/>
                    <a:pt x="16866" y="4226"/>
                  </a:cubicBezTo>
                  <a:cubicBezTo>
                    <a:pt x="15987" y="3454"/>
                    <a:pt x="15097" y="2672"/>
                    <a:pt x="14218" y="1900"/>
                  </a:cubicBezTo>
                  <a:cubicBezTo>
                    <a:pt x="15127" y="1402"/>
                    <a:pt x="15987" y="816"/>
                    <a:pt x="16778" y="142"/>
                  </a:cubicBezTo>
                  <a:cubicBezTo>
                    <a:pt x="16824" y="104"/>
                    <a:pt x="16792" y="24"/>
                    <a:pt x="16738" y="24"/>
                  </a:cubicBezTo>
                  <a:cubicBezTo>
                    <a:pt x="16735" y="24"/>
                    <a:pt x="16732" y="24"/>
                    <a:pt x="16729" y="24"/>
                  </a:cubicBezTo>
                  <a:cubicBezTo>
                    <a:pt x="15250" y="133"/>
                    <a:pt x="13765" y="166"/>
                    <a:pt x="12279" y="166"/>
                  </a:cubicBezTo>
                  <a:cubicBezTo>
                    <a:pt x="11636" y="166"/>
                    <a:pt x="10992" y="160"/>
                    <a:pt x="10349" y="151"/>
                  </a:cubicBezTo>
                  <a:cubicBezTo>
                    <a:pt x="8218" y="132"/>
                    <a:pt x="6088" y="112"/>
                    <a:pt x="3948" y="93"/>
                  </a:cubicBezTo>
                  <a:cubicBezTo>
                    <a:pt x="3186" y="93"/>
                    <a:pt x="2414" y="73"/>
                    <a:pt x="1642" y="73"/>
                  </a:cubicBezTo>
                  <a:cubicBezTo>
                    <a:pt x="1427" y="44"/>
                    <a:pt x="1193" y="34"/>
                    <a:pt x="968" y="24"/>
                  </a:cubicBezTo>
                  <a:cubicBezTo>
                    <a:pt x="857" y="18"/>
                    <a:pt x="726" y="0"/>
                    <a:pt x="601" y="0"/>
                  </a:cubicBezTo>
                  <a:close/>
                </a:path>
              </a:pathLst>
            </a:custGeom>
            <a:solidFill>
              <a:srgbClr val="4B4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5"/>
            <p:cNvSpPr/>
            <p:nvPr/>
          </p:nvSpPr>
          <p:spPr>
            <a:xfrm>
              <a:off x="9179692" y="1968074"/>
              <a:ext cx="42887" cy="33289"/>
            </a:xfrm>
            <a:custGeom>
              <a:avLst/>
              <a:gdLst/>
              <a:ahLst/>
              <a:cxnLst/>
              <a:rect l="l" t="t" r="r" b="b"/>
              <a:pathLst>
                <a:path w="353" h="274" extrusionOk="0">
                  <a:moveTo>
                    <a:pt x="177" y="0"/>
                  </a:moveTo>
                  <a:cubicBezTo>
                    <a:pt x="1" y="0"/>
                    <a:pt x="1" y="274"/>
                    <a:pt x="177" y="274"/>
                  </a:cubicBezTo>
                  <a:cubicBezTo>
                    <a:pt x="353" y="274"/>
                    <a:pt x="353" y="0"/>
                    <a:pt x="177" y="0"/>
                  </a:cubicBezTo>
                  <a:close/>
                </a:path>
              </a:pathLst>
            </a:custGeom>
            <a:solidFill>
              <a:srgbClr val="FFE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5"/>
            <p:cNvSpPr/>
            <p:nvPr/>
          </p:nvSpPr>
          <p:spPr>
            <a:xfrm>
              <a:off x="9165477" y="2222114"/>
              <a:ext cx="44102" cy="33289"/>
            </a:xfrm>
            <a:custGeom>
              <a:avLst/>
              <a:gdLst/>
              <a:ahLst/>
              <a:cxnLst/>
              <a:rect l="l" t="t" r="r" b="b"/>
              <a:pathLst>
                <a:path w="363" h="274" extrusionOk="0">
                  <a:moveTo>
                    <a:pt x="186" y="0"/>
                  </a:moveTo>
                  <a:cubicBezTo>
                    <a:pt x="1" y="0"/>
                    <a:pt x="1" y="274"/>
                    <a:pt x="186" y="274"/>
                  </a:cubicBezTo>
                  <a:cubicBezTo>
                    <a:pt x="352" y="274"/>
                    <a:pt x="362" y="0"/>
                    <a:pt x="186" y="0"/>
                  </a:cubicBezTo>
                  <a:close/>
                </a:path>
              </a:pathLst>
            </a:custGeom>
            <a:solidFill>
              <a:srgbClr val="FFE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5"/>
            <p:cNvSpPr/>
            <p:nvPr/>
          </p:nvSpPr>
          <p:spPr>
            <a:xfrm>
              <a:off x="9334108" y="2309952"/>
              <a:ext cx="42765" cy="33289"/>
            </a:xfrm>
            <a:custGeom>
              <a:avLst/>
              <a:gdLst/>
              <a:ahLst/>
              <a:cxnLst/>
              <a:rect l="l" t="t" r="r" b="b"/>
              <a:pathLst>
                <a:path w="352" h="274" extrusionOk="0">
                  <a:moveTo>
                    <a:pt x="176" y="0"/>
                  </a:moveTo>
                  <a:cubicBezTo>
                    <a:pt x="0" y="0"/>
                    <a:pt x="0" y="274"/>
                    <a:pt x="176" y="274"/>
                  </a:cubicBezTo>
                  <a:cubicBezTo>
                    <a:pt x="352" y="274"/>
                    <a:pt x="352" y="0"/>
                    <a:pt x="176" y="0"/>
                  </a:cubicBezTo>
                  <a:close/>
                </a:path>
              </a:pathLst>
            </a:custGeom>
            <a:solidFill>
              <a:srgbClr val="FFE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5" name="Google Shape;1255;p25"/>
          <p:cNvGrpSpPr/>
          <p:nvPr/>
        </p:nvGrpSpPr>
        <p:grpSpPr>
          <a:xfrm rot="-10796165">
            <a:off x="-978205" y="3731066"/>
            <a:ext cx="1842350" cy="479566"/>
            <a:chOff x="7492775" y="1865413"/>
            <a:chExt cx="2055046" cy="534931"/>
          </a:xfrm>
        </p:grpSpPr>
        <p:sp>
          <p:nvSpPr>
            <p:cNvPr id="1256" name="Google Shape;1256;p25"/>
            <p:cNvSpPr/>
            <p:nvPr/>
          </p:nvSpPr>
          <p:spPr>
            <a:xfrm>
              <a:off x="7498728" y="1868329"/>
              <a:ext cx="2033663" cy="521203"/>
            </a:xfrm>
            <a:custGeom>
              <a:avLst/>
              <a:gdLst/>
              <a:ahLst/>
              <a:cxnLst/>
              <a:rect l="l" t="t" r="r" b="b"/>
              <a:pathLst>
                <a:path w="16739" h="4290" extrusionOk="0">
                  <a:moveTo>
                    <a:pt x="16719" y="0"/>
                  </a:moveTo>
                  <a:cubicBezTo>
                    <a:pt x="16719" y="0"/>
                    <a:pt x="14257" y="215"/>
                    <a:pt x="13954" y="284"/>
                  </a:cubicBezTo>
                  <a:cubicBezTo>
                    <a:pt x="13906" y="294"/>
                    <a:pt x="13731" y="299"/>
                    <a:pt x="13469" y="299"/>
                  </a:cubicBezTo>
                  <a:cubicBezTo>
                    <a:pt x="12041" y="299"/>
                    <a:pt x="8020" y="165"/>
                    <a:pt x="7740" y="157"/>
                  </a:cubicBezTo>
                  <a:lnTo>
                    <a:pt x="392" y="157"/>
                  </a:lnTo>
                  <a:cubicBezTo>
                    <a:pt x="206" y="460"/>
                    <a:pt x="1" y="4290"/>
                    <a:pt x="1" y="4290"/>
                  </a:cubicBezTo>
                  <a:lnTo>
                    <a:pt x="147" y="4212"/>
                  </a:lnTo>
                  <a:lnTo>
                    <a:pt x="4447" y="4163"/>
                  </a:lnTo>
                  <a:cubicBezTo>
                    <a:pt x="4447" y="4163"/>
                    <a:pt x="8381" y="4198"/>
                    <a:pt x="11152" y="4198"/>
                  </a:cubicBezTo>
                  <a:cubicBezTo>
                    <a:pt x="12537" y="4198"/>
                    <a:pt x="13632" y="4189"/>
                    <a:pt x="13798" y="4163"/>
                  </a:cubicBezTo>
                  <a:cubicBezTo>
                    <a:pt x="13914" y="4147"/>
                    <a:pt x="14072" y="4141"/>
                    <a:pt x="14247" y="4141"/>
                  </a:cubicBezTo>
                  <a:cubicBezTo>
                    <a:pt x="14836" y="4141"/>
                    <a:pt x="15631" y="4213"/>
                    <a:pt x="15781" y="4251"/>
                  </a:cubicBezTo>
                  <a:cubicBezTo>
                    <a:pt x="15846" y="4267"/>
                    <a:pt x="15975" y="4272"/>
                    <a:pt x="16116" y="4272"/>
                  </a:cubicBezTo>
                  <a:cubicBezTo>
                    <a:pt x="16400" y="4272"/>
                    <a:pt x="16739" y="4251"/>
                    <a:pt x="16739" y="4251"/>
                  </a:cubicBezTo>
                  <a:lnTo>
                    <a:pt x="15781" y="3459"/>
                  </a:lnTo>
                  <a:lnTo>
                    <a:pt x="14042" y="1798"/>
                  </a:lnTo>
                  <a:cubicBezTo>
                    <a:pt x="14042" y="1798"/>
                    <a:pt x="15361" y="1036"/>
                    <a:pt x="15517" y="997"/>
                  </a:cubicBezTo>
                  <a:cubicBezTo>
                    <a:pt x="15664" y="968"/>
                    <a:pt x="16719" y="0"/>
                    <a:pt x="167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5"/>
            <p:cNvSpPr/>
            <p:nvPr/>
          </p:nvSpPr>
          <p:spPr>
            <a:xfrm>
              <a:off x="7492775" y="1865413"/>
              <a:ext cx="2055046" cy="534931"/>
            </a:xfrm>
            <a:custGeom>
              <a:avLst/>
              <a:gdLst/>
              <a:ahLst/>
              <a:cxnLst/>
              <a:rect l="l" t="t" r="r" b="b"/>
              <a:pathLst>
                <a:path w="16915" h="4403" extrusionOk="0">
                  <a:moveTo>
                    <a:pt x="392" y="181"/>
                  </a:moveTo>
                  <a:cubicBezTo>
                    <a:pt x="1457" y="239"/>
                    <a:pt x="2522" y="239"/>
                    <a:pt x="3577" y="249"/>
                  </a:cubicBezTo>
                  <a:cubicBezTo>
                    <a:pt x="4652" y="259"/>
                    <a:pt x="5737" y="269"/>
                    <a:pt x="6811" y="278"/>
                  </a:cubicBezTo>
                  <a:cubicBezTo>
                    <a:pt x="8589" y="295"/>
                    <a:pt x="10360" y="332"/>
                    <a:pt x="12136" y="332"/>
                  </a:cubicBezTo>
                  <a:cubicBezTo>
                    <a:pt x="12478" y="332"/>
                    <a:pt x="12820" y="330"/>
                    <a:pt x="13163" y="327"/>
                  </a:cubicBezTo>
                  <a:cubicBezTo>
                    <a:pt x="14277" y="317"/>
                    <a:pt x="15400" y="269"/>
                    <a:pt x="16514" y="181"/>
                  </a:cubicBezTo>
                  <a:lnTo>
                    <a:pt x="16514" y="181"/>
                  </a:lnTo>
                  <a:cubicBezTo>
                    <a:pt x="15752" y="806"/>
                    <a:pt x="14922" y="1363"/>
                    <a:pt x="14052" y="1822"/>
                  </a:cubicBezTo>
                  <a:cubicBezTo>
                    <a:pt x="14013" y="1851"/>
                    <a:pt x="14003" y="1910"/>
                    <a:pt x="14042" y="1939"/>
                  </a:cubicBezTo>
                  <a:cubicBezTo>
                    <a:pt x="14902" y="2702"/>
                    <a:pt x="15772" y="3464"/>
                    <a:pt x="16632" y="4236"/>
                  </a:cubicBezTo>
                  <a:cubicBezTo>
                    <a:pt x="16529" y="4247"/>
                    <a:pt x="16427" y="4253"/>
                    <a:pt x="16324" y="4253"/>
                  </a:cubicBezTo>
                  <a:cubicBezTo>
                    <a:pt x="15919" y="4253"/>
                    <a:pt x="15515" y="4173"/>
                    <a:pt x="15117" y="4118"/>
                  </a:cubicBezTo>
                  <a:cubicBezTo>
                    <a:pt x="14822" y="4079"/>
                    <a:pt x="14530" y="4063"/>
                    <a:pt x="14238" y="4063"/>
                  </a:cubicBezTo>
                  <a:cubicBezTo>
                    <a:pt x="14017" y="4063"/>
                    <a:pt x="13796" y="4072"/>
                    <a:pt x="13573" y="4089"/>
                  </a:cubicBezTo>
                  <a:cubicBezTo>
                    <a:pt x="12498" y="4157"/>
                    <a:pt x="11423" y="4226"/>
                    <a:pt x="10339" y="4236"/>
                  </a:cubicBezTo>
                  <a:cubicBezTo>
                    <a:pt x="10159" y="4237"/>
                    <a:pt x="9978" y="4238"/>
                    <a:pt x="9798" y="4238"/>
                  </a:cubicBezTo>
                  <a:cubicBezTo>
                    <a:pt x="7798" y="4238"/>
                    <a:pt x="5791" y="4146"/>
                    <a:pt x="3792" y="4128"/>
                  </a:cubicBezTo>
                  <a:cubicBezTo>
                    <a:pt x="3645" y="4127"/>
                    <a:pt x="3498" y="4126"/>
                    <a:pt x="3351" y="4126"/>
                  </a:cubicBezTo>
                  <a:cubicBezTo>
                    <a:pt x="2286" y="4126"/>
                    <a:pt x="1222" y="4158"/>
                    <a:pt x="157" y="4236"/>
                  </a:cubicBezTo>
                  <a:cubicBezTo>
                    <a:pt x="157" y="2877"/>
                    <a:pt x="245" y="1529"/>
                    <a:pt x="392" y="181"/>
                  </a:cubicBezTo>
                  <a:close/>
                  <a:moveTo>
                    <a:pt x="601" y="0"/>
                  </a:moveTo>
                  <a:cubicBezTo>
                    <a:pt x="528" y="0"/>
                    <a:pt x="456" y="6"/>
                    <a:pt x="392" y="24"/>
                  </a:cubicBezTo>
                  <a:cubicBezTo>
                    <a:pt x="380" y="9"/>
                    <a:pt x="360" y="1"/>
                    <a:pt x="340" y="1"/>
                  </a:cubicBezTo>
                  <a:cubicBezTo>
                    <a:pt x="306" y="1"/>
                    <a:pt x="271" y="21"/>
                    <a:pt x="265" y="63"/>
                  </a:cubicBezTo>
                  <a:cubicBezTo>
                    <a:pt x="99" y="1480"/>
                    <a:pt x="11" y="2897"/>
                    <a:pt x="1" y="4314"/>
                  </a:cubicBezTo>
                  <a:cubicBezTo>
                    <a:pt x="1" y="4353"/>
                    <a:pt x="40" y="4392"/>
                    <a:pt x="79" y="4392"/>
                  </a:cubicBezTo>
                  <a:cubicBezTo>
                    <a:pt x="1155" y="4311"/>
                    <a:pt x="2233" y="4283"/>
                    <a:pt x="3312" y="4283"/>
                  </a:cubicBezTo>
                  <a:cubicBezTo>
                    <a:pt x="4438" y="4283"/>
                    <a:pt x="5566" y="4313"/>
                    <a:pt x="6694" y="4343"/>
                  </a:cubicBezTo>
                  <a:cubicBezTo>
                    <a:pt x="7641" y="4368"/>
                    <a:pt x="8585" y="4386"/>
                    <a:pt x="9529" y="4386"/>
                  </a:cubicBezTo>
                  <a:cubicBezTo>
                    <a:pt x="10787" y="4386"/>
                    <a:pt x="12043" y="4354"/>
                    <a:pt x="13300" y="4265"/>
                  </a:cubicBezTo>
                  <a:cubicBezTo>
                    <a:pt x="13619" y="4240"/>
                    <a:pt x="13936" y="4222"/>
                    <a:pt x="14253" y="4222"/>
                  </a:cubicBezTo>
                  <a:cubicBezTo>
                    <a:pt x="14547" y="4222"/>
                    <a:pt x="14840" y="4237"/>
                    <a:pt x="15137" y="4275"/>
                  </a:cubicBezTo>
                  <a:cubicBezTo>
                    <a:pt x="15531" y="4329"/>
                    <a:pt x="15921" y="4403"/>
                    <a:pt x="16312" y="4403"/>
                  </a:cubicBezTo>
                  <a:cubicBezTo>
                    <a:pt x="16483" y="4403"/>
                    <a:pt x="16655" y="4389"/>
                    <a:pt x="16827" y="4353"/>
                  </a:cubicBezTo>
                  <a:cubicBezTo>
                    <a:pt x="16886" y="4353"/>
                    <a:pt x="16915" y="4265"/>
                    <a:pt x="16866" y="4226"/>
                  </a:cubicBezTo>
                  <a:cubicBezTo>
                    <a:pt x="15987" y="3454"/>
                    <a:pt x="15097" y="2672"/>
                    <a:pt x="14218" y="1900"/>
                  </a:cubicBezTo>
                  <a:cubicBezTo>
                    <a:pt x="15127" y="1402"/>
                    <a:pt x="15987" y="816"/>
                    <a:pt x="16778" y="142"/>
                  </a:cubicBezTo>
                  <a:cubicBezTo>
                    <a:pt x="16824" y="104"/>
                    <a:pt x="16792" y="24"/>
                    <a:pt x="16738" y="24"/>
                  </a:cubicBezTo>
                  <a:cubicBezTo>
                    <a:pt x="16735" y="24"/>
                    <a:pt x="16732" y="24"/>
                    <a:pt x="16729" y="24"/>
                  </a:cubicBezTo>
                  <a:cubicBezTo>
                    <a:pt x="15250" y="133"/>
                    <a:pt x="13765" y="166"/>
                    <a:pt x="12279" y="166"/>
                  </a:cubicBezTo>
                  <a:cubicBezTo>
                    <a:pt x="11636" y="166"/>
                    <a:pt x="10992" y="160"/>
                    <a:pt x="10349" y="151"/>
                  </a:cubicBezTo>
                  <a:cubicBezTo>
                    <a:pt x="8218" y="132"/>
                    <a:pt x="6088" y="112"/>
                    <a:pt x="3948" y="93"/>
                  </a:cubicBezTo>
                  <a:cubicBezTo>
                    <a:pt x="3186" y="93"/>
                    <a:pt x="2414" y="73"/>
                    <a:pt x="1642" y="73"/>
                  </a:cubicBezTo>
                  <a:cubicBezTo>
                    <a:pt x="1427" y="44"/>
                    <a:pt x="1193" y="34"/>
                    <a:pt x="968" y="24"/>
                  </a:cubicBezTo>
                  <a:cubicBezTo>
                    <a:pt x="857" y="18"/>
                    <a:pt x="726" y="0"/>
                    <a:pt x="601" y="0"/>
                  </a:cubicBezTo>
                  <a:close/>
                </a:path>
              </a:pathLst>
            </a:custGeom>
            <a:solidFill>
              <a:srgbClr val="4B4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5"/>
            <p:cNvSpPr/>
            <p:nvPr/>
          </p:nvSpPr>
          <p:spPr>
            <a:xfrm>
              <a:off x="9179692" y="1968074"/>
              <a:ext cx="42887" cy="33289"/>
            </a:xfrm>
            <a:custGeom>
              <a:avLst/>
              <a:gdLst/>
              <a:ahLst/>
              <a:cxnLst/>
              <a:rect l="l" t="t" r="r" b="b"/>
              <a:pathLst>
                <a:path w="353" h="274" extrusionOk="0">
                  <a:moveTo>
                    <a:pt x="177" y="0"/>
                  </a:moveTo>
                  <a:cubicBezTo>
                    <a:pt x="1" y="0"/>
                    <a:pt x="1" y="274"/>
                    <a:pt x="177" y="274"/>
                  </a:cubicBezTo>
                  <a:cubicBezTo>
                    <a:pt x="353" y="274"/>
                    <a:pt x="353" y="0"/>
                    <a:pt x="177" y="0"/>
                  </a:cubicBezTo>
                  <a:close/>
                </a:path>
              </a:pathLst>
            </a:custGeom>
            <a:solidFill>
              <a:srgbClr val="FFE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5"/>
            <p:cNvSpPr/>
            <p:nvPr/>
          </p:nvSpPr>
          <p:spPr>
            <a:xfrm>
              <a:off x="9165477" y="2222114"/>
              <a:ext cx="44102" cy="33289"/>
            </a:xfrm>
            <a:custGeom>
              <a:avLst/>
              <a:gdLst/>
              <a:ahLst/>
              <a:cxnLst/>
              <a:rect l="l" t="t" r="r" b="b"/>
              <a:pathLst>
                <a:path w="363" h="274" extrusionOk="0">
                  <a:moveTo>
                    <a:pt x="186" y="0"/>
                  </a:moveTo>
                  <a:cubicBezTo>
                    <a:pt x="1" y="0"/>
                    <a:pt x="1" y="274"/>
                    <a:pt x="186" y="274"/>
                  </a:cubicBezTo>
                  <a:cubicBezTo>
                    <a:pt x="352" y="274"/>
                    <a:pt x="362" y="0"/>
                    <a:pt x="186" y="0"/>
                  </a:cubicBezTo>
                  <a:close/>
                </a:path>
              </a:pathLst>
            </a:custGeom>
            <a:solidFill>
              <a:srgbClr val="FFE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5"/>
            <p:cNvSpPr/>
            <p:nvPr/>
          </p:nvSpPr>
          <p:spPr>
            <a:xfrm>
              <a:off x="9334108" y="2309952"/>
              <a:ext cx="42765" cy="33289"/>
            </a:xfrm>
            <a:custGeom>
              <a:avLst/>
              <a:gdLst/>
              <a:ahLst/>
              <a:cxnLst/>
              <a:rect l="l" t="t" r="r" b="b"/>
              <a:pathLst>
                <a:path w="352" h="274" extrusionOk="0">
                  <a:moveTo>
                    <a:pt x="176" y="0"/>
                  </a:moveTo>
                  <a:cubicBezTo>
                    <a:pt x="0" y="0"/>
                    <a:pt x="0" y="274"/>
                    <a:pt x="176" y="274"/>
                  </a:cubicBezTo>
                  <a:cubicBezTo>
                    <a:pt x="352" y="274"/>
                    <a:pt x="352" y="0"/>
                    <a:pt x="176" y="0"/>
                  </a:cubicBezTo>
                  <a:close/>
                </a:path>
              </a:pathLst>
            </a:custGeom>
            <a:solidFill>
              <a:srgbClr val="FFE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Coming Soon"/>
              <a:buNone/>
              <a:defRPr sz="2800" b="1">
                <a:solidFill>
                  <a:schemeClr val="dk1"/>
                </a:solidFill>
                <a:latin typeface="Coming Soon"/>
                <a:ea typeface="Coming Soon"/>
                <a:cs typeface="Coming Soon"/>
                <a:sym typeface="Coming Soon"/>
              </a:defRPr>
            </a:lvl1pPr>
            <a:lvl2pPr lvl="1">
              <a:spcBef>
                <a:spcPts val="0"/>
              </a:spcBef>
              <a:spcAft>
                <a:spcPts val="0"/>
              </a:spcAft>
              <a:buClr>
                <a:schemeClr val="dk1"/>
              </a:buClr>
              <a:buSzPts val="2800"/>
              <a:buFont typeface="Coming Soon"/>
              <a:buNone/>
              <a:defRPr sz="2800">
                <a:solidFill>
                  <a:schemeClr val="dk1"/>
                </a:solidFill>
                <a:latin typeface="Coming Soon"/>
                <a:ea typeface="Coming Soon"/>
                <a:cs typeface="Coming Soon"/>
                <a:sym typeface="Coming Soon"/>
              </a:defRPr>
            </a:lvl2pPr>
            <a:lvl3pPr lvl="2">
              <a:spcBef>
                <a:spcPts val="0"/>
              </a:spcBef>
              <a:spcAft>
                <a:spcPts val="0"/>
              </a:spcAft>
              <a:buClr>
                <a:schemeClr val="dk1"/>
              </a:buClr>
              <a:buSzPts val="2800"/>
              <a:buFont typeface="Coming Soon"/>
              <a:buNone/>
              <a:defRPr sz="2800">
                <a:solidFill>
                  <a:schemeClr val="dk1"/>
                </a:solidFill>
                <a:latin typeface="Coming Soon"/>
                <a:ea typeface="Coming Soon"/>
                <a:cs typeface="Coming Soon"/>
                <a:sym typeface="Coming Soon"/>
              </a:defRPr>
            </a:lvl3pPr>
            <a:lvl4pPr lvl="3">
              <a:spcBef>
                <a:spcPts val="0"/>
              </a:spcBef>
              <a:spcAft>
                <a:spcPts val="0"/>
              </a:spcAft>
              <a:buClr>
                <a:schemeClr val="dk1"/>
              </a:buClr>
              <a:buSzPts val="2800"/>
              <a:buFont typeface="Coming Soon"/>
              <a:buNone/>
              <a:defRPr sz="2800">
                <a:solidFill>
                  <a:schemeClr val="dk1"/>
                </a:solidFill>
                <a:latin typeface="Coming Soon"/>
                <a:ea typeface="Coming Soon"/>
                <a:cs typeface="Coming Soon"/>
                <a:sym typeface="Coming Soon"/>
              </a:defRPr>
            </a:lvl4pPr>
            <a:lvl5pPr lvl="4">
              <a:spcBef>
                <a:spcPts val="0"/>
              </a:spcBef>
              <a:spcAft>
                <a:spcPts val="0"/>
              </a:spcAft>
              <a:buClr>
                <a:schemeClr val="dk1"/>
              </a:buClr>
              <a:buSzPts val="2800"/>
              <a:buFont typeface="Coming Soon"/>
              <a:buNone/>
              <a:defRPr sz="2800">
                <a:solidFill>
                  <a:schemeClr val="dk1"/>
                </a:solidFill>
                <a:latin typeface="Coming Soon"/>
                <a:ea typeface="Coming Soon"/>
                <a:cs typeface="Coming Soon"/>
                <a:sym typeface="Coming Soon"/>
              </a:defRPr>
            </a:lvl5pPr>
            <a:lvl6pPr lvl="5">
              <a:spcBef>
                <a:spcPts val="0"/>
              </a:spcBef>
              <a:spcAft>
                <a:spcPts val="0"/>
              </a:spcAft>
              <a:buClr>
                <a:schemeClr val="dk1"/>
              </a:buClr>
              <a:buSzPts val="2800"/>
              <a:buFont typeface="Coming Soon"/>
              <a:buNone/>
              <a:defRPr sz="2800">
                <a:solidFill>
                  <a:schemeClr val="dk1"/>
                </a:solidFill>
                <a:latin typeface="Coming Soon"/>
                <a:ea typeface="Coming Soon"/>
                <a:cs typeface="Coming Soon"/>
                <a:sym typeface="Coming Soon"/>
              </a:defRPr>
            </a:lvl6pPr>
            <a:lvl7pPr lvl="6">
              <a:spcBef>
                <a:spcPts val="0"/>
              </a:spcBef>
              <a:spcAft>
                <a:spcPts val="0"/>
              </a:spcAft>
              <a:buClr>
                <a:schemeClr val="dk1"/>
              </a:buClr>
              <a:buSzPts val="2800"/>
              <a:buFont typeface="Coming Soon"/>
              <a:buNone/>
              <a:defRPr sz="2800">
                <a:solidFill>
                  <a:schemeClr val="dk1"/>
                </a:solidFill>
                <a:latin typeface="Coming Soon"/>
                <a:ea typeface="Coming Soon"/>
                <a:cs typeface="Coming Soon"/>
                <a:sym typeface="Coming Soon"/>
              </a:defRPr>
            </a:lvl7pPr>
            <a:lvl8pPr lvl="7">
              <a:spcBef>
                <a:spcPts val="0"/>
              </a:spcBef>
              <a:spcAft>
                <a:spcPts val="0"/>
              </a:spcAft>
              <a:buClr>
                <a:schemeClr val="dk1"/>
              </a:buClr>
              <a:buSzPts val="2800"/>
              <a:buFont typeface="Coming Soon"/>
              <a:buNone/>
              <a:defRPr sz="2800">
                <a:solidFill>
                  <a:schemeClr val="dk1"/>
                </a:solidFill>
                <a:latin typeface="Coming Soon"/>
                <a:ea typeface="Coming Soon"/>
                <a:cs typeface="Coming Soon"/>
                <a:sym typeface="Coming Soon"/>
              </a:defRPr>
            </a:lvl8pPr>
            <a:lvl9pPr lvl="8">
              <a:spcBef>
                <a:spcPts val="0"/>
              </a:spcBef>
              <a:spcAft>
                <a:spcPts val="0"/>
              </a:spcAft>
              <a:buClr>
                <a:schemeClr val="dk1"/>
              </a:buClr>
              <a:buSzPts val="2800"/>
              <a:buFont typeface="Coming Soon"/>
              <a:buNone/>
              <a:defRPr sz="2800">
                <a:solidFill>
                  <a:schemeClr val="dk1"/>
                </a:solidFill>
                <a:latin typeface="Coming Soon"/>
                <a:ea typeface="Coming Soon"/>
                <a:cs typeface="Coming Soon"/>
                <a:sym typeface="Coming Soon"/>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59" r:id="rId4"/>
    <p:sldLayoutId id="2147483669" r:id="rId5"/>
    <p:sldLayoutId id="2147483671" r:id="rId6"/>
  </p:sldLayoutIdLst>
  <p:transition spd="slow">
    <p:wip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ontrol" Target="../activeX/activeX7.xml"/><Relationship Id="rId13" Type="http://schemas.openxmlformats.org/officeDocument/2006/relationships/control" Target="../activeX/activeX12.xml"/><Relationship Id="rId18" Type="http://schemas.openxmlformats.org/officeDocument/2006/relationships/control" Target="../activeX/activeX17.xml"/><Relationship Id="rId26" Type="http://schemas.openxmlformats.org/officeDocument/2006/relationships/control" Target="../activeX/activeX25.xml"/><Relationship Id="rId3" Type="http://schemas.openxmlformats.org/officeDocument/2006/relationships/control" Target="../activeX/activeX2.xml"/><Relationship Id="rId21" Type="http://schemas.openxmlformats.org/officeDocument/2006/relationships/control" Target="../activeX/activeX20.xml"/><Relationship Id="rId7" Type="http://schemas.openxmlformats.org/officeDocument/2006/relationships/control" Target="../activeX/activeX6.xml"/><Relationship Id="rId12" Type="http://schemas.openxmlformats.org/officeDocument/2006/relationships/control" Target="../activeX/activeX11.xml"/><Relationship Id="rId17" Type="http://schemas.openxmlformats.org/officeDocument/2006/relationships/control" Target="../activeX/activeX16.xml"/><Relationship Id="rId25" Type="http://schemas.openxmlformats.org/officeDocument/2006/relationships/control" Target="../activeX/activeX24.xml"/><Relationship Id="rId33" Type="http://schemas.openxmlformats.org/officeDocument/2006/relationships/image" Target="../media/image3.wmf"/><Relationship Id="rId2" Type="http://schemas.openxmlformats.org/officeDocument/2006/relationships/control" Target="../activeX/activeX1.xml"/><Relationship Id="rId16" Type="http://schemas.openxmlformats.org/officeDocument/2006/relationships/control" Target="../activeX/activeX15.xml"/><Relationship Id="rId20" Type="http://schemas.openxmlformats.org/officeDocument/2006/relationships/control" Target="../activeX/activeX19.xml"/><Relationship Id="rId29" Type="http://schemas.openxmlformats.org/officeDocument/2006/relationships/control" Target="../activeX/activeX28.xml"/><Relationship Id="rId1" Type="http://schemas.openxmlformats.org/officeDocument/2006/relationships/vmlDrawing" Target="../drawings/vmlDrawing1.vml"/><Relationship Id="rId6" Type="http://schemas.openxmlformats.org/officeDocument/2006/relationships/control" Target="../activeX/activeX5.xml"/><Relationship Id="rId11" Type="http://schemas.openxmlformats.org/officeDocument/2006/relationships/control" Target="../activeX/activeX10.xml"/><Relationship Id="rId24" Type="http://schemas.openxmlformats.org/officeDocument/2006/relationships/control" Target="../activeX/activeX23.xml"/><Relationship Id="rId32" Type="http://schemas.openxmlformats.org/officeDocument/2006/relationships/slideLayout" Target="../slideLayouts/slideLayout5.xml"/><Relationship Id="rId5" Type="http://schemas.openxmlformats.org/officeDocument/2006/relationships/control" Target="../activeX/activeX4.xml"/><Relationship Id="rId15" Type="http://schemas.openxmlformats.org/officeDocument/2006/relationships/control" Target="../activeX/activeX14.xml"/><Relationship Id="rId23" Type="http://schemas.openxmlformats.org/officeDocument/2006/relationships/control" Target="../activeX/activeX22.xml"/><Relationship Id="rId28" Type="http://schemas.openxmlformats.org/officeDocument/2006/relationships/control" Target="../activeX/activeX27.xml"/><Relationship Id="rId10" Type="http://schemas.openxmlformats.org/officeDocument/2006/relationships/control" Target="../activeX/activeX9.xml"/><Relationship Id="rId19" Type="http://schemas.openxmlformats.org/officeDocument/2006/relationships/control" Target="../activeX/activeX18.xml"/><Relationship Id="rId31" Type="http://schemas.openxmlformats.org/officeDocument/2006/relationships/control" Target="../activeX/activeX30.xml"/><Relationship Id="rId4" Type="http://schemas.openxmlformats.org/officeDocument/2006/relationships/control" Target="../activeX/activeX3.xml"/><Relationship Id="rId9" Type="http://schemas.openxmlformats.org/officeDocument/2006/relationships/control" Target="../activeX/activeX8.xml"/><Relationship Id="rId14" Type="http://schemas.openxmlformats.org/officeDocument/2006/relationships/control" Target="../activeX/activeX13.xml"/><Relationship Id="rId22" Type="http://schemas.openxmlformats.org/officeDocument/2006/relationships/control" Target="../activeX/activeX21.xml"/><Relationship Id="rId27" Type="http://schemas.openxmlformats.org/officeDocument/2006/relationships/control" Target="../activeX/activeX26.xml"/><Relationship Id="rId30" Type="http://schemas.openxmlformats.org/officeDocument/2006/relationships/control" Target="../activeX/activeX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5" name="Google Shape;1835;p38"/>
          <p:cNvSpPr txBox="1">
            <a:spLocks noGrp="1"/>
          </p:cNvSpPr>
          <p:nvPr>
            <p:ph type="subTitle" idx="1"/>
          </p:nvPr>
        </p:nvSpPr>
        <p:spPr>
          <a:xfrm>
            <a:off x="3228758" y="1660945"/>
            <a:ext cx="2630157"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smtClean="0">
                <a:solidFill>
                  <a:schemeClr val="dk1"/>
                </a:solidFill>
              </a:rPr>
              <a:t>Lifestyles.</a:t>
            </a:r>
          </a:p>
          <a:p>
            <a:pPr marL="0" lvl="0" indent="0" algn="ctr" rtl="0">
              <a:spcBef>
                <a:spcPts val="0"/>
              </a:spcBef>
              <a:spcAft>
                <a:spcPts val="0"/>
              </a:spcAft>
              <a:buNone/>
            </a:pPr>
            <a:endParaRPr lang="en" sz="1800" dirty="0"/>
          </a:p>
          <a:p>
            <a:pPr marL="0" lvl="0" indent="0" algn="ctr" rtl="0">
              <a:spcBef>
                <a:spcPts val="0"/>
              </a:spcBef>
              <a:spcAft>
                <a:spcPts val="0"/>
              </a:spcAft>
              <a:buNone/>
            </a:pPr>
            <a:endParaRPr lang="en" sz="1800" dirty="0" smtClean="0">
              <a:solidFill>
                <a:schemeClr val="dk1"/>
              </a:solidFill>
            </a:endParaRPr>
          </a:p>
          <a:p>
            <a:pPr marL="0" lvl="0" indent="0" algn="ctr" rtl="0">
              <a:spcBef>
                <a:spcPts val="0"/>
              </a:spcBef>
              <a:spcAft>
                <a:spcPts val="0"/>
              </a:spcAft>
              <a:buNone/>
            </a:pPr>
            <a:endParaRPr lang="en" sz="1800" dirty="0" smtClean="0">
              <a:solidFill>
                <a:schemeClr val="dk1"/>
              </a:solidFill>
            </a:endParaRPr>
          </a:p>
          <a:p>
            <a:pPr marL="0" lvl="0" indent="0" algn="ctr" rtl="0">
              <a:spcBef>
                <a:spcPts val="0"/>
              </a:spcBef>
              <a:spcAft>
                <a:spcPts val="0"/>
              </a:spcAft>
              <a:buNone/>
            </a:pPr>
            <a:r>
              <a:rPr lang="en" sz="1800" dirty="0" smtClean="0"/>
              <a:t>Present Simple and Present Continuous.</a:t>
            </a:r>
            <a:endParaRPr sz="1700" dirty="0">
              <a:solidFill>
                <a:schemeClr val="dk1"/>
              </a:solidFill>
            </a:endParaRPr>
          </a:p>
        </p:txBody>
      </p:sp>
      <p:sp>
        <p:nvSpPr>
          <p:cNvPr id="1836" name="Google Shape;1836;p38">
            <a:hlinkClick r:id="" action="ppaction://hlinkshowjump?jump=nextslide"/>
          </p:cNvPr>
          <p:cNvSpPr txBox="1"/>
          <p:nvPr/>
        </p:nvSpPr>
        <p:spPr>
          <a:xfrm>
            <a:off x="7575577" y="3782775"/>
            <a:ext cx="1128300"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chemeClr val="dk1"/>
                </a:solidFill>
                <a:uFill>
                  <a:noFill/>
                </a:uFill>
                <a:latin typeface="Coming Soon"/>
                <a:ea typeface="Coming Soon"/>
                <a:cs typeface="Coming Soon"/>
                <a:sym typeface="Coming Soon"/>
                <a:hlinkClick r:id="" action="ppaction://hlinkshowjump?jump=nextslide">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GO!</a:t>
            </a:r>
            <a:endParaRPr sz="3600" b="1" dirty="0">
              <a:solidFill>
                <a:schemeClr val="dk1"/>
              </a:solidFill>
              <a:latin typeface="Coming Soon"/>
              <a:ea typeface="Coming Soon"/>
              <a:cs typeface="Coming Soon"/>
              <a:sym typeface="Coming Soon"/>
            </a:endParaRPr>
          </a:p>
        </p:txBody>
      </p:sp>
    </p:spTree>
  </p:cSld>
  <p:clrMapOvr>
    <a:masterClrMapping/>
  </p:clrMapOvr>
  <p:transition spd="slow" advClick="0">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rot="544340">
            <a:off x="1482213" y="447807"/>
            <a:ext cx="6109500" cy="317541"/>
          </a:xfrm>
        </p:spPr>
        <p:txBody>
          <a:bodyPr/>
          <a:lstStyle/>
          <a:p>
            <a:pPr algn="ctr"/>
            <a:r>
              <a:rPr lang="en-GB" sz="1800" dirty="0" smtClean="0"/>
              <a:t>Is it True or False for you and your teacher?</a:t>
            </a:r>
            <a:endParaRPr lang="ru-RU" sz="1800" dirty="0"/>
          </a:p>
        </p:txBody>
      </p:sp>
      <p:sp>
        <p:nvSpPr>
          <p:cNvPr id="5" name="Google Shape;2741;p71"/>
          <p:cNvSpPr/>
          <p:nvPr/>
        </p:nvSpPr>
        <p:spPr>
          <a:xfrm rot="547970">
            <a:off x="1238992" y="569051"/>
            <a:ext cx="2600037" cy="303849"/>
          </a:xfrm>
          <a:custGeom>
            <a:avLst/>
            <a:gdLst/>
            <a:ahLst/>
            <a:cxnLst/>
            <a:rect l="l" t="t" r="r" b="b"/>
            <a:pathLst>
              <a:path w="18719" h="12757" extrusionOk="0">
                <a:moveTo>
                  <a:pt x="27" y="0"/>
                </a:moveTo>
                <a:cubicBezTo>
                  <a:pt x="82" y="3861"/>
                  <a:pt x="132" y="7717"/>
                  <a:pt x="182" y="11578"/>
                </a:cubicBezTo>
                <a:cubicBezTo>
                  <a:pt x="118" y="11969"/>
                  <a:pt x="59" y="12365"/>
                  <a:pt x="0" y="12756"/>
                </a:cubicBezTo>
                <a:cubicBezTo>
                  <a:pt x="6162" y="12611"/>
                  <a:pt x="12429" y="12756"/>
                  <a:pt x="18586" y="12506"/>
                </a:cubicBezTo>
                <a:cubicBezTo>
                  <a:pt x="18718" y="8563"/>
                  <a:pt x="18623" y="4275"/>
                  <a:pt x="18527" y="332"/>
                </a:cubicBezTo>
                <a:cubicBezTo>
                  <a:pt x="17295" y="430"/>
                  <a:pt x="16059" y="479"/>
                  <a:pt x="14823" y="479"/>
                </a:cubicBezTo>
                <a:cubicBezTo>
                  <a:pt x="13587" y="479"/>
                  <a:pt x="12351" y="430"/>
                  <a:pt x="11119" y="332"/>
                </a:cubicBezTo>
                <a:cubicBezTo>
                  <a:pt x="10305" y="268"/>
                  <a:pt x="9486" y="182"/>
                  <a:pt x="8672" y="146"/>
                </a:cubicBezTo>
                <a:cubicBezTo>
                  <a:pt x="8297" y="129"/>
                  <a:pt x="7921" y="122"/>
                  <a:pt x="7545" y="122"/>
                </a:cubicBezTo>
                <a:cubicBezTo>
                  <a:pt x="6065" y="122"/>
                  <a:pt x="4579" y="228"/>
                  <a:pt x="3103" y="228"/>
                </a:cubicBezTo>
                <a:cubicBezTo>
                  <a:pt x="2071" y="228"/>
                  <a:pt x="1044" y="176"/>
                  <a:pt x="27" y="0"/>
                </a:cubicBezTo>
                <a:close/>
              </a:path>
            </a:pathLst>
          </a:custGeom>
          <a:solidFill>
            <a:schemeClr val="accent6"/>
          </a:solidFill>
          <a:ln>
            <a:solidFill>
              <a:schemeClr val="tx1"/>
            </a:solidFill>
          </a:ln>
        </p:spPr>
        <p:txBody>
          <a:bodyPr spcFirstLastPara="1" wrap="square" lIns="91425" tIns="91425" rIns="91425" bIns="91425" anchor="ctr" anchorCtr="0">
            <a:noAutofit/>
          </a:bodyPr>
          <a:lstStyle/>
          <a:p>
            <a:pPr lvl="0"/>
            <a:r>
              <a:rPr lang="en-GB" sz="900" b="1" dirty="0" smtClean="0">
                <a:solidFill>
                  <a:schemeClr val="dk1"/>
                </a:solidFill>
                <a:latin typeface="Coming Soon"/>
                <a:ea typeface="Coming Soon"/>
                <a:cs typeface="Coming Soon"/>
                <a:sym typeface="Coming Soon"/>
              </a:rPr>
              <a:t>You love loud music</a:t>
            </a:r>
            <a:endParaRPr sz="900" b="1" dirty="0">
              <a:solidFill>
                <a:schemeClr val="dk1"/>
              </a:solidFill>
              <a:latin typeface="Coming Soon"/>
              <a:ea typeface="Coming Soon"/>
              <a:cs typeface="Coming Soon"/>
              <a:sym typeface="Coming Soon"/>
            </a:endParaRPr>
          </a:p>
        </p:txBody>
      </p:sp>
      <p:sp>
        <p:nvSpPr>
          <p:cNvPr id="6" name="Google Shape;2741;p71"/>
          <p:cNvSpPr/>
          <p:nvPr/>
        </p:nvSpPr>
        <p:spPr>
          <a:xfrm>
            <a:off x="3607029" y="793858"/>
            <a:ext cx="305212" cy="303849"/>
          </a:xfrm>
          <a:custGeom>
            <a:avLst/>
            <a:gdLst/>
            <a:ahLst/>
            <a:cxnLst/>
            <a:rect l="l" t="t" r="r" b="b"/>
            <a:pathLst>
              <a:path w="18719" h="12757" extrusionOk="0">
                <a:moveTo>
                  <a:pt x="27" y="0"/>
                </a:moveTo>
                <a:cubicBezTo>
                  <a:pt x="82" y="3861"/>
                  <a:pt x="132" y="7717"/>
                  <a:pt x="182" y="11578"/>
                </a:cubicBezTo>
                <a:cubicBezTo>
                  <a:pt x="118" y="11969"/>
                  <a:pt x="59" y="12365"/>
                  <a:pt x="0" y="12756"/>
                </a:cubicBezTo>
                <a:cubicBezTo>
                  <a:pt x="6162" y="12611"/>
                  <a:pt x="12429" y="12756"/>
                  <a:pt x="18586" y="12506"/>
                </a:cubicBezTo>
                <a:cubicBezTo>
                  <a:pt x="18718" y="8563"/>
                  <a:pt x="18623" y="4275"/>
                  <a:pt x="18527" y="332"/>
                </a:cubicBezTo>
                <a:cubicBezTo>
                  <a:pt x="17295" y="430"/>
                  <a:pt x="16059" y="479"/>
                  <a:pt x="14823" y="479"/>
                </a:cubicBezTo>
                <a:cubicBezTo>
                  <a:pt x="13587" y="479"/>
                  <a:pt x="12351" y="430"/>
                  <a:pt x="11119" y="332"/>
                </a:cubicBezTo>
                <a:cubicBezTo>
                  <a:pt x="10305" y="268"/>
                  <a:pt x="9486" y="182"/>
                  <a:pt x="8672" y="146"/>
                </a:cubicBezTo>
                <a:cubicBezTo>
                  <a:pt x="8297" y="129"/>
                  <a:pt x="7921" y="122"/>
                  <a:pt x="7545" y="122"/>
                </a:cubicBezTo>
                <a:cubicBezTo>
                  <a:pt x="6065" y="122"/>
                  <a:pt x="4579" y="228"/>
                  <a:pt x="3103" y="228"/>
                </a:cubicBezTo>
                <a:cubicBezTo>
                  <a:pt x="2071" y="228"/>
                  <a:pt x="1044" y="176"/>
                  <a:pt x="27" y="0"/>
                </a:cubicBezTo>
                <a:close/>
              </a:path>
            </a:pathLst>
          </a:custGeom>
          <a:solidFill>
            <a:srgbClr val="FFFFFF"/>
          </a:solidFill>
          <a:ln>
            <a:solidFill>
              <a:schemeClr val="tx1"/>
            </a:solidFill>
          </a:ln>
        </p:spPr>
        <p:txBody>
          <a:bodyPr spcFirstLastPara="1" wrap="square" lIns="91425" tIns="91425" rIns="91425" bIns="91425" anchor="ctr" anchorCtr="0">
            <a:noAutofit/>
          </a:bodyPr>
          <a:lstStyle/>
          <a:p>
            <a:pPr lvl="0" algn="ctr"/>
            <a:endParaRPr sz="900" b="1" dirty="0">
              <a:solidFill>
                <a:schemeClr val="dk1"/>
              </a:solidFill>
              <a:latin typeface="Coming Soon"/>
              <a:ea typeface="Coming Soon"/>
              <a:cs typeface="Coming Soon"/>
              <a:sym typeface="Coming Soon"/>
            </a:endParaRPr>
          </a:p>
        </p:txBody>
      </p:sp>
      <p:sp>
        <p:nvSpPr>
          <p:cNvPr id="8" name="Google Shape;2741;p71"/>
          <p:cNvSpPr/>
          <p:nvPr/>
        </p:nvSpPr>
        <p:spPr>
          <a:xfrm rot="547970">
            <a:off x="1298764" y="1094896"/>
            <a:ext cx="2600037" cy="303849"/>
          </a:xfrm>
          <a:custGeom>
            <a:avLst/>
            <a:gdLst/>
            <a:ahLst/>
            <a:cxnLst/>
            <a:rect l="l" t="t" r="r" b="b"/>
            <a:pathLst>
              <a:path w="18719" h="12757" extrusionOk="0">
                <a:moveTo>
                  <a:pt x="27" y="0"/>
                </a:moveTo>
                <a:cubicBezTo>
                  <a:pt x="82" y="3861"/>
                  <a:pt x="132" y="7717"/>
                  <a:pt x="182" y="11578"/>
                </a:cubicBezTo>
                <a:cubicBezTo>
                  <a:pt x="118" y="11969"/>
                  <a:pt x="59" y="12365"/>
                  <a:pt x="0" y="12756"/>
                </a:cubicBezTo>
                <a:cubicBezTo>
                  <a:pt x="6162" y="12611"/>
                  <a:pt x="12429" y="12756"/>
                  <a:pt x="18586" y="12506"/>
                </a:cubicBezTo>
                <a:cubicBezTo>
                  <a:pt x="18718" y="8563"/>
                  <a:pt x="18623" y="4275"/>
                  <a:pt x="18527" y="332"/>
                </a:cubicBezTo>
                <a:cubicBezTo>
                  <a:pt x="17295" y="430"/>
                  <a:pt x="16059" y="479"/>
                  <a:pt x="14823" y="479"/>
                </a:cubicBezTo>
                <a:cubicBezTo>
                  <a:pt x="13587" y="479"/>
                  <a:pt x="12351" y="430"/>
                  <a:pt x="11119" y="332"/>
                </a:cubicBezTo>
                <a:cubicBezTo>
                  <a:pt x="10305" y="268"/>
                  <a:pt x="9486" y="182"/>
                  <a:pt x="8672" y="146"/>
                </a:cubicBezTo>
                <a:cubicBezTo>
                  <a:pt x="8297" y="129"/>
                  <a:pt x="7921" y="122"/>
                  <a:pt x="7545" y="122"/>
                </a:cubicBezTo>
                <a:cubicBezTo>
                  <a:pt x="6065" y="122"/>
                  <a:pt x="4579" y="228"/>
                  <a:pt x="3103" y="228"/>
                </a:cubicBezTo>
                <a:cubicBezTo>
                  <a:pt x="2071" y="228"/>
                  <a:pt x="1044" y="176"/>
                  <a:pt x="27" y="0"/>
                </a:cubicBezTo>
                <a:close/>
              </a:path>
            </a:pathLst>
          </a:custGeom>
          <a:solidFill>
            <a:schemeClr val="accent6"/>
          </a:solidFill>
          <a:ln>
            <a:solidFill>
              <a:schemeClr val="tx1"/>
            </a:solidFill>
          </a:ln>
        </p:spPr>
        <p:txBody>
          <a:bodyPr spcFirstLastPara="1" wrap="square" lIns="91425" tIns="91425" rIns="91425" bIns="91425" anchor="ctr" anchorCtr="0">
            <a:noAutofit/>
          </a:bodyPr>
          <a:lstStyle/>
          <a:p>
            <a:pPr lvl="0"/>
            <a:r>
              <a:rPr lang="en-GB" sz="900" b="1" dirty="0" smtClean="0">
                <a:solidFill>
                  <a:schemeClr val="dk1"/>
                </a:solidFill>
                <a:latin typeface="Coming Soon"/>
                <a:ea typeface="Coming Soon"/>
                <a:cs typeface="Coming Soon"/>
                <a:sym typeface="Coming Soon"/>
              </a:rPr>
              <a:t>You are wearing a T-shirt</a:t>
            </a:r>
            <a:endParaRPr sz="900" b="1" dirty="0">
              <a:solidFill>
                <a:schemeClr val="dk1"/>
              </a:solidFill>
              <a:latin typeface="Coming Soon"/>
              <a:ea typeface="Coming Soon"/>
              <a:cs typeface="Coming Soon"/>
              <a:sym typeface="Coming Soon"/>
            </a:endParaRPr>
          </a:p>
        </p:txBody>
      </p:sp>
      <p:sp>
        <p:nvSpPr>
          <p:cNvPr id="9" name="Google Shape;2741;p71"/>
          <p:cNvSpPr/>
          <p:nvPr/>
        </p:nvSpPr>
        <p:spPr>
          <a:xfrm>
            <a:off x="3666801" y="1319703"/>
            <a:ext cx="305212" cy="303849"/>
          </a:xfrm>
          <a:custGeom>
            <a:avLst/>
            <a:gdLst/>
            <a:ahLst/>
            <a:cxnLst/>
            <a:rect l="l" t="t" r="r" b="b"/>
            <a:pathLst>
              <a:path w="18719" h="12757" extrusionOk="0">
                <a:moveTo>
                  <a:pt x="27" y="0"/>
                </a:moveTo>
                <a:cubicBezTo>
                  <a:pt x="82" y="3861"/>
                  <a:pt x="132" y="7717"/>
                  <a:pt x="182" y="11578"/>
                </a:cubicBezTo>
                <a:cubicBezTo>
                  <a:pt x="118" y="11969"/>
                  <a:pt x="59" y="12365"/>
                  <a:pt x="0" y="12756"/>
                </a:cubicBezTo>
                <a:cubicBezTo>
                  <a:pt x="6162" y="12611"/>
                  <a:pt x="12429" y="12756"/>
                  <a:pt x="18586" y="12506"/>
                </a:cubicBezTo>
                <a:cubicBezTo>
                  <a:pt x="18718" y="8563"/>
                  <a:pt x="18623" y="4275"/>
                  <a:pt x="18527" y="332"/>
                </a:cubicBezTo>
                <a:cubicBezTo>
                  <a:pt x="17295" y="430"/>
                  <a:pt x="16059" y="479"/>
                  <a:pt x="14823" y="479"/>
                </a:cubicBezTo>
                <a:cubicBezTo>
                  <a:pt x="13587" y="479"/>
                  <a:pt x="12351" y="430"/>
                  <a:pt x="11119" y="332"/>
                </a:cubicBezTo>
                <a:cubicBezTo>
                  <a:pt x="10305" y="268"/>
                  <a:pt x="9486" y="182"/>
                  <a:pt x="8672" y="146"/>
                </a:cubicBezTo>
                <a:cubicBezTo>
                  <a:pt x="8297" y="129"/>
                  <a:pt x="7921" y="122"/>
                  <a:pt x="7545" y="122"/>
                </a:cubicBezTo>
                <a:cubicBezTo>
                  <a:pt x="6065" y="122"/>
                  <a:pt x="4579" y="228"/>
                  <a:pt x="3103" y="228"/>
                </a:cubicBezTo>
                <a:cubicBezTo>
                  <a:pt x="2071" y="228"/>
                  <a:pt x="1044" y="176"/>
                  <a:pt x="27" y="0"/>
                </a:cubicBezTo>
                <a:close/>
              </a:path>
            </a:pathLst>
          </a:custGeom>
          <a:solidFill>
            <a:srgbClr val="FFFFFF"/>
          </a:solidFill>
          <a:ln>
            <a:solidFill>
              <a:schemeClr val="tx1"/>
            </a:solidFill>
          </a:ln>
        </p:spPr>
        <p:txBody>
          <a:bodyPr spcFirstLastPara="1" wrap="square" lIns="91425" tIns="91425" rIns="91425" bIns="91425" anchor="ctr" anchorCtr="0">
            <a:noAutofit/>
          </a:bodyPr>
          <a:lstStyle/>
          <a:p>
            <a:pPr lvl="0" algn="ctr"/>
            <a:endParaRPr sz="900" b="1" dirty="0">
              <a:solidFill>
                <a:schemeClr val="dk1"/>
              </a:solidFill>
              <a:latin typeface="Coming Soon"/>
              <a:ea typeface="Coming Soon"/>
              <a:cs typeface="Coming Soon"/>
              <a:sym typeface="Coming Soon"/>
            </a:endParaRPr>
          </a:p>
        </p:txBody>
      </p:sp>
      <p:sp>
        <p:nvSpPr>
          <p:cNvPr id="11" name="Google Shape;2741;p71"/>
          <p:cNvSpPr/>
          <p:nvPr/>
        </p:nvSpPr>
        <p:spPr>
          <a:xfrm rot="547970">
            <a:off x="4625890" y="1151202"/>
            <a:ext cx="2600037" cy="303849"/>
          </a:xfrm>
          <a:custGeom>
            <a:avLst/>
            <a:gdLst/>
            <a:ahLst/>
            <a:cxnLst/>
            <a:rect l="l" t="t" r="r" b="b"/>
            <a:pathLst>
              <a:path w="18719" h="12757" extrusionOk="0">
                <a:moveTo>
                  <a:pt x="27" y="0"/>
                </a:moveTo>
                <a:cubicBezTo>
                  <a:pt x="82" y="3861"/>
                  <a:pt x="132" y="7717"/>
                  <a:pt x="182" y="11578"/>
                </a:cubicBezTo>
                <a:cubicBezTo>
                  <a:pt x="118" y="11969"/>
                  <a:pt x="59" y="12365"/>
                  <a:pt x="0" y="12756"/>
                </a:cubicBezTo>
                <a:cubicBezTo>
                  <a:pt x="6162" y="12611"/>
                  <a:pt x="12429" y="12756"/>
                  <a:pt x="18586" y="12506"/>
                </a:cubicBezTo>
                <a:cubicBezTo>
                  <a:pt x="18718" y="8563"/>
                  <a:pt x="18623" y="4275"/>
                  <a:pt x="18527" y="332"/>
                </a:cubicBezTo>
                <a:cubicBezTo>
                  <a:pt x="17295" y="430"/>
                  <a:pt x="16059" y="479"/>
                  <a:pt x="14823" y="479"/>
                </a:cubicBezTo>
                <a:cubicBezTo>
                  <a:pt x="13587" y="479"/>
                  <a:pt x="12351" y="430"/>
                  <a:pt x="11119" y="332"/>
                </a:cubicBezTo>
                <a:cubicBezTo>
                  <a:pt x="10305" y="268"/>
                  <a:pt x="9486" y="182"/>
                  <a:pt x="8672" y="146"/>
                </a:cubicBezTo>
                <a:cubicBezTo>
                  <a:pt x="8297" y="129"/>
                  <a:pt x="7921" y="122"/>
                  <a:pt x="7545" y="122"/>
                </a:cubicBezTo>
                <a:cubicBezTo>
                  <a:pt x="6065" y="122"/>
                  <a:pt x="4579" y="228"/>
                  <a:pt x="3103" y="228"/>
                </a:cubicBezTo>
                <a:cubicBezTo>
                  <a:pt x="2071" y="228"/>
                  <a:pt x="1044" y="176"/>
                  <a:pt x="27" y="0"/>
                </a:cubicBezTo>
                <a:close/>
              </a:path>
            </a:pathLst>
          </a:custGeom>
          <a:solidFill>
            <a:schemeClr val="accent6"/>
          </a:solidFill>
          <a:ln>
            <a:solidFill>
              <a:schemeClr val="tx1"/>
            </a:solidFill>
          </a:ln>
        </p:spPr>
        <p:txBody>
          <a:bodyPr spcFirstLastPara="1" wrap="square" lIns="91425" tIns="91425" rIns="91425" bIns="91425" anchor="ctr" anchorCtr="0">
            <a:noAutofit/>
          </a:bodyPr>
          <a:lstStyle/>
          <a:p>
            <a:pPr lvl="0"/>
            <a:r>
              <a:rPr lang="en-GB" sz="900" b="1" dirty="0" smtClean="0">
                <a:solidFill>
                  <a:schemeClr val="dk1"/>
                </a:solidFill>
                <a:latin typeface="Coming Soon"/>
                <a:ea typeface="Coming Soon"/>
                <a:cs typeface="Coming Soon"/>
                <a:sym typeface="Coming Soon"/>
              </a:rPr>
              <a:t>You are waiting for something to arrive by post</a:t>
            </a:r>
            <a:endParaRPr sz="900" b="1" dirty="0">
              <a:solidFill>
                <a:schemeClr val="dk1"/>
              </a:solidFill>
              <a:latin typeface="Coming Soon"/>
              <a:ea typeface="Coming Soon"/>
              <a:cs typeface="Coming Soon"/>
              <a:sym typeface="Coming Soon"/>
            </a:endParaRPr>
          </a:p>
        </p:txBody>
      </p:sp>
      <p:sp>
        <p:nvSpPr>
          <p:cNvPr id="12" name="Google Shape;2741;p71"/>
          <p:cNvSpPr/>
          <p:nvPr/>
        </p:nvSpPr>
        <p:spPr>
          <a:xfrm>
            <a:off x="6993927" y="1376009"/>
            <a:ext cx="305212" cy="303849"/>
          </a:xfrm>
          <a:custGeom>
            <a:avLst/>
            <a:gdLst/>
            <a:ahLst/>
            <a:cxnLst/>
            <a:rect l="l" t="t" r="r" b="b"/>
            <a:pathLst>
              <a:path w="18719" h="12757" extrusionOk="0">
                <a:moveTo>
                  <a:pt x="27" y="0"/>
                </a:moveTo>
                <a:cubicBezTo>
                  <a:pt x="82" y="3861"/>
                  <a:pt x="132" y="7717"/>
                  <a:pt x="182" y="11578"/>
                </a:cubicBezTo>
                <a:cubicBezTo>
                  <a:pt x="118" y="11969"/>
                  <a:pt x="59" y="12365"/>
                  <a:pt x="0" y="12756"/>
                </a:cubicBezTo>
                <a:cubicBezTo>
                  <a:pt x="6162" y="12611"/>
                  <a:pt x="12429" y="12756"/>
                  <a:pt x="18586" y="12506"/>
                </a:cubicBezTo>
                <a:cubicBezTo>
                  <a:pt x="18718" y="8563"/>
                  <a:pt x="18623" y="4275"/>
                  <a:pt x="18527" y="332"/>
                </a:cubicBezTo>
                <a:cubicBezTo>
                  <a:pt x="17295" y="430"/>
                  <a:pt x="16059" y="479"/>
                  <a:pt x="14823" y="479"/>
                </a:cubicBezTo>
                <a:cubicBezTo>
                  <a:pt x="13587" y="479"/>
                  <a:pt x="12351" y="430"/>
                  <a:pt x="11119" y="332"/>
                </a:cubicBezTo>
                <a:cubicBezTo>
                  <a:pt x="10305" y="268"/>
                  <a:pt x="9486" y="182"/>
                  <a:pt x="8672" y="146"/>
                </a:cubicBezTo>
                <a:cubicBezTo>
                  <a:pt x="8297" y="129"/>
                  <a:pt x="7921" y="122"/>
                  <a:pt x="7545" y="122"/>
                </a:cubicBezTo>
                <a:cubicBezTo>
                  <a:pt x="6065" y="122"/>
                  <a:pt x="4579" y="228"/>
                  <a:pt x="3103" y="228"/>
                </a:cubicBezTo>
                <a:cubicBezTo>
                  <a:pt x="2071" y="228"/>
                  <a:pt x="1044" y="176"/>
                  <a:pt x="27" y="0"/>
                </a:cubicBezTo>
                <a:close/>
              </a:path>
            </a:pathLst>
          </a:custGeom>
          <a:solidFill>
            <a:srgbClr val="FFFFFF"/>
          </a:solidFill>
          <a:ln>
            <a:solidFill>
              <a:schemeClr val="tx1"/>
            </a:solidFill>
          </a:ln>
        </p:spPr>
        <p:txBody>
          <a:bodyPr spcFirstLastPara="1" wrap="square" lIns="91425" tIns="91425" rIns="91425" bIns="91425" anchor="ctr" anchorCtr="0">
            <a:noAutofit/>
          </a:bodyPr>
          <a:lstStyle/>
          <a:p>
            <a:pPr lvl="0" algn="ctr"/>
            <a:endParaRPr sz="900" b="1" dirty="0">
              <a:solidFill>
                <a:schemeClr val="dk1"/>
              </a:solidFill>
              <a:latin typeface="Coming Soon"/>
              <a:ea typeface="Coming Soon"/>
              <a:cs typeface="Coming Soon"/>
              <a:sym typeface="Coming Soon"/>
            </a:endParaRPr>
          </a:p>
        </p:txBody>
      </p:sp>
      <p:sp>
        <p:nvSpPr>
          <p:cNvPr id="14" name="Google Shape;2741;p71"/>
          <p:cNvSpPr/>
          <p:nvPr/>
        </p:nvSpPr>
        <p:spPr>
          <a:xfrm rot="547970">
            <a:off x="1318016" y="1609997"/>
            <a:ext cx="2600037" cy="303849"/>
          </a:xfrm>
          <a:custGeom>
            <a:avLst/>
            <a:gdLst/>
            <a:ahLst/>
            <a:cxnLst/>
            <a:rect l="l" t="t" r="r" b="b"/>
            <a:pathLst>
              <a:path w="18719" h="12757" extrusionOk="0">
                <a:moveTo>
                  <a:pt x="27" y="0"/>
                </a:moveTo>
                <a:cubicBezTo>
                  <a:pt x="82" y="3861"/>
                  <a:pt x="132" y="7717"/>
                  <a:pt x="182" y="11578"/>
                </a:cubicBezTo>
                <a:cubicBezTo>
                  <a:pt x="118" y="11969"/>
                  <a:pt x="59" y="12365"/>
                  <a:pt x="0" y="12756"/>
                </a:cubicBezTo>
                <a:cubicBezTo>
                  <a:pt x="6162" y="12611"/>
                  <a:pt x="12429" y="12756"/>
                  <a:pt x="18586" y="12506"/>
                </a:cubicBezTo>
                <a:cubicBezTo>
                  <a:pt x="18718" y="8563"/>
                  <a:pt x="18623" y="4275"/>
                  <a:pt x="18527" y="332"/>
                </a:cubicBezTo>
                <a:cubicBezTo>
                  <a:pt x="17295" y="430"/>
                  <a:pt x="16059" y="479"/>
                  <a:pt x="14823" y="479"/>
                </a:cubicBezTo>
                <a:cubicBezTo>
                  <a:pt x="13587" y="479"/>
                  <a:pt x="12351" y="430"/>
                  <a:pt x="11119" y="332"/>
                </a:cubicBezTo>
                <a:cubicBezTo>
                  <a:pt x="10305" y="268"/>
                  <a:pt x="9486" y="182"/>
                  <a:pt x="8672" y="146"/>
                </a:cubicBezTo>
                <a:cubicBezTo>
                  <a:pt x="8297" y="129"/>
                  <a:pt x="7921" y="122"/>
                  <a:pt x="7545" y="122"/>
                </a:cubicBezTo>
                <a:cubicBezTo>
                  <a:pt x="6065" y="122"/>
                  <a:pt x="4579" y="228"/>
                  <a:pt x="3103" y="228"/>
                </a:cubicBezTo>
                <a:cubicBezTo>
                  <a:pt x="2071" y="228"/>
                  <a:pt x="1044" y="176"/>
                  <a:pt x="27" y="0"/>
                </a:cubicBezTo>
                <a:close/>
              </a:path>
            </a:pathLst>
          </a:custGeom>
          <a:solidFill>
            <a:schemeClr val="accent6"/>
          </a:solidFill>
          <a:ln>
            <a:solidFill>
              <a:schemeClr val="tx1"/>
            </a:solidFill>
          </a:ln>
        </p:spPr>
        <p:txBody>
          <a:bodyPr spcFirstLastPara="1" wrap="square" lIns="91425" tIns="91425" rIns="91425" bIns="91425" anchor="ctr" anchorCtr="0">
            <a:noAutofit/>
          </a:bodyPr>
          <a:lstStyle/>
          <a:p>
            <a:pPr lvl="0"/>
            <a:r>
              <a:rPr lang="en-GB" sz="900" b="1" dirty="0" smtClean="0">
                <a:solidFill>
                  <a:schemeClr val="dk1"/>
                </a:solidFill>
                <a:latin typeface="Coming Soon"/>
                <a:ea typeface="Coming Soon"/>
                <a:cs typeface="Coming Soon"/>
                <a:sym typeface="Coming Soon"/>
              </a:rPr>
              <a:t>You always make your bed in the morning</a:t>
            </a:r>
            <a:endParaRPr sz="900" b="1" dirty="0">
              <a:solidFill>
                <a:schemeClr val="dk1"/>
              </a:solidFill>
              <a:latin typeface="Coming Soon"/>
              <a:ea typeface="Coming Soon"/>
              <a:cs typeface="Coming Soon"/>
              <a:sym typeface="Coming Soon"/>
            </a:endParaRPr>
          </a:p>
        </p:txBody>
      </p:sp>
      <p:sp>
        <p:nvSpPr>
          <p:cNvPr id="15" name="Google Shape;2741;p71"/>
          <p:cNvSpPr/>
          <p:nvPr/>
        </p:nvSpPr>
        <p:spPr>
          <a:xfrm>
            <a:off x="3686053" y="1834804"/>
            <a:ext cx="305212" cy="303849"/>
          </a:xfrm>
          <a:custGeom>
            <a:avLst/>
            <a:gdLst/>
            <a:ahLst/>
            <a:cxnLst/>
            <a:rect l="l" t="t" r="r" b="b"/>
            <a:pathLst>
              <a:path w="18719" h="12757" extrusionOk="0">
                <a:moveTo>
                  <a:pt x="27" y="0"/>
                </a:moveTo>
                <a:cubicBezTo>
                  <a:pt x="82" y="3861"/>
                  <a:pt x="132" y="7717"/>
                  <a:pt x="182" y="11578"/>
                </a:cubicBezTo>
                <a:cubicBezTo>
                  <a:pt x="118" y="11969"/>
                  <a:pt x="59" y="12365"/>
                  <a:pt x="0" y="12756"/>
                </a:cubicBezTo>
                <a:cubicBezTo>
                  <a:pt x="6162" y="12611"/>
                  <a:pt x="12429" y="12756"/>
                  <a:pt x="18586" y="12506"/>
                </a:cubicBezTo>
                <a:cubicBezTo>
                  <a:pt x="18718" y="8563"/>
                  <a:pt x="18623" y="4275"/>
                  <a:pt x="18527" y="332"/>
                </a:cubicBezTo>
                <a:cubicBezTo>
                  <a:pt x="17295" y="430"/>
                  <a:pt x="16059" y="479"/>
                  <a:pt x="14823" y="479"/>
                </a:cubicBezTo>
                <a:cubicBezTo>
                  <a:pt x="13587" y="479"/>
                  <a:pt x="12351" y="430"/>
                  <a:pt x="11119" y="332"/>
                </a:cubicBezTo>
                <a:cubicBezTo>
                  <a:pt x="10305" y="268"/>
                  <a:pt x="9486" y="182"/>
                  <a:pt x="8672" y="146"/>
                </a:cubicBezTo>
                <a:cubicBezTo>
                  <a:pt x="8297" y="129"/>
                  <a:pt x="7921" y="122"/>
                  <a:pt x="7545" y="122"/>
                </a:cubicBezTo>
                <a:cubicBezTo>
                  <a:pt x="6065" y="122"/>
                  <a:pt x="4579" y="228"/>
                  <a:pt x="3103" y="228"/>
                </a:cubicBezTo>
                <a:cubicBezTo>
                  <a:pt x="2071" y="228"/>
                  <a:pt x="1044" y="176"/>
                  <a:pt x="27" y="0"/>
                </a:cubicBezTo>
                <a:close/>
              </a:path>
            </a:pathLst>
          </a:custGeom>
          <a:solidFill>
            <a:srgbClr val="FFFFFF"/>
          </a:solidFill>
          <a:ln>
            <a:solidFill>
              <a:schemeClr val="tx1"/>
            </a:solidFill>
          </a:ln>
        </p:spPr>
        <p:txBody>
          <a:bodyPr spcFirstLastPara="1" wrap="square" lIns="91425" tIns="91425" rIns="91425" bIns="91425" anchor="ctr" anchorCtr="0">
            <a:noAutofit/>
          </a:bodyPr>
          <a:lstStyle/>
          <a:p>
            <a:pPr lvl="0" algn="ctr"/>
            <a:endParaRPr sz="900" b="1" dirty="0">
              <a:solidFill>
                <a:schemeClr val="dk1"/>
              </a:solidFill>
              <a:latin typeface="Coming Soon"/>
              <a:ea typeface="Coming Soon"/>
              <a:cs typeface="Coming Soon"/>
              <a:sym typeface="Coming Soon"/>
            </a:endParaRPr>
          </a:p>
        </p:txBody>
      </p:sp>
      <p:sp>
        <p:nvSpPr>
          <p:cNvPr id="17" name="Google Shape;2741;p71"/>
          <p:cNvSpPr/>
          <p:nvPr/>
        </p:nvSpPr>
        <p:spPr>
          <a:xfrm rot="547970">
            <a:off x="1214574" y="2112554"/>
            <a:ext cx="2600037" cy="303849"/>
          </a:xfrm>
          <a:custGeom>
            <a:avLst/>
            <a:gdLst/>
            <a:ahLst/>
            <a:cxnLst/>
            <a:rect l="l" t="t" r="r" b="b"/>
            <a:pathLst>
              <a:path w="18719" h="12757" extrusionOk="0">
                <a:moveTo>
                  <a:pt x="27" y="0"/>
                </a:moveTo>
                <a:cubicBezTo>
                  <a:pt x="82" y="3861"/>
                  <a:pt x="132" y="7717"/>
                  <a:pt x="182" y="11578"/>
                </a:cubicBezTo>
                <a:cubicBezTo>
                  <a:pt x="118" y="11969"/>
                  <a:pt x="59" y="12365"/>
                  <a:pt x="0" y="12756"/>
                </a:cubicBezTo>
                <a:cubicBezTo>
                  <a:pt x="6162" y="12611"/>
                  <a:pt x="12429" y="12756"/>
                  <a:pt x="18586" y="12506"/>
                </a:cubicBezTo>
                <a:cubicBezTo>
                  <a:pt x="18718" y="8563"/>
                  <a:pt x="18623" y="4275"/>
                  <a:pt x="18527" y="332"/>
                </a:cubicBezTo>
                <a:cubicBezTo>
                  <a:pt x="17295" y="430"/>
                  <a:pt x="16059" y="479"/>
                  <a:pt x="14823" y="479"/>
                </a:cubicBezTo>
                <a:cubicBezTo>
                  <a:pt x="13587" y="479"/>
                  <a:pt x="12351" y="430"/>
                  <a:pt x="11119" y="332"/>
                </a:cubicBezTo>
                <a:cubicBezTo>
                  <a:pt x="10305" y="268"/>
                  <a:pt x="9486" y="182"/>
                  <a:pt x="8672" y="146"/>
                </a:cubicBezTo>
                <a:cubicBezTo>
                  <a:pt x="8297" y="129"/>
                  <a:pt x="7921" y="122"/>
                  <a:pt x="7545" y="122"/>
                </a:cubicBezTo>
                <a:cubicBezTo>
                  <a:pt x="6065" y="122"/>
                  <a:pt x="4579" y="228"/>
                  <a:pt x="3103" y="228"/>
                </a:cubicBezTo>
                <a:cubicBezTo>
                  <a:pt x="2071" y="228"/>
                  <a:pt x="1044" y="176"/>
                  <a:pt x="27" y="0"/>
                </a:cubicBezTo>
                <a:close/>
              </a:path>
            </a:pathLst>
          </a:custGeom>
          <a:solidFill>
            <a:schemeClr val="accent6"/>
          </a:solidFill>
          <a:ln>
            <a:solidFill>
              <a:schemeClr val="tx1"/>
            </a:solidFill>
          </a:ln>
        </p:spPr>
        <p:txBody>
          <a:bodyPr spcFirstLastPara="1" wrap="square" lIns="91425" tIns="91425" rIns="91425" bIns="91425" anchor="ctr" anchorCtr="0">
            <a:noAutofit/>
          </a:bodyPr>
          <a:lstStyle/>
          <a:p>
            <a:pPr lvl="0"/>
            <a:r>
              <a:rPr lang="en-GB" sz="900" b="1" dirty="0" smtClean="0">
                <a:solidFill>
                  <a:schemeClr val="dk1"/>
                </a:solidFill>
                <a:latin typeface="Coming Soon"/>
                <a:ea typeface="Coming Soon"/>
                <a:cs typeface="Coming Soon"/>
                <a:sym typeface="Coming Soon"/>
              </a:rPr>
              <a:t>You are reading a good book at the moment</a:t>
            </a:r>
            <a:endParaRPr sz="900" b="1" dirty="0">
              <a:solidFill>
                <a:schemeClr val="dk1"/>
              </a:solidFill>
              <a:latin typeface="Coming Soon"/>
              <a:ea typeface="Coming Soon"/>
              <a:cs typeface="Coming Soon"/>
              <a:sym typeface="Coming Soon"/>
            </a:endParaRPr>
          </a:p>
        </p:txBody>
      </p:sp>
      <p:sp>
        <p:nvSpPr>
          <p:cNvPr id="18" name="Google Shape;2741;p71"/>
          <p:cNvSpPr/>
          <p:nvPr/>
        </p:nvSpPr>
        <p:spPr>
          <a:xfrm>
            <a:off x="3582611" y="2337361"/>
            <a:ext cx="305212" cy="303849"/>
          </a:xfrm>
          <a:custGeom>
            <a:avLst/>
            <a:gdLst/>
            <a:ahLst/>
            <a:cxnLst/>
            <a:rect l="l" t="t" r="r" b="b"/>
            <a:pathLst>
              <a:path w="18719" h="12757" extrusionOk="0">
                <a:moveTo>
                  <a:pt x="27" y="0"/>
                </a:moveTo>
                <a:cubicBezTo>
                  <a:pt x="82" y="3861"/>
                  <a:pt x="132" y="7717"/>
                  <a:pt x="182" y="11578"/>
                </a:cubicBezTo>
                <a:cubicBezTo>
                  <a:pt x="118" y="11969"/>
                  <a:pt x="59" y="12365"/>
                  <a:pt x="0" y="12756"/>
                </a:cubicBezTo>
                <a:cubicBezTo>
                  <a:pt x="6162" y="12611"/>
                  <a:pt x="12429" y="12756"/>
                  <a:pt x="18586" y="12506"/>
                </a:cubicBezTo>
                <a:cubicBezTo>
                  <a:pt x="18718" y="8563"/>
                  <a:pt x="18623" y="4275"/>
                  <a:pt x="18527" y="332"/>
                </a:cubicBezTo>
                <a:cubicBezTo>
                  <a:pt x="17295" y="430"/>
                  <a:pt x="16059" y="479"/>
                  <a:pt x="14823" y="479"/>
                </a:cubicBezTo>
                <a:cubicBezTo>
                  <a:pt x="13587" y="479"/>
                  <a:pt x="12351" y="430"/>
                  <a:pt x="11119" y="332"/>
                </a:cubicBezTo>
                <a:cubicBezTo>
                  <a:pt x="10305" y="268"/>
                  <a:pt x="9486" y="182"/>
                  <a:pt x="8672" y="146"/>
                </a:cubicBezTo>
                <a:cubicBezTo>
                  <a:pt x="8297" y="129"/>
                  <a:pt x="7921" y="122"/>
                  <a:pt x="7545" y="122"/>
                </a:cubicBezTo>
                <a:cubicBezTo>
                  <a:pt x="6065" y="122"/>
                  <a:pt x="4579" y="228"/>
                  <a:pt x="3103" y="228"/>
                </a:cubicBezTo>
                <a:cubicBezTo>
                  <a:pt x="2071" y="228"/>
                  <a:pt x="1044" y="176"/>
                  <a:pt x="27" y="0"/>
                </a:cubicBezTo>
                <a:close/>
              </a:path>
            </a:pathLst>
          </a:custGeom>
          <a:solidFill>
            <a:srgbClr val="FFFFFF"/>
          </a:solidFill>
          <a:ln>
            <a:solidFill>
              <a:schemeClr val="tx1"/>
            </a:solidFill>
          </a:ln>
        </p:spPr>
        <p:txBody>
          <a:bodyPr spcFirstLastPara="1" wrap="square" lIns="91425" tIns="91425" rIns="91425" bIns="91425" anchor="ctr" anchorCtr="0">
            <a:noAutofit/>
          </a:bodyPr>
          <a:lstStyle/>
          <a:p>
            <a:pPr lvl="0" algn="ctr"/>
            <a:endParaRPr sz="900" b="1" dirty="0">
              <a:solidFill>
                <a:schemeClr val="dk1"/>
              </a:solidFill>
              <a:latin typeface="Coming Soon"/>
              <a:ea typeface="Coming Soon"/>
              <a:cs typeface="Coming Soon"/>
              <a:sym typeface="Coming Soon"/>
            </a:endParaRPr>
          </a:p>
        </p:txBody>
      </p:sp>
      <p:sp>
        <p:nvSpPr>
          <p:cNvPr id="20" name="Google Shape;2741;p71"/>
          <p:cNvSpPr/>
          <p:nvPr/>
        </p:nvSpPr>
        <p:spPr>
          <a:xfrm rot="547970">
            <a:off x="1179221" y="2578834"/>
            <a:ext cx="2600037" cy="303849"/>
          </a:xfrm>
          <a:custGeom>
            <a:avLst/>
            <a:gdLst/>
            <a:ahLst/>
            <a:cxnLst/>
            <a:rect l="l" t="t" r="r" b="b"/>
            <a:pathLst>
              <a:path w="18719" h="12757" extrusionOk="0">
                <a:moveTo>
                  <a:pt x="27" y="0"/>
                </a:moveTo>
                <a:cubicBezTo>
                  <a:pt x="82" y="3861"/>
                  <a:pt x="132" y="7717"/>
                  <a:pt x="182" y="11578"/>
                </a:cubicBezTo>
                <a:cubicBezTo>
                  <a:pt x="118" y="11969"/>
                  <a:pt x="59" y="12365"/>
                  <a:pt x="0" y="12756"/>
                </a:cubicBezTo>
                <a:cubicBezTo>
                  <a:pt x="6162" y="12611"/>
                  <a:pt x="12429" y="12756"/>
                  <a:pt x="18586" y="12506"/>
                </a:cubicBezTo>
                <a:cubicBezTo>
                  <a:pt x="18718" y="8563"/>
                  <a:pt x="18623" y="4275"/>
                  <a:pt x="18527" y="332"/>
                </a:cubicBezTo>
                <a:cubicBezTo>
                  <a:pt x="17295" y="430"/>
                  <a:pt x="16059" y="479"/>
                  <a:pt x="14823" y="479"/>
                </a:cubicBezTo>
                <a:cubicBezTo>
                  <a:pt x="13587" y="479"/>
                  <a:pt x="12351" y="430"/>
                  <a:pt x="11119" y="332"/>
                </a:cubicBezTo>
                <a:cubicBezTo>
                  <a:pt x="10305" y="268"/>
                  <a:pt x="9486" y="182"/>
                  <a:pt x="8672" y="146"/>
                </a:cubicBezTo>
                <a:cubicBezTo>
                  <a:pt x="8297" y="129"/>
                  <a:pt x="7921" y="122"/>
                  <a:pt x="7545" y="122"/>
                </a:cubicBezTo>
                <a:cubicBezTo>
                  <a:pt x="6065" y="122"/>
                  <a:pt x="4579" y="228"/>
                  <a:pt x="3103" y="228"/>
                </a:cubicBezTo>
                <a:cubicBezTo>
                  <a:pt x="2071" y="228"/>
                  <a:pt x="1044" y="176"/>
                  <a:pt x="27" y="0"/>
                </a:cubicBezTo>
                <a:close/>
              </a:path>
            </a:pathLst>
          </a:custGeom>
          <a:solidFill>
            <a:schemeClr val="accent6"/>
          </a:solidFill>
          <a:ln>
            <a:solidFill>
              <a:schemeClr val="tx1"/>
            </a:solidFill>
          </a:ln>
        </p:spPr>
        <p:txBody>
          <a:bodyPr spcFirstLastPara="1" wrap="square" lIns="91425" tIns="91425" rIns="91425" bIns="91425" anchor="ctr" anchorCtr="0">
            <a:noAutofit/>
          </a:bodyPr>
          <a:lstStyle/>
          <a:p>
            <a:pPr lvl="0"/>
            <a:r>
              <a:rPr lang="en-GB" sz="900" b="1" dirty="0" smtClean="0">
                <a:solidFill>
                  <a:schemeClr val="dk1"/>
                </a:solidFill>
                <a:latin typeface="Coming Soon"/>
                <a:ea typeface="Coming Soon"/>
                <a:cs typeface="Coming Soon"/>
                <a:sym typeface="Coming Soon"/>
              </a:rPr>
              <a:t>You hate tidying your room</a:t>
            </a:r>
            <a:endParaRPr sz="900" b="1" dirty="0">
              <a:solidFill>
                <a:schemeClr val="dk1"/>
              </a:solidFill>
              <a:latin typeface="Coming Soon"/>
              <a:ea typeface="Coming Soon"/>
              <a:cs typeface="Coming Soon"/>
              <a:sym typeface="Coming Soon"/>
            </a:endParaRPr>
          </a:p>
        </p:txBody>
      </p:sp>
      <p:sp>
        <p:nvSpPr>
          <p:cNvPr id="21" name="Google Shape;2741;p71"/>
          <p:cNvSpPr/>
          <p:nvPr/>
        </p:nvSpPr>
        <p:spPr>
          <a:xfrm>
            <a:off x="3547258" y="2803641"/>
            <a:ext cx="305212" cy="303849"/>
          </a:xfrm>
          <a:custGeom>
            <a:avLst/>
            <a:gdLst/>
            <a:ahLst/>
            <a:cxnLst/>
            <a:rect l="l" t="t" r="r" b="b"/>
            <a:pathLst>
              <a:path w="18719" h="12757" extrusionOk="0">
                <a:moveTo>
                  <a:pt x="27" y="0"/>
                </a:moveTo>
                <a:cubicBezTo>
                  <a:pt x="82" y="3861"/>
                  <a:pt x="132" y="7717"/>
                  <a:pt x="182" y="11578"/>
                </a:cubicBezTo>
                <a:cubicBezTo>
                  <a:pt x="118" y="11969"/>
                  <a:pt x="59" y="12365"/>
                  <a:pt x="0" y="12756"/>
                </a:cubicBezTo>
                <a:cubicBezTo>
                  <a:pt x="6162" y="12611"/>
                  <a:pt x="12429" y="12756"/>
                  <a:pt x="18586" y="12506"/>
                </a:cubicBezTo>
                <a:cubicBezTo>
                  <a:pt x="18718" y="8563"/>
                  <a:pt x="18623" y="4275"/>
                  <a:pt x="18527" y="332"/>
                </a:cubicBezTo>
                <a:cubicBezTo>
                  <a:pt x="17295" y="430"/>
                  <a:pt x="16059" y="479"/>
                  <a:pt x="14823" y="479"/>
                </a:cubicBezTo>
                <a:cubicBezTo>
                  <a:pt x="13587" y="479"/>
                  <a:pt x="12351" y="430"/>
                  <a:pt x="11119" y="332"/>
                </a:cubicBezTo>
                <a:cubicBezTo>
                  <a:pt x="10305" y="268"/>
                  <a:pt x="9486" y="182"/>
                  <a:pt x="8672" y="146"/>
                </a:cubicBezTo>
                <a:cubicBezTo>
                  <a:pt x="8297" y="129"/>
                  <a:pt x="7921" y="122"/>
                  <a:pt x="7545" y="122"/>
                </a:cubicBezTo>
                <a:cubicBezTo>
                  <a:pt x="6065" y="122"/>
                  <a:pt x="4579" y="228"/>
                  <a:pt x="3103" y="228"/>
                </a:cubicBezTo>
                <a:cubicBezTo>
                  <a:pt x="2071" y="228"/>
                  <a:pt x="1044" y="176"/>
                  <a:pt x="27" y="0"/>
                </a:cubicBezTo>
                <a:close/>
              </a:path>
            </a:pathLst>
          </a:custGeom>
          <a:solidFill>
            <a:srgbClr val="FFFFFF"/>
          </a:solidFill>
          <a:ln>
            <a:solidFill>
              <a:schemeClr val="tx1"/>
            </a:solidFill>
          </a:ln>
        </p:spPr>
        <p:txBody>
          <a:bodyPr spcFirstLastPara="1" wrap="square" lIns="91425" tIns="91425" rIns="91425" bIns="91425" anchor="ctr" anchorCtr="0">
            <a:noAutofit/>
          </a:bodyPr>
          <a:lstStyle/>
          <a:p>
            <a:pPr lvl="0" algn="ctr"/>
            <a:endParaRPr sz="900" b="1" dirty="0">
              <a:solidFill>
                <a:schemeClr val="dk1"/>
              </a:solidFill>
              <a:latin typeface="Coming Soon"/>
              <a:ea typeface="Coming Soon"/>
              <a:cs typeface="Coming Soon"/>
              <a:sym typeface="Coming Soon"/>
            </a:endParaRPr>
          </a:p>
        </p:txBody>
      </p:sp>
      <p:sp>
        <p:nvSpPr>
          <p:cNvPr id="23" name="Google Shape;2741;p71"/>
          <p:cNvSpPr/>
          <p:nvPr/>
        </p:nvSpPr>
        <p:spPr>
          <a:xfrm rot="547970">
            <a:off x="1154803" y="3081390"/>
            <a:ext cx="2600037" cy="303849"/>
          </a:xfrm>
          <a:custGeom>
            <a:avLst/>
            <a:gdLst/>
            <a:ahLst/>
            <a:cxnLst/>
            <a:rect l="l" t="t" r="r" b="b"/>
            <a:pathLst>
              <a:path w="18719" h="12757" extrusionOk="0">
                <a:moveTo>
                  <a:pt x="27" y="0"/>
                </a:moveTo>
                <a:cubicBezTo>
                  <a:pt x="82" y="3861"/>
                  <a:pt x="132" y="7717"/>
                  <a:pt x="182" y="11578"/>
                </a:cubicBezTo>
                <a:cubicBezTo>
                  <a:pt x="118" y="11969"/>
                  <a:pt x="59" y="12365"/>
                  <a:pt x="0" y="12756"/>
                </a:cubicBezTo>
                <a:cubicBezTo>
                  <a:pt x="6162" y="12611"/>
                  <a:pt x="12429" y="12756"/>
                  <a:pt x="18586" y="12506"/>
                </a:cubicBezTo>
                <a:cubicBezTo>
                  <a:pt x="18718" y="8563"/>
                  <a:pt x="18623" y="4275"/>
                  <a:pt x="18527" y="332"/>
                </a:cubicBezTo>
                <a:cubicBezTo>
                  <a:pt x="17295" y="430"/>
                  <a:pt x="16059" y="479"/>
                  <a:pt x="14823" y="479"/>
                </a:cubicBezTo>
                <a:cubicBezTo>
                  <a:pt x="13587" y="479"/>
                  <a:pt x="12351" y="430"/>
                  <a:pt x="11119" y="332"/>
                </a:cubicBezTo>
                <a:cubicBezTo>
                  <a:pt x="10305" y="268"/>
                  <a:pt x="9486" y="182"/>
                  <a:pt x="8672" y="146"/>
                </a:cubicBezTo>
                <a:cubicBezTo>
                  <a:pt x="8297" y="129"/>
                  <a:pt x="7921" y="122"/>
                  <a:pt x="7545" y="122"/>
                </a:cubicBezTo>
                <a:cubicBezTo>
                  <a:pt x="6065" y="122"/>
                  <a:pt x="4579" y="228"/>
                  <a:pt x="3103" y="228"/>
                </a:cubicBezTo>
                <a:cubicBezTo>
                  <a:pt x="2071" y="228"/>
                  <a:pt x="1044" y="176"/>
                  <a:pt x="27" y="0"/>
                </a:cubicBezTo>
                <a:close/>
              </a:path>
            </a:pathLst>
          </a:custGeom>
          <a:solidFill>
            <a:schemeClr val="accent6"/>
          </a:solidFill>
          <a:ln>
            <a:solidFill>
              <a:schemeClr val="tx1"/>
            </a:solidFill>
          </a:ln>
        </p:spPr>
        <p:txBody>
          <a:bodyPr spcFirstLastPara="1" wrap="square" lIns="91425" tIns="91425" rIns="91425" bIns="91425" anchor="ctr" anchorCtr="0">
            <a:noAutofit/>
          </a:bodyPr>
          <a:lstStyle/>
          <a:p>
            <a:pPr lvl="0"/>
            <a:r>
              <a:rPr lang="en-GB" sz="900" b="1" dirty="0" smtClean="0">
                <a:solidFill>
                  <a:schemeClr val="dk1"/>
                </a:solidFill>
                <a:latin typeface="Coming Soon"/>
                <a:ea typeface="Coming Soon"/>
                <a:cs typeface="Coming Soon"/>
                <a:sym typeface="Coming Soon"/>
              </a:rPr>
              <a:t>You are studying hard this week</a:t>
            </a:r>
            <a:endParaRPr sz="900" b="1" dirty="0">
              <a:solidFill>
                <a:schemeClr val="dk1"/>
              </a:solidFill>
              <a:latin typeface="Coming Soon"/>
              <a:ea typeface="Coming Soon"/>
              <a:cs typeface="Coming Soon"/>
              <a:sym typeface="Coming Soon"/>
            </a:endParaRPr>
          </a:p>
        </p:txBody>
      </p:sp>
      <p:sp>
        <p:nvSpPr>
          <p:cNvPr id="24" name="Google Shape;2741;p71"/>
          <p:cNvSpPr/>
          <p:nvPr/>
        </p:nvSpPr>
        <p:spPr>
          <a:xfrm>
            <a:off x="3522840" y="3306197"/>
            <a:ext cx="305212" cy="303849"/>
          </a:xfrm>
          <a:custGeom>
            <a:avLst/>
            <a:gdLst/>
            <a:ahLst/>
            <a:cxnLst/>
            <a:rect l="l" t="t" r="r" b="b"/>
            <a:pathLst>
              <a:path w="18719" h="12757" extrusionOk="0">
                <a:moveTo>
                  <a:pt x="27" y="0"/>
                </a:moveTo>
                <a:cubicBezTo>
                  <a:pt x="82" y="3861"/>
                  <a:pt x="132" y="7717"/>
                  <a:pt x="182" y="11578"/>
                </a:cubicBezTo>
                <a:cubicBezTo>
                  <a:pt x="118" y="11969"/>
                  <a:pt x="59" y="12365"/>
                  <a:pt x="0" y="12756"/>
                </a:cubicBezTo>
                <a:cubicBezTo>
                  <a:pt x="6162" y="12611"/>
                  <a:pt x="12429" y="12756"/>
                  <a:pt x="18586" y="12506"/>
                </a:cubicBezTo>
                <a:cubicBezTo>
                  <a:pt x="18718" y="8563"/>
                  <a:pt x="18623" y="4275"/>
                  <a:pt x="18527" y="332"/>
                </a:cubicBezTo>
                <a:cubicBezTo>
                  <a:pt x="17295" y="430"/>
                  <a:pt x="16059" y="479"/>
                  <a:pt x="14823" y="479"/>
                </a:cubicBezTo>
                <a:cubicBezTo>
                  <a:pt x="13587" y="479"/>
                  <a:pt x="12351" y="430"/>
                  <a:pt x="11119" y="332"/>
                </a:cubicBezTo>
                <a:cubicBezTo>
                  <a:pt x="10305" y="268"/>
                  <a:pt x="9486" y="182"/>
                  <a:pt x="8672" y="146"/>
                </a:cubicBezTo>
                <a:cubicBezTo>
                  <a:pt x="8297" y="129"/>
                  <a:pt x="7921" y="122"/>
                  <a:pt x="7545" y="122"/>
                </a:cubicBezTo>
                <a:cubicBezTo>
                  <a:pt x="6065" y="122"/>
                  <a:pt x="4579" y="228"/>
                  <a:pt x="3103" y="228"/>
                </a:cubicBezTo>
                <a:cubicBezTo>
                  <a:pt x="2071" y="228"/>
                  <a:pt x="1044" y="176"/>
                  <a:pt x="27" y="0"/>
                </a:cubicBezTo>
                <a:close/>
              </a:path>
            </a:pathLst>
          </a:custGeom>
          <a:solidFill>
            <a:srgbClr val="FFFFFF"/>
          </a:solidFill>
          <a:ln>
            <a:solidFill>
              <a:schemeClr val="tx1"/>
            </a:solidFill>
          </a:ln>
        </p:spPr>
        <p:txBody>
          <a:bodyPr spcFirstLastPara="1" wrap="square" lIns="91425" tIns="91425" rIns="91425" bIns="91425" anchor="ctr" anchorCtr="0">
            <a:noAutofit/>
          </a:bodyPr>
          <a:lstStyle/>
          <a:p>
            <a:pPr lvl="0" algn="ctr"/>
            <a:endParaRPr sz="900" b="1" dirty="0">
              <a:solidFill>
                <a:schemeClr val="dk1"/>
              </a:solidFill>
              <a:latin typeface="Coming Soon"/>
              <a:ea typeface="Coming Soon"/>
              <a:cs typeface="Coming Soon"/>
              <a:sym typeface="Coming Soon"/>
            </a:endParaRPr>
          </a:p>
        </p:txBody>
      </p:sp>
      <p:sp>
        <p:nvSpPr>
          <p:cNvPr id="26" name="Google Shape;2741;p71"/>
          <p:cNvSpPr/>
          <p:nvPr/>
        </p:nvSpPr>
        <p:spPr>
          <a:xfrm rot="547970">
            <a:off x="1125578" y="3615996"/>
            <a:ext cx="2600037" cy="303849"/>
          </a:xfrm>
          <a:custGeom>
            <a:avLst/>
            <a:gdLst/>
            <a:ahLst/>
            <a:cxnLst/>
            <a:rect l="l" t="t" r="r" b="b"/>
            <a:pathLst>
              <a:path w="18719" h="12757" extrusionOk="0">
                <a:moveTo>
                  <a:pt x="27" y="0"/>
                </a:moveTo>
                <a:cubicBezTo>
                  <a:pt x="82" y="3861"/>
                  <a:pt x="132" y="7717"/>
                  <a:pt x="182" y="11578"/>
                </a:cubicBezTo>
                <a:cubicBezTo>
                  <a:pt x="118" y="11969"/>
                  <a:pt x="59" y="12365"/>
                  <a:pt x="0" y="12756"/>
                </a:cubicBezTo>
                <a:cubicBezTo>
                  <a:pt x="6162" y="12611"/>
                  <a:pt x="12429" y="12756"/>
                  <a:pt x="18586" y="12506"/>
                </a:cubicBezTo>
                <a:cubicBezTo>
                  <a:pt x="18718" y="8563"/>
                  <a:pt x="18623" y="4275"/>
                  <a:pt x="18527" y="332"/>
                </a:cubicBezTo>
                <a:cubicBezTo>
                  <a:pt x="17295" y="430"/>
                  <a:pt x="16059" y="479"/>
                  <a:pt x="14823" y="479"/>
                </a:cubicBezTo>
                <a:cubicBezTo>
                  <a:pt x="13587" y="479"/>
                  <a:pt x="12351" y="430"/>
                  <a:pt x="11119" y="332"/>
                </a:cubicBezTo>
                <a:cubicBezTo>
                  <a:pt x="10305" y="268"/>
                  <a:pt x="9486" y="182"/>
                  <a:pt x="8672" y="146"/>
                </a:cubicBezTo>
                <a:cubicBezTo>
                  <a:pt x="8297" y="129"/>
                  <a:pt x="7921" y="122"/>
                  <a:pt x="7545" y="122"/>
                </a:cubicBezTo>
                <a:cubicBezTo>
                  <a:pt x="6065" y="122"/>
                  <a:pt x="4579" y="228"/>
                  <a:pt x="3103" y="228"/>
                </a:cubicBezTo>
                <a:cubicBezTo>
                  <a:pt x="2071" y="228"/>
                  <a:pt x="1044" y="176"/>
                  <a:pt x="27" y="0"/>
                </a:cubicBezTo>
                <a:close/>
              </a:path>
            </a:pathLst>
          </a:custGeom>
          <a:solidFill>
            <a:schemeClr val="accent6"/>
          </a:solidFill>
          <a:ln>
            <a:solidFill>
              <a:schemeClr val="tx1"/>
            </a:solidFill>
          </a:ln>
        </p:spPr>
        <p:txBody>
          <a:bodyPr spcFirstLastPara="1" wrap="square" lIns="91425" tIns="91425" rIns="91425" bIns="91425" anchor="ctr" anchorCtr="0">
            <a:noAutofit/>
          </a:bodyPr>
          <a:lstStyle/>
          <a:p>
            <a:pPr lvl="0"/>
            <a:r>
              <a:rPr lang="en-GB" sz="900" b="1" dirty="0" smtClean="0">
                <a:solidFill>
                  <a:schemeClr val="dk1"/>
                </a:solidFill>
                <a:latin typeface="Coming Soon"/>
                <a:ea typeface="Coming Soon"/>
                <a:cs typeface="Coming Soon"/>
                <a:sym typeface="Coming Soon"/>
              </a:rPr>
              <a:t>You want to live in the countryside one day</a:t>
            </a:r>
            <a:endParaRPr sz="900" b="1" dirty="0">
              <a:solidFill>
                <a:schemeClr val="dk1"/>
              </a:solidFill>
              <a:latin typeface="Coming Soon"/>
              <a:ea typeface="Coming Soon"/>
              <a:cs typeface="Coming Soon"/>
              <a:sym typeface="Coming Soon"/>
            </a:endParaRPr>
          </a:p>
        </p:txBody>
      </p:sp>
      <p:sp>
        <p:nvSpPr>
          <p:cNvPr id="27" name="Google Shape;2741;p71"/>
          <p:cNvSpPr/>
          <p:nvPr/>
        </p:nvSpPr>
        <p:spPr>
          <a:xfrm>
            <a:off x="3493615" y="3840803"/>
            <a:ext cx="305212" cy="303849"/>
          </a:xfrm>
          <a:custGeom>
            <a:avLst/>
            <a:gdLst/>
            <a:ahLst/>
            <a:cxnLst/>
            <a:rect l="l" t="t" r="r" b="b"/>
            <a:pathLst>
              <a:path w="18719" h="12757" extrusionOk="0">
                <a:moveTo>
                  <a:pt x="27" y="0"/>
                </a:moveTo>
                <a:cubicBezTo>
                  <a:pt x="82" y="3861"/>
                  <a:pt x="132" y="7717"/>
                  <a:pt x="182" y="11578"/>
                </a:cubicBezTo>
                <a:cubicBezTo>
                  <a:pt x="118" y="11969"/>
                  <a:pt x="59" y="12365"/>
                  <a:pt x="0" y="12756"/>
                </a:cubicBezTo>
                <a:cubicBezTo>
                  <a:pt x="6162" y="12611"/>
                  <a:pt x="12429" y="12756"/>
                  <a:pt x="18586" y="12506"/>
                </a:cubicBezTo>
                <a:cubicBezTo>
                  <a:pt x="18718" y="8563"/>
                  <a:pt x="18623" y="4275"/>
                  <a:pt x="18527" y="332"/>
                </a:cubicBezTo>
                <a:cubicBezTo>
                  <a:pt x="17295" y="430"/>
                  <a:pt x="16059" y="479"/>
                  <a:pt x="14823" y="479"/>
                </a:cubicBezTo>
                <a:cubicBezTo>
                  <a:pt x="13587" y="479"/>
                  <a:pt x="12351" y="430"/>
                  <a:pt x="11119" y="332"/>
                </a:cubicBezTo>
                <a:cubicBezTo>
                  <a:pt x="10305" y="268"/>
                  <a:pt x="9486" y="182"/>
                  <a:pt x="8672" y="146"/>
                </a:cubicBezTo>
                <a:cubicBezTo>
                  <a:pt x="8297" y="129"/>
                  <a:pt x="7921" y="122"/>
                  <a:pt x="7545" y="122"/>
                </a:cubicBezTo>
                <a:cubicBezTo>
                  <a:pt x="6065" y="122"/>
                  <a:pt x="4579" y="228"/>
                  <a:pt x="3103" y="228"/>
                </a:cubicBezTo>
                <a:cubicBezTo>
                  <a:pt x="2071" y="228"/>
                  <a:pt x="1044" y="176"/>
                  <a:pt x="27" y="0"/>
                </a:cubicBezTo>
                <a:close/>
              </a:path>
            </a:pathLst>
          </a:custGeom>
          <a:solidFill>
            <a:srgbClr val="FFFFFF"/>
          </a:solidFill>
          <a:ln>
            <a:solidFill>
              <a:schemeClr val="tx1"/>
            </a:solidFill>
          </a:ln>
        </p:spPr>
        <p:txBody>
          <a:bodyPr spcFirstLastPara="1" wrap="square" lIns="91425" tIns="91425" rIns="91425" bIns="91425" anchor="ctr" anchorCtr="0">
            <a:noAutofit/>
          </a:bodyPr>
          <a:lstStyle/>
          <a:p>
            <a:pPr lvl="0" algn="ctr"/>
            <a:endParaRPr sz="900" b="1" dirty="0">
              <a:solidFill>
                <a:schemeClr val="dk1"/>
              </a:solidFill>
              <a:latin typeface="Coming Soon"/>
              <a:ea typeface="Coming Soon"/>
              <a:cs typeface="Coming Soon"/>
              <a:sym typeface="Coming Soon"/>
            </a:endParaRPr>
          </a:p>
        </p:txBody>
      </p:sp>
      <p:sp>
        <p:nvSpPr>
          <p:cNvPr id="29" name="Google Shape;2741;p71"/>
          <p:cNvSpPr/>
          <p:nvPr/>
        </p:nvSpPr>
        <p:spPr>
          <a:xfrm rot="547970">
            <a:off x="1101160" y="4118552"/>
            <a:ext cx="2600037" cy="303849"/>
          </a:xfrm>
          <a:custGeom>
            <a:avLst/>
            <a:gdLst/>
            <a:ahLst/>
            <a:cxnLst/>
            <a:rect l="l" t="t" r="r" b="b"/>
            <a:pathLst>
              <a:path w="18719" h="12757" extrusionOk="0">
                <a:moveTo>
                  <a:pt x="27" y="0"/>
                </a:moveTo>
                <a:cubicBezTo>
                  <a:pt x="82" y="3861"/>
                  <a:pt x="132" y="7717"/>
                  <a:pt x="182" y="11578"/>
                </a:cubicBezTo>
                <a:cubicBezTo>
                  <a:pt x="118" y="11969"/>
                  <a:pt x="59" y="12365"/>
                  <a:pt x="0" y="12756"/>
                </a:cubicBezTo>
                <a:cubicBezTo>
                  <a:pt x="6162" y="12611"/>
                  <a:pt x="12429" y="12756"/>
                  <a:pt x="18586" y="12506"/>
                </a:cubicBezTo>
                <a:cubicBezTo>
                  <a:pt x="18718" y="8563"/>
                  <a:pt x="18623" y="4275"/>
                  <a:pt x="18527" y="332"/>
                </a:cubicBezTo>
                <a:cubicBezTo>
                  <a:pt x="17295" y="430"/>
                  <a:pt x="16059" y="479"/>
                  <a:pt x="14823" y="479"/>
                </a:cubicBezTo>
                <a:cubicBezTo>
                  <a:pt x="13587" y="479"/>
                  <a:pt x="12351" y="430"/>
                  <a:pt x="11119" y="332"/>
                </a:cubicBezTo>
                <a:cubicBezTo>
                  <a:pt x="10305" y="268"/>
                  <a:pt x="9486" y="182"/>
                  <a:pt x="8672" y="146"/>
                </a:cubicBezTo>
                <a:cubicBezTo>
                  <a:pt x="8297" y="129"/>
                  <a:pt x="7921" y="122"/>
                  <a:pt x="7545" y="122"/>
                </a:cubicBezTo>
                <a:cubicBezTo>
                  <a:pt x="6065" y="122"/>
                  <a:pt x="4579" y="228"/>
                  <a:pt x="3103" y="228"/>
                </a:cubicBezTo>
                <a:cubicBezTo>
                  <a:pt x="2071" y="228"/>
                  <a:pt x="1044" y="176"/>
                  <a:pt x="27" y="0"/>
                </a:cubicBezTo>
                <a:close/>
              </a:path>
            </a:pathLst>
          </a:custGeom>
          <a:solidFill>
            <a:schemeClr val="accent6"/>
          </a:solidFill>
          <a:ln>
            <a:solidFill>
              <a:schemeClr val="tx1"/>
            </a:solidFill>
          </a:ln>
        </p:spPr>
        <p:txBody>
          <a:bodyPr spcFirstLastPara="1" wrap="square" lIns="91425" tIns="91425" rIns="91425" bIns="91425" anchor="ctr" anchorCtr="0">
            <a:noAutofit/>
          </a:bodyPr>
          <a:lstStyle/>
          <a:p>
            <a:pPr lvl="0"/>
            <a:r>
              <a:rPr lang="en-GB" sz="900" b="1" dirty="0" smtClean="0">
                <a:solidFill>
                  <a:schemeClr val="dk1"/>
                </a:solidFill>
                <a:latin typeface="Coming Soon"/>
                <a:ea typeface="Coming Soon"/>
                <a:cs typeface="Coming Soon"/>
                <a:sym typeface="Coming Soon"/>
              </a:rPr>
              <a:t>You never read blogs</a:t>
            </a:r>
            <a:endParaRPr sz="900" b="1" dirty="0">
              <a:solidFill>
                <a:schemeClr val="dk1"/>
              </a:solidFill>
              <a:latin typeface="Coming Soon"/>
              <a:ea typeface="Coming Soon"/>
              <a:cs typeface="Coming Soon"/>
              <a:sym typeface="Coming Soon"/>
            </a:endParaRPr>
          </a:p>
        </p:txBody>
      </p:sp>
      <p:sp>
        <p:nvSpPr>
          <p:cNvPr id="30" name="Google Shape;2741;p71"/>
          <p:cNvSpPr/>
          <p:nvPr/>
        </p:nvSpPr>
        <p:spPr>
          <a:xfrm>
            <a:off x="3469197" y="4343359"/>
            <a:ext cx="305212" cy="303849"/>
          </a:xfrm>
          <a:custGeom>
            <a:avLst/>
            <a:gdLst/>
            <a:ahLst/>
            <a:cxnLst/>
            <a:rect l="l" t="t" r="r" b="b"/>
            <a:pathLst>
              <a:path w="18719" h="12757" extrusionOk="0">
                <a:moveTo>
                  <a:pt x="27" y="0"/>
                </a:moveTo>
                <a:cubicBezTo>
                  <a:pt x="82" y="3861"/>
                  <a:pt x="132" y="7717"/>
                  <a:pt x="182" y="11578"/>
                </a:cubicBezTo>
                <a:cubicBezTo>
                  <a:pt x="118" y="11969"/>
                  <a:pt x="59" y="12365"/>
                  <a:pt x="0" y="12756"/>
                </a:cubicBezTo>
                <a:cubicBezTo>
                  <a:pt x="6162" y="12611"/>
                  <a:pt x="12429" y="12756"/>
                  <a:pt x="18586" y="12506"/>
                </a:cubicBezTo>
                <a:cubicBezTo>
                  <a:pt x="18718" y="8563"/>
                  <a:pt x="18623" y="4275"/>
                  <a:pt x="18527" y="332"/>
                </a:cubicBezTo>
                <a:cubicBezTo>
                  <a:pt x="17295" y="430"/>
                  <a:pt x="16059" y="479"/>
                  <a:pt x="14823" y="479"/>
                </a:cubicBezTo>
                <a:cubicBezTo>
                  <a:pt x="13587" y="479"/>
                  <a:pt x="12351" y="430"/>
                  <a:pt x="11119" y="332"/>
                </a:cubicBezTo>
                <a:cubicBezTo>
                  <a:pt x="10305" y="268"/>
                  <a:pt x="9486" y="182"/>
                  <a:pt x="8672" y="146"/>
                </a:cubicBezTo>
                <a:cubicBezTo>
                  <a:pt x="8297" y="129"/>
                  <a:pt x="7921" y="122"/>
                  <a:pt x="7545" y="122"/>
                </a:cubicBezTo>
                <a:cubicBezTo>
                  <a:pt x="6065" y="122"/>
                  <a:pt x="4579" y="228"/>
                  <a:pt x="3103" y="228"/>
                </a:cubicBezTo>
                <a:cubicBezTo>
                  <a:pt x="2071" y="228"/>
                  <a:pt x="1044" y="176"/>
                  <a:pt x="27" y="0"/>
                </a:cubicBezTo>
                <a:close/>
              </a:path>
            </a:pathLst>
          </a:custGeom>
          <a:solidFill>
            <a:srgbClr val="FFFFFF"/>
          </a:solidFill>
          <a:ln>
            <a:solidFill>
              <a:schemeClr val="tx1"/>
            </a:solidFill>
          </a:ln>
        </p:spPr>
        <p:txBody>
          <a:bodyPr spcFirstLastPara="1" wrap="square" lIns="91425" tIns="91425" rIns="91425" bIns="91425" anchor="ctr" anchorCtr="0">
            <a:noAutofit/>
          </a:bodyPr>
          <a:lstStyle/>
          <a:p>
            <a:pPr lvl="0" algn="ctr"/>
            <a:endParaRPr sz="900" b="1" dirty="0">
              <a:solidFill>
                <a:schemeClr val="dk1"/>
              </a:solidFill>
              <a:latin typeface="Coming Soon"/>
              <a:ea typeface="Coming Soon"/>
              <a:cs typeface="Coming Soon"/>
              <a:sym typeface="Coming Soon"/>
            </a:endParaRPr>
          </a:p>
        </p:txBody>
      </p:sp>
      <p:sp>
        <p:nvSpPr>
          <p:cNvPr id="32" name="Google Shape;2741;p71"/>
          <p:cNvSpPr/>
          <p:nvPr/>
        </p:nvSpPr>
        <p:spPr>
          <a:xfrm rot="547970">
            <a:off x="4579238" y="1682879"/>
            <a:ext cx="2600037" cy="303849"/>
          </a:xfrm>
          <a:custGeom>
            <a:avLst/>
            <a:gdLst/>
            <a:ahLst/>
            <a:cxnLst/>
            <a:rect l="l" t="t" r="r" b="b"/>
            <a:pathLst>
              <a:path w="18719" h="12757" extrusionOk="0">
                <a:moveTo>
                  <a:pt x="27" y="0"/>
                </a:moveTo>
                <a:cubicBezTo>
                  <a:pt x="82" y="3861"/>
                  <a:pt x="132" y="7717"/>
                  <a:pt x="182" y="11578"/>
                </a:cubicBezTo>
                <a:cubicBezTo>
                  <a:pt x="118" y="11969"/>
                  <a:pt x="59" y="12365"/>
                  <a:pt x="0" y="12756"/>
                </a:cubicBezTo>
                <a:cubicBezTo>
                  <a:pt x="6162" y="12611"/>
                  <a:pt x="12429" y="12756"/>
                  <a:pt x="18586" y="12506"/>
                </a:cubicBezTo>
                <a:cubicBezTo>
                  <a:pt x="18718" y="8563"/>
                  <a:pt x="18623" y="4275"/>
                  <a:pt x="18527" y="332"/>
                </a:cubicBezTo>
                <a:cubicBezTo>
                  <a:pt x="17295" y="430"/>
                  <a:pt x="16059" y="479"/>
                  <a:pt x="14823" y="479"/>
                </a:cubicBezTo>
                <a:cubicBezTo>
                  <a:pt x="13587" y="479"/>
                  <a:pt x="12351" y="430"/>
                  <a:pt x="11119" y="332"/>
                </a:cubicBezTo>
                <a:cubicBezTo>
                  <a:pt x="10305" y="268"/>
                  <a:pt x="9486" y="182"/>
                  <a:pt x="8672" y="146"/>
                </a:cubicBezTo>
                <a:cubicBezTo>
                  <a:pt x="8297" y="129"/>
                  <a:pt x="7921" y="122"/>
                  <a:pt x="7545" y="122"/>
                </a:cubicBezTo>
                <a:cubicBezTo>
                  <a:pt x="6065" y="122"/>
                  <a:pt x="4579" y="228"/>
                  <a:pt x="3103" y="228"/>
                </a:cubicBezTo>
                <a:cubicBezTo>
                  <a:pt x="2071" y="228"/>
                  <a:pt x="1044" y="176"/>
                  <a:pt x="27" y="0"/>
                </a:cubicBezTo>
                <a:close/>
              </a:path>
            </a:pathLst>
          </a:custGeom>
          <a:solidFill>
            <a:schemeClr val="accent6"/>
          </a:solidFill>
          <a:ln>
            <a:solidFill>
              <a:schemeClr val="tx1"/>
            </a:solidFill>
          </a:ln>
        </p:spPr>
        <p:txBody>
          <a:bodyPr spcFirstLastPara="1" wrap="square" lIns="91425" tIns="91425" rIns="91425" bIns="91425" anchor="ctr" anchorCtr="0">
            <a:noAutofit/>
          </a:bodyPr>
          <a:lstStyle/>
          <a:p>
            <a:pPr lvl="0"/>
            <a:r>
              <a:rPr lang="en-GB" sz="900" b="1" dirty="0" smtClean="0">
                <a:solidFill>
                  <a:schemeClr val="dk1"/>
                </a:solidFill>
                <a:latin typeface="Coming Soon"/>
                <a:ea typeface="Coming Soon"/>
                <a:cs typeface="Coming Soon"/>
                <a:sym typeface="Coming Soon"/>
              </a:rPr>
              <a:t>You don’t know how to make a cake</a:t>
            </a:r>
            <a:endParaRPr sz="900" b="1" dirty="0">
              <a:solidFill>
                <a:schemeClr val="dk1"/>
              </a:solidFill>
              <a:latin typeface="Coming Soon"/>
              <a:ea typeface="Coming Soon"/>
              <a:cs typeface="Coming Soon"/>
              <a:sym typeface="Coming Soon"/>
            </a:endParaRPr>
          </a:p>
        </p:txBody>
      </p:sp>
      <p:sp>
        <p:nvSpPr>
          <p:cNvPr id="33" name="Google Shape;2741;p71"/>
          <p:cNvSpPr/>
          <p:nvPr/>
        </p:nvSpPr>
        <p:spPr>
          <a:xfrm>
            <a:off x="6947275" y="1907686"/>
            <a:ext cx="305212" cy="303849"/>
          </a:xfrm>
          <a:custGeom>
            <a:avLst/>
            <a:gdLst/>
            <a:ahLst/>
            <a:cxnLst/>
            <a:rect l="l" t="t" r="r" b="b"/>
            <a:pathLst>
              <a:path w="18719" h="12757" extrusionOk="0">
                <a:moveTo>
                  <a:pt x="27" y="0"/>
                </a:moveTo>
                <a:cubicBezTo>
                  <a:pt x="82" y="3861"/>
                  <a:pt x="132" y="7717"/>
                  <a:pt x="182" y="11578"/>
                </a:cubicBezTo>
                <a:cubicBezTo>
                  <a:pt x="118" y="11969"/>
                  <a:pt x="59" y="12365"/>
                  <a:pt x="0" y="12756"/>
                </a:cubicBezTo>
                <a:cubicBezTo>
                  <a:pt x="6162" y="12611"/>
                  <a:pt x="12429" y="12756"/>
                  <a:pt x="18586" y="12506"/>
                </a:cubicBezTo>
                <a:cubicBezTo>
                  <a:pt x="18718" y="8563"/>
                  <a:pt x="18623" y="4275"/>
                  <a:pt x="18527" y="332"/>
                </a:cubicBezTo>
                <a:cubicBezTo>
                  <a:pt x="17295" y="430"/>
                  <a:pt x="16059" y="479"/>
                  <a:pt x="14823" y="479"/>
                </a:cubicBezTo>
                <a:cubicBezTo>
                  <a:pt x="13587" y="479"/>
                  <a:pt x="12351" y="430"/>
                  <a:pt x="11119" y="332"/>
                </a:cubicBezTo>
                <a:cubicBezTo>
                  <a:pt x="10305" y="268"/>
                  <a:pt x="9486" y="182"/>
                  <a:pt x="8672" y="146"/>
                </a:cubicBezTo>
                <a:cubicBezTo>
                  <a:pt x="8297" y="129"/>
                  <a:pt x="7921" y="122"/>
                  <a:pt x="7545" y="122"/>
                </a:cubicBezTo>
                <a:cubicBezTo>
                  <a:pt x="6065" y="122"/>
                  <a:pt x="4579" y="228"/>
                  <a:pt x="3103" y="228"/>
                </a:cubicBezTo>
                <a:cubicBezTo>
                  <a:pt x="2071" y="228"/>
                  <a:pt x="1044" y="176"/>
                  <a:pt x="27" y="0"/>
                </a:cubicBezTo>
                <a:close/>
              </a:path>
            </a:pathLst>
          </a:custGeom>
          <a:solidFill>
            <a:srgbClr val="FFFFFF"/>
          </a:solidFill>
          <a:ln>
            <a:solidFill>
              <a:schemeClr val="tx1"/>
            </a:solidFill>
          </a:ln>
        </p:spPr>
        <p:txBody>
          <a:bodyPr spcFirstLastPara="1" wrap="square" lIns="91425" tIns="91425" rIns="91425" bIns="91425" anchor="ctr" anchorCtr="0">
            <a:noAutofit/>
          </a:bodyPr>
          <a:lstStyle/>
          <a:p>
            <a:pPr lvl="0" algn="ctr"/>
            <a:endParaRPr sz="900" b="1" dirty="0">
              <a:solidFill>
                <a:schemeClr val="dk1"/>
              </a:solidFill>
              <a:latin typeface="Coming Soon"/>
              <a:ea typeface="Coming Soon"/>
              <a:cs typeface="Coming Soon"/>
              <a:sym typeface="Coming Soon"/>
            </a:endParaRPr>
          </a:p>
        </p:txBody>
      </p:sp>
      <p:sp>
        <p:nvSpPr>
          <p:cNvPr id="35" name="Google Shape;2741;p71"/>
          <p:cNvSpPr/>
          <p:nvPr/>
        </p:nvSpPr>
        <p:spPr>
          <a:xfrm rot="547970">
            <a:off x="4543885" y="2149159"/>
            <a:ext cx="2600037" cy="303849"/>
          </a:xfrm>
          <a:custGeom>
            <a:avLst/>
            <a:gdLst/>
            <a:ahLst/>
            <a:cxnLst/>
            <a:rect l="l" t="t" r="r" b="b"/>
            <a:pathLst>
              <a:path w="18719" h="12757" extrusionOk="0">
                <a:moveTo>
                  <a:pt x="27" y="0"/>
                </a:moveTo>
                <a:cubicBezTo>
                  <a:pt x="82" y="3861"/>
                  <a:pt x="132" y="7717"/>
                  <a:pt x="182" y="11578"/>
                </a:cubicBezTo>
                <a:cubicBezTo>
                  <a:pt x="118" y="11969"/>
                  <a:pt x="59" y="12365"/>
                  <a:pt x="0" y="12756"/>
                </a:cubicBezTo>
                <a:cubicBezTo>
                  <a:pt x="6162" y="12611"/>
                  <a:pt x="12429" y="12756"/>
                  <a:pt x="18586" y="12506"/>
                </a:cubicBezTo>
                <a:cubicBezTo>
                  <a:pt x="18718" y="8563"/>
                  <a:pt x="18623" y="4275"/>
                  <a:pt x="18527" y="332"/>
                </a:cubicBezTo>
                <a:cubicBezTo>
                  <a:pt x="17295" y="430"/>
                  <a:pt x="16059" y="479"/>
                  <a:pt x="14823" y="479"/>
                </a:cubicBezTo>
                <a:cubicBezTo>
                  <a:pt x="13587" y="479"/>
                  <a:pt x="12351" y="430"/>
                  <a:pt x="11119" y="332"/>
                </a:cubicBezTo>
                <a:cubicBezTo>
                  <a:pt x="10305" y="268"/>
                  <a:pt x="9486" y="182"/>
                  <a:pt x="8672" y="146"/>
                </a:cubicBezTo>
                <a:cubicBezTo>
                  <a:pt x="8297" y="129"/>
                  <a:pt x="7921" y="122"/>
                  <a:pt x="7545" y="122"/>
                </a:cubicBezTo>
                <a:cubicBezTo>
                  <a:pt x="6065" y="122"/>
                  <a:pt x="4579" y="228"/>
                  <a:pt x="3103" y="228"/>
                </a:cubicBezTo>
                <a:cubicBezTo>
                  <a:pt x="2071" y="228"/>
                  <a:pt x="1044" y="176"/>
                  <a:pt x="27" y="0"/>
                </a:cubicBezTo>
                <a:close/>
              </a:path>
            </a:pathLst>
          </a:custGeom>
          <a:solidFill>
            <a:schemeClr val="accent6"/>
          </a:solidFill>
          <a:ln>
            <a:solidFill>
              <a:schemeClr val="tx1"/>
            </a:solidFill>
          </a:ln>
        </p:spPr>
        <p:txBody>
          <a:bodyPr spcFirstLastPara="1" wrap="square" lIns="91425" tIns="91425" rIns="91425" bIns="91425" anchor="ctr" anchorCtr="0">
            <a:noAutofit/>
          </a:bodyPr>
          <a:lstStyle/>
          <a:p>
            <a:pPr lvl="0"/>
            <a:r>
              <a:rPr lang="en-GB" sz="900" b="1" dirty="0" smtClean="0">
                <a:solidFill>
                  <a:schemeClr val="dk1"/>
                </a:solidFill>
                <a:latin typeface="Coming Soon"/>
                <a:ea typeface="Coming Soon"/>
                <a:cs typeface="Coming Soon"/>
                <a:sym typeface="Coming Soon"/>
              </a:rPr>
              <a:t>You sometimes forget to bring your book to school</a:t>
            </a:r>
            <a:endParaRPr sz="900" b="1" dirty="0">
              <a:solidFill>
                <a:schemeClr val="dk1"/>
              </a:solidFill>
              <a:latin typeface="Coming Soon"/>
              <a:ea typeface="Coming Soon"/>
              <a:cs typeface="Coming Soon"/>
              <a:sym typeface="Coming Soon"/>
            </a:endParaRPr>
          </a:p>
        </p:txBody>
      </p:sp>
      <p:sp>
        <p:nvSpPr>
          <p:cNvPr id="36" name="Google Shape;2741;p71"/>
          <p:cNvSpPr/>
          <p:nvPr/>
        </p:nvSpPr>
        <p:spPr>
          <a:xfrm>
            <a:off x="6911922" y="2373966"/>
            <a:ext cx="305212" cy="303849"/>
          </a:xfrm>
          <a:custGeom>
            <a:avLst/>
            <a:gdLst/>
            <a:ahLst/>
            <a:cxnLst/>
            <a:rect l="l" t="t" r="r" b="b"/>
            <a:pathLst>
              <a:path w="18719" h="12757" extrusionOk="0">
                <a:moveTo>
                  <a:pt x="27" y="0"/>
                </a:moveTo>
                <a:cubicBezTo>
                  <a:pt x="82" y="3861"/>
                  <a:pt x="132" y="7717"/>
                  <a:pt x="182" y="11578"/>
                </a:cubicBezTo>
                <a:cubicBezTo>
                  <a:pt x="118" y="11969"/>
                  <a:pt x="59" y="12365"/>
                  <a:pt x="0" y="12756"/>
                </a:cubicBezTo>
                <a:cubicBezTo>
                  <a:pt x="6162" y="12611"/>
                  <a:pt x="12429" y="12756"/>
                  <a:pt x="18586" y="12506"/>
                </a:cubicBezTo>
                <a:cubicBezTo>
                  <a:pt x="18718" y="8563"/>
                  <a:pt x="18623" y="4275"/>
                  <a:pt x="18527" y="332"/>
                </a:cubicBezTo>
                <a:cubicBezTo>
                  <a:pt x="17295" y="430"/>
                  <a:pt x="16059" y="479"/>
                  <a:pt x="14823" y="479"/>
                </a:cubicBezTo>
                <a:cubicBezTo>
                  <a:pt x="13587" y="479"/>
                  <a:pt x="12351" y="430"/>
                  <a:pt x="11119" y="332"/>
                </a:cubicBezTo>
                <a:cubicBezTo>
                  <a:pt x="10305" y="268"/>
                  <a:pt x="9486" y="182"/>
                  <a:pt x="8672" y="146"/>
                </a:cubicBezTo>
                <a:cubicBezTo>
                  <a:pt x="8297" y="129"/>
                  <a:pt x="7921" y="122"/>
                  <a:pt x="7545" y="122"/>
                </a:cubicBezTo>
                <a:cubicBezTo>
                  <a:pt x="6065" y="122"/>
                  <a:pt x="4579" y="228"/>
                  <a:pt x="3103" y="228"/>
                </a:cubicBezTo>
                <a:cubicBezTo>
                  <a:pt x="2071" y="228"/>
                  <a:pt x="1044" y="176"/>
                  <a:pt x="27" y="0"/>
                </a:cubicBezTo>
                <a:close/>
              </a:path>
            </a:pathLst>
          </a:custGeom>
          <a:solidFill>
            <a:srgbClr val="FFFFFF"/>
          </a:solidFill>
          <a:ln>
            <a:solidFill>
              <a:schemeClr val="tx1"/>
            </a:solidFill>
          </a:ln>
        </p:spPr>
        <p:txBody>
          <a:bodyPr spcFirstLastPara="1" wrap="square" lIns="91425" tIns="91425" rIns="91425" bIns="91425" anchor="ctr" anchorCtr="0">
            <a:noAutofit/>
          </a:bodyPr>
          <a:lstStyle/>
          <a:p>
            <a:pPr lvl="0" algn="ctr"/>
            <a:endParaRPr sz="900" b="1" dirty="0">
              <a:solidFill>
                <a:schemeClr val="dk1"/>
              </a:solidFill>
              <a:latin typeface="Coming Soon"/>
              <a:ea typeface="Coming Soon"/>
              <a:cs typeface="Coming Soon"/>
              <a:sym typeface="Coming Soon"/>
            </a:endParaRPr>
          </a:p>
        </p:txBody>
      </p:sp>
      <p:sp>
        <p:nvSpPr>
          <p:cNvPr id="38" name="Google Shape;2741;p71"/>
          <p:cNvSpPr/>
          <p:nvPr/>
        </p:nvSpPr>
        <p:spPr>
          <a:xfrm rot="547970">
            <a:off x="4519467" y="2651715"/>
            <a:ext cx="2600037" cy="303849"/>
          </a:xfrm>
          <a:custGeom>
            <a:avLst/>
            <a:gdLst/>
            <a:ahLst/>
            <a:cxnLst/>
            <a:rect l="l" t="t" r="r" b="b"/>
            <a:pathLst>
              <a:path w="18719" h="12757" extrusionOk="0">
                <a:moveTo>
                  <a:pt x="27" y="0"/>
                </a:moveTo>
                <a:cubicBezTo>
                  <a:pt x="82" y="3861"/>
                  <a:pt x="132" y="7717"/>
                  <a:pt x="182" y="11578"/>
                </a:cubicBezTo>
                <a:cubicBezTo>
                  <a:pt x="118" y="11969"/>
                  <a:pt x="59" y="12365"/>
                  <a:pt x="0" y="12756"/>
                </a:cubicBezTo>
                <a:cubicBezTo>
                  <a:pt x="6162" y="12611"/>
                  <a:pt x="12429" y="12756"/>
                  <a:pt x="18586" y="12506"/>
                </a:cubicBezTo>
                <a:cubicBezTo>
                  <a:pt x="18718" y="8563"/>
                  <a:pt x="18623" y="4275"/>
                  <a:pt x="18527" y="332"/>
                </a:cubicBezTo>
                <a:cubicBezTo>
                  <a:pt x="17295" y="430"/>
                  <a:pt x="16059" y="479"/>
                  <a:pt x="14823" y="479"/>
                </a:cubicBezTo>
                <a:cubicBezTo>
                  <a:pt x="13587" y="479"/>
                  <a:pt x="12351" y="430"/>
                  <a:pt x="11119" y="332"/>
                </a:cubicBezTo>
                <a:cubicBezTo>
                  <a:pt x="10305" y="268"/>
                  <a:pt x="9486" y="182"/>
                  <a:pt x="8672" y="146"/>
                </a:cubicBezTo>
                <a:cubicBezTo>
                  <a:pt x="8297" y="129"/>
                  <a:pt x="7921" y="122"/>
                  <a:pt x="7545" y="122"/>
                </a:cubicBezTo>
                <a:cubicBezTo>
                  <a:pt x="6065" y="122"/>
                  <a:pt x="4579" y="228"/>
                  <a:pt x="3103" y="228"/>
                </a:cubicBezTo>
                <a:cubicBezTo>
                  <a:pt x="2071" y="228"/>
                  <a:pt x="1044" y="176"/>
                  <a:pt x="27" y="0"/>
                </a:cubicBezTo>
                <a:close/>
              </a:path>
            </a:pathLst>
          </a:custGeom>
          <a:solidFill>
            <a:schemeClr val="accent6"/>
          </a:solidFill>
          <a:ln>
            <a:solidFill>
              <a:schemeClr val="tx1"/>
            </a:solidFill>
          </a:ln>
        </p:spPr>
        <p:txBody>
          <a:bodyPr spcFirstLastPara="1" wrap="square" lIns="91425" tIns="91425" rIns="91425" bIns="91425" anchor="ctr" anchorCtr="0">
            <a:noAutofit/>
          </a:bodyPr>
          <a:lstStyle/>
          <a:p>
            <a:pPr lvl="0"/>
            <a:r>
              <a:rPr lang="en-GB" sz="900" b="1" dirty="0" smtClean="0">
                <a:solidFill>
                  <a:schemeClr val="dk1"/>
                </a:solidFill>
                <a:latin typeface="Coming Soon"/>
                <a:ea typeface="Coming Soon"/>
                <a:cs typeface="Coming Soon"/>
                <a:sym typeface="Coming Soon"/>
              </a:rPr>
              <a:t>You understand what state verbs are</a:t>
            </a:r>
            <a:endParaRPr sz="900" b="1" dirty="0">
              <a:solidFill>
                <a:schemeClr val="dk1"/>
              </a:solidFill>
              <a:latin typeface="Coming Soon"/>
              <a:ea typeface="Coming Soon"/>
              <a:cs typeface="Coming Soon"/>
              <a:sym typeface="Coming Soon"/>
            </a:endParaRPr>
          </a:p>
        </p:txBody>
      </p:sp>
      <p:sp>
        <p:nvSpPr>
          <p:cNvPr id="39" name="Google Shape;2741;p71"/>
          <p:cNvSpPr/>
          <p:nvPr/>
        </p:nvSpPr>
        <p:spPr>
          <a:xfrm>
            <a:off x="6887504" y="2876522"/>
            <a:ext cx="305212" cy="303849"/>
          </a:xfrm>
          <a:custGeom>
            <a:avLst/>
            <a:gdLst/>
            <a:ahLst/>
            <a:cxnLst/>
            <a:rect l="l" t="t" r="r" b="b"/>
            <a:pathLst>
              <a:path w="18719" h="12757" extrusionOk="0">
                <a:moveTo>
                  <a:pt x="27" y="0"/>
                </a:moveTo>
                <a:cubicBezTo>
                  <a:pt x="82" y="3861"/>
                  <a:pt x="132" y="7717"/>
                  <a:pt x="182" y="11578"/>
                </a:cubicBezTo>
                <a:cubicBezTo>
                  <a:pt x="118" y="11969"/>
                  <a:pt x="59" y="12365"/>
                  <a:pt x="0" y="12756"/>
                </a:cubicBezTo>
                <a:cubicBezTo>
                  <a:pt x="6162" y="12611"/>
                  <a:pt x="12429" y="12756"/>
                  <a:pt x="18586" y="12506"/>
                </a:cubicBezTo>
                <a:cubicBezTo>
                  <a:pt x="18718" y="8563"/>
                  <a:pt x="18623" y="4275"/>
                  <a:pt x="18527" y="332"/>
                </a:cubicBezTo>
                <a:cubicBezTo>
                  <a:pt x="17295" y="430"/>
                  <a:pt x="16059" y="479"/>
                  <a:pt x="14823" y="479"/>
                </a:cubicBezTo>
                <a:cubicBezTo>
                  <a:pt x="13587" y="479"/>
                  <a:pt x="12351" y="430"/>
                  <a:pt x="11119" y="332"/>
                </a:cubicBezTo>
                <a:cubicBezTo>
                  <a:pt x="10305" y="268"/>
                  <a:pt x="9486" y="182"/>
                  <a:pt x="8672" y="146"/>
                </a:cubicBezTo>
                <a:cubicBezTo>
                  <a:pt x="8297" y="129"/>
                  <a:pt x="7921" y="122"/>
                  <a:pt x="7545" y="122"/>
                </a:cubicBezTo>
                <a:cubicBezTo>
                  <a:pt x="6065" y="122"/>
                  <a:pt x="4579" y="228"/>
                  <a:pt x="3103" y="228"/>
                </a:cubicBezTo>
                <a:cubicBezTo>
                  <a:pt x="2071" y="228"/>
                  <a:pt x="1044" y="176"/>
                  <a:pt x="27" y="0"/>
                </a:cubicBezTo>
                <a:close/>
              </a:path>
            </a:pathLst>
          </a:custGeom>
          <a:solidFill>
            <a:srgbClr val="FFFFFF"/>
          </a:solidFill>
          <a:ln>
            <a:solidFill>
              <a:schemeClr val="tx1"/>
            </a:solidFill>
          </a:ln>
        </p:spPr>
        <p:txBody>
          <a:bodyPr spcFirstLastPara="1" wrap="square" lIns="91425" tIns="91425" rIns="91425" bIns="91425" anchor="ctr" anchorCtr="0">
            <a:noAutofit/>
          </a:bodyPr>
          <a:lstStyle/>
          <a:p>
            <a:pPr lvl="0" algn="ctr"/>
            <a:endParaRPr sz="900" b="1" dirty="0">
              <a:solidFill>
                <a:schemeClr val="dk1"/>
              </a:solidFill>
              <a:latin typeface="Coming Soon"/>
              <a:ea typeface="Coming Soon"/>
              <a:cs typeface="Coming Soon"/>
              <a:sym typeface="Coming Soon"/>
            </a:endParaRPr>
          </a:p>
        </p:txBody>
      </p:sp>
      <p:sp>
        <p:nvSpPr>
          <p:cNvPr id="41" name="Google Shape;2741;p71"/>
          <p:cNvSpPr/>
          <p:nvPr/>
        </p:nvSpPr>
        <p:spPr>
          <a:xfrm rot="547970">
            <a:off x="4490242" y="3186321"/>
            <a:ext cx="2600037" cy="303849"/>
          </a:xfrm>
          <a:custGeom>
            <a:avLst/>
            <a:gdLst/>
            <a:ahLst/>
            <a:cxnLst/>
            <a:rect l="l" t="t" r="r" b="b"/>
            <a:pathLst>
              <a:path w="18719" h="12757" extrusionOk="0">
                <a:moveTo>
                  <a:pt x="27" y="0"/>
                </a:moveTo>
                <a:cubicBezTo>
                  <a:pt x="82" y="3861"/>
                  <a:pt x="132" y="7717"/>
                  <a:pt x="182" y="11578"/>
                </a:cubicBezTo>
                <a:cubicBezTo>
                  <a:pt x="118" y="11969"/>
                  <a:pt x="59" y="12365"/>
                  <a:pt x="0" y="12756"/>
                </a:cubicBezTo>
                <a:cubicBezTo>
                  <a:pt x="6162" y="12611"/>
                  <a:pt x="12429" y="12756"/>
                  <a:pt x="18586" y="12506"/>
                </a:cubicBezTo>
                <a:cubicBezTo>
                  <a:pt x="18718" y="8563"/>
                  <a:pt x="18623" y="4275"/>
                  <a:pt x="18527" y="332"/>
                </a:cubicBezTo>
                <a:cubicBezTo>
                  <a:pt x="17295" y="430"/>
                  <a:pt x="16059" y="479"/>
                  <a:pt x="14823" y="479"/>
                </a:cubicBezTo>
                <a:cubicBezTo>
                  <a:pt x="13587" y="479"/>
                  <a:pt x="12351" y="430"/>
                  <a:pt x="11119" y="332"/>
                </a:cubicBezTo>
                <a:cubicBezTo>
                  <a:pt x="10305" y="268"/>
                  <a:pt x="9486" y="182"/>
                  <a:pt x="8672" y="146"/>
                </a:cubicBezTo>
                <a:cubicBezTo>
                  <a:pt x="8297" y="129"/>
                  <a:pt x="7921" y="122"/>
                  <a:pt x="7545" y="122"/>
                </a:cubicBezTo>
                <a:cubicBezTo>
                  <a:pt x="6065" y="122"/>
                  <a:pt x="4579" y="228"/>
                  <a:pt x="3103" y="228"/>
                </a:cubicBezTo>
                <a:cubicBezTo>
                  <a:pt x="2071" y="228"/>
                  <a:pt x="1044" y="176"/>
                  <a:pt x="27" y="0"/>
                </a:cubicBezTo>
                <a:close/>
              </a:path>
            </a:pathLst>
          </a:custGeom>
          <a:solidFill>
            <a:schemeClr val="accent6"/>
          </a:solidFill>
          <a:ln>
            <a:solidFill>
              <a:schemeClr val="tx1"/>
            </a:solidFill>
          </a:ln>
        </p:spPr>
        <p:txBody>
          <a:bodyPr spcFirstLastPara="1" wrap="square" lIns="91425" tIns="91425" rIns="91425" bIns="91425" anchor="ctr" anchorCtr="0">
            <a:noAutofit/>
          </a:bodyPr>
          <a:lstStyle/>
          <a:p>
            <a:pPr lvl="0"/>
            <a:r>
              <a:rPr lang="en-GB" sz="900" b="1" dirty="0" smtClean="0">
                <a:solidFill>
                  <a:schemeClr val="dk1"/>
                </a:solidFill>
                <a:latin typeface="Coming Soon"/>
                <a:ea typeface="Coming Soon"/>
                <a:cs typeface="Coming Soon"/>
                <a:sym typeface="Coming Soon"/>
              </a:rPr>
              <a:t>You don’t often watch TV</a:t>
            </a:r>
            <a:endParaRPr sz="900" b="1" dirty="0">
              <a:solidFill>
                <a:schemeClr val="dk1"/>
              </a:solidFill>
              <a:latin typeface="Coming Soon"/>
              <a:ea typeface="Coming Soon"/>
              <a:cs typeface="Coming Soon"/>
              <a:sym typeface="Coming Soon"/>
            </a:endParaRPr>
          </a:p>
        </p:txBody>
      </p:sp>
      <p:sp>
        <p:nvSpPr>
          <p:cNvPr id="42" name="Google Shape;2741;p71"/>
          <p:cNvSpPr/>
          <p:nvPr/>
        </p:nvSpPr>
        <p:spPr>
          <a:xfrm>
            <a:off x="6858279" y="3411128"/>
            <a:ext cx="305212" cy="303849"/>
          </a:xfrm>
          <a:custGeom>
            <a:avLst/>
            <a:gdLst/>
            <a:ahLst/>
            <a:cxnLst/>
            <a:rect l="l" t="t" r="r" b="b"/>
            <a:pathLst>
              <a:path w="18719" h="12757" extrusionOk="0">
                <a:moveTo>
                  <a:pt x="27" y="0"/>
                </a:moveTo>
                <a:cubicBezTo>
                  <a:pt x="82" y="3861"/>
                  <a:pt x="132" y="7717"/>
                  <a:pt x="182" y="11578"/>
                </a:cubicBezTo>
                <a:cubicBezTo>
                  <a:pt x="118" y="11969"/>
                  <a:pt x="59" y="12365"/>
                  <a:pt x="0" y="12756"/>
                </a:cubicBezTo>
                <a:cubicBezTo>
                  <a:pt x="6162" y="12611"/>
                  <a:pt x="12429" y="12756"/>
                  <a:pt x="18586" y="12506"/>
                </a:cubicBezTo>
                <a:cubicBezTo>
                  <a:pt x="18718" y="8563"/>
                  <a:pt x="18623" y="4275"/>
                  <a:pt x="18527" y="332"/>
                </a:cubicBezTo>
                <a:cubicBezTo>
                  <a:pt x="17295" y="430"/>
                  <a:pt x="16059" y="479"/>
                  <a:pt x="14823" y="479"/>
                </a:cubicBezTo>
                <a:cubicBezTo>
                  <a:pt x="13587" y="479"/>
                  <a:pt x="12351" y="430"/>
                  <a:pt x="11119" y="332"/>
                </a:cubicBezTo>
                <a:cubicBezTo>
                  <a:pt x="10305" y="268"/>
                  <a:pt x="9486" y="182"/>
                  <a:pt x="8672" y="146"/>
                </a:cubicBezTo>
                <a:cubicBezTo>
                  <a:pt x="8297" y="129"/>
                  <a:pt x="7921" y="122"/>
                  <a:pt x="7545" y="122"/>
                </a:cubicBezTo>
                <a:cubicBezTo>
                  <a:pt x="6065" y="122"/>
                  <a:pt x="4579" y="228"/>
                  <a:pt x="3103" y="228"/>
                </a:cubicBezTo>
                <a:cubicBezTo>
                  <a:pt x="2071" y="228"/>
                  <a:pt x="1044" y="176"/>
                  <a:pt x="27" y="0"/>
                </a:cubicBezTo>
                <a:close/>
              </a:path>
            </a:pathLst>
          </a:custGeom>
          <a:solidFill>
            <a:srgbClr val="FFFFFF"/>
          </a:solidFill>
          <a:ln>
            <a:solidFill>
              <a:schemeClr val="tx1"/>
            </a:solidFill>
          </a:ln>
        </p:spPr>
        <p:txBody>
          <a:bodyPr spcFirstLastPara="1" wrap="square" lIns="91425" tIns="91425" rIns="91425" bIns="91425" anchor="ctr" anchorCtr="0">
            <a:noAutofit/>
          </a:bodyPr>
          <a:lstStyle/>
          <a:p>
            <a:pPr lvl="0" algn="ctr"/>
            <a:endParaRPr sz="900" b="1" dirty="0">
              <a:solidFill>
                <a:schemeClr val="dk1"/>
              </a:solidFill>
              <a:latin typeface="Coming Soon"/>
              <a:ea typeface="Coming Soon"/>
              <a:cs typeface="Coming Soon"/>
              <a:sym typeface="Coming Soon"/>
            </a:endParaRPr>
          </a:p>
        </p:txBody>
      </p:sp>
      <p:sp>
        <p:nvSpPr>
          <p:cNvPr id="44" name="Google Shape;2741;p71"/>
          <p:cNvSpPr/>
          <p:nvPr/>
        </p:nvSpPr>
        <p:spPr>
          <a:xfrm rot="547970">
            <a:off x="4465824" y="3688877"/>
            <a:ext cx="2600037" cy="303849"/>
          </a:xfrm>
          <a:custGeom>
            <a:avLst/>
            <a:gdLst/>
            <a:ahLst/>
            <a:cxnLst/>
            <a:rect l="l" t="t" r="r" b="b"/>
            <a:pathLst>
              <a:path w="18719" h="12757" extrusionOk="0">
                <a:moveTo>
                  <a:pt x="27" y="0"/>
                </a:moveTo>
                <a:cubicBezTo>
                  <a:pt x="82" y="3861"/>
                  <a:pt x="132" y="7717"/>
                  <a:pt x="182" y="11578"/>
                </a:cubicBezTo>
                <a:cubicBezTo>
                  <a:pt x="118" y="11969"/>
                  <a:pt x="59" y="12365"/>
                  <a:pt x="0" y="12756"/>
                </a:cubicBezTo>
                <a:cubicBezTo>
                  <a:pt x="6162" y="12611"/>
                  <a:pt x="12429" y="12756"/>
                  <a:pt x="18586" y="12506"/>
                </a:cubicBezTo>
                <a:cubicBezTo>
                  <a:pt x="18718" y="8563"/>
                  <a:pt x="18623" y="4275"/>
                  <a:pt x="18527" y="332"/>
                </a:cubicBezTo>
                <a:cubicBezTo>
                  <a:pt x="17295" y="430"/>
                  <a:pt x="16059" y="479"/>
                  <a:pt x="14823" y="479"/>
                </a:cubicBezTo>
                <a:cubicBezTo>
                  <a:pt x="13587" y="479"/>
                  <a:pt x="12351" y="430"/>
                  <a:pt x="11119" y="332"/>
                </a:cubicBezTo>
                <a:cubicBezTo>
                  <a:pt x="10305" y="268"/>
                  <a:pt x="9486" y="182"/>
                  <a:pt x="8672" y="146"/>
                </a:cubicBezTo>
                <a:cubicBezTo>
                  <a:pt x="8297" y="129"/>
                  <a:pt x="7921" y="122"/>
                  <a:pt x="7545" y="122"/>
                </a:cubicBezTo>
                <a:cubicBezTo>
                  <a:pt x="6065" y="122"/>
                  <a:pt x="4579" y="228"/>
                  <a:pt x="3103" y="228"/>
                </a:cubicBezTo>
                <a:cubicBezTo>
                  <a:pt x="2071" y="228"/>
                  <a:pt x="1044" y="176"/>
                  <a:pt x="27" y="0"/>
                </a:cubicBezTo>
                <a:close/>
              </a:path>
            </a:pathLst>
          </a:custGeom>
          <a:solidFill>
            <a:schemeClr val="accent6"/>
          </a:solidFill>
          <a:ln>
            <a:solidFill>
              <a:schemeClr val="tx1"/>
            </a:solidFill>
          </a:ln>
        </p:spPr>
        <p:txBody>
          <a:bodyPr spcFirstLastPara="1" wrap="square" lIns="91425" tIns="91425" rIns="91425" bIns="91425" anchor="ctr" anchorCtr="0">
            <a:noAutofit/>
          </a:bodyPr>
          <a:lstStyle/>
          <a:p>
            <a:pPr lvl="0"/>
            <a:r>
              <a:rPr lang="en-GB" sz="900" b="1" dirty="0" smtClean="0">
                <a:solidFill>
                  <a:schemeClr val="dk1"/>
                </a:solidFill>
                <a:latin typeface="Coming Soon"/>
                <a:ea typeface="Coming Soon"/>
                <a:cs typeface="Coming Soon"/>
                <a:sym typeface="Coming Soon"/>
              </a:rPr>
              <a:t>You often do exercise after school</a:t>
            </a:r>
            <a:endParaRPr sz="900" b="1" dirty="0">
              <a:solidFill>
                <a:schemeClr val="dk1"/>
              </a:solidFill>
              <a:latin typeface="Coming Soon"/>
              <a:ea typeface="Coming Soon"/>
              <a:cs typeface="Coming Soon"/>
              <a:sym typeface="Coming Soon"/>
            </a:endParaRPr>
          </a:p>
        </p:txBody>
      </p:sp>
      <p:sp>
        <p:nvSpPr>
          <p:cNvPr id="45" name="Google Shape;2741;p71"/>
          <p:cNvSpPr/>
          <p:nvPr/>
        </p:nvSpPr>
        <p:spPr>
          <a:xfrm>
            <a:off x="6833861" y="3913684"/>
            <a:ext cx="305212" cy="303849"/>
          </a:xfrm>
          <a:custGeom>
            <a:avLst/>
            <a:gdLst/>
            <a:ahLst/>
            <a:cxnLst/>
            <a:rect l="l" t="t" r="r" b="b"/>
            <a:pathLst>
              <a:path w="18719" h="12757" extrusionOk="0">
                <a:moveTo>
                  <a:pt x="27" y="0"/>
                </a:moveTo>
                <a:cubicBezTo>
                  <a:pt x="82" y="3861"/>
                  <a:pt x="132" y="7717"/>
                  <a:pt x="182" y="11578"/>
                </a:cubicBezTo>
                <a:cubicBezTo>
                  <a:pt x="118" y="11969"/>
                  <a:pt x="59" y="12365"/>
                  <a:pt x="0" y="12756"/>
                </a:cubicBezTo>
                <a:cubicBezTo>
                  <a:pt x="6162" y="12611"/>
                  <a:pt x="12429" y="12756"/>
                  <a:pt x="18586" y="12506"/>
                </a:cubicBezTo>
                <a:cubicBezTo>
                  <a:pt x="18718" y="8563"/>
                  <a:pt x="18623" y="4275"/>
                  <a:pt x="18527" y="332"/>
                </a:cubicBezTo>
                <a:cubicBezTo>
                  <a:pt x="17295" y="430"/>
                  <a:pt x="16059" y="479"/>
                  <a:pt x="14823" y="479"/>
                </a:cubicBezTo>
                <a:cubicBezTo>
                  <a:pt x="13587" y="479"/>
                  <a:pt x="12351" y="430"/>
                  <a:pt x="11119" y="332"/>
                </a:cubicBezTo>
                <a:cubicBezTo>
                  <a:pt x="10305" y="268"/>
                  <a:pt x="9486" y="182"/>
                  <a:pt x="8672" y="146"/>
                </a:cubicBezTo>
                <a:cubicBezTo>
                  <a:pt x="8297" y="129"/>
                  <a:pt x="7921" y="122"/>
                  <a:pt x="7545" y="122"/>
                </a:cubicBezTo>
                <a:cubicBezTo>
                  <a:pt x="6065" y="122"/>
                  <a:pt x="4579" y="228"/>
                  <a:pt x="3103" y="228"/>
                </a:cubicBezTo>
                <a:cubicBezTo>
                  <a:pt x="2071" y="228"/>
                  <a:pt x="1044" y="176"/>
                  <a:pt x="27" y="0"/>
                </a:cubicBezTo>
                <a:close/>
              </a:path>
            </a:pathLst>
          </a:custGeom>
          <a:solidFill>
            <a:srgbClr val="FFFFFF"/>
          </a:solidFill>
          <a:ln>
            <a:solidFill>
              <a:schemeClr val="tx1"/>
            </a:solidFill>
          </a:ln>
        </p:spPr>
        <p:txBody>
          <a:bodyPr spcFirstLastPara="1" wrap="square" lIns="91425" tIns="91425" rIns="91425" bIns="91425" anchor="ctr" anchorCtr="0">
            <a:noAutofit/>
          </a:bodyPr>
          <a:lstStyle/>
          <a:p>
            <a:pPr lvl="0" algn="ctr"/>
            <a:endParaRPr sz="900" b="1" dirty="0">
              <a:solidFill>
                <a:schemeClr val="dk1"/>
              </a:solidFill>
              <a:latin typeface="Coming Soon"/>
              <a:ea typeface="Coming Soon"/>
              <a:cs typeface="Coming Soon"/>
              <a:sym typeface="Coming Soon"/>
            </a:endParaRPr>
          </a:p>
        </p:txBody>
      </p:sp>
      <p:sp>
        <p:nvSpPr>
          <p:cNvPr id="47" name="Google Shape;2741;p71"/>
          <p:cNvSpPr/>
          <p:nvPr/>
        </p:nvSpPr>
        <p:spPr>
          <a:xfrm rot="547970">
            <a:off x="4410673" y="4175543"/>
            <a:ext cx="2600037" cy="303849"/>
          </a:xfrm>
          <a:custGeom>
            <a:avLst/>
            <a:gdLst/>
            <a:ahLst/>
            <a:cxnLst/>
            <a:rect l="l" t="t" r="r" b="b"/>
            <a:pathLst>
              <a:path w="18719" h="12757" extrusionOk="0">
                <a:moveTo>
                  <a:pt x="27" y="0"/>
                </a:moveTo>
                <a:cubicBezTo>
                  <a:pt x="82" y="3861"/>
                  <a:pt x="132" y="7717"/>
                  <a:pt x="182" y="11578"/>
                </a:cubicBezTo>
                <a:cubicBezTo>
                  <a:pt x="118" y="11969"/>
                  <a:pt x="59" y="12365"/>
                  <a:pt x="0" y="12756"/>
                </a:cubicBezTo>
                <a:cubicBezTo>
                  <a:pt x="6162" y="12611"/>
                  <a:pt x="12429" y="12756"/>
                  <a:pt x="18586" y="12506"/>
                </a:cubicBezTo>
                <a:cubicBezTo>
                  <a:pt x="18718" y="8563"/>
                  <a:pt x="18623" y="4275"/>
                  <a:pt x="18527" y="332"/>
                </a:cubicBezTo>
                <a:cubicBezTo>
                  <a:pt x="17295" y="430"/>
                  <a:pt x="16059" y="479"/>
                  <a:pt x="14823" y="479"/>
                </a:cubicBezTo>
                <a:cubicBezTo>
                  <a:pt x="13587" y="479"/>
                  <a:pt x="12351" y="430"/>
                  <a:pt x="11119" y="332"/>
                </a:cubicBezTo>
                <a:cubicBezTo>
                  <a:pt x="10305" y="268"/>
                  <a:pt x="9486" y="182"/>
                  <a:pt x="8672" y="146"/>
                </a:cubicBezTo>
                <a:cubicBezTo>
                  <a:pt x="8297" y="129"/>
                  <a:pt x="7921" y="122"/>
                  <a:pt x="7545" y="122"/>
                </a:cubicBezTo>
                <a:cubicBezTo>
                  <a:pt x="6065" y="122"/>
                  <a:pt x="4579" y="228"/>
                  <a:pt x="3103" y="228"/>
                </a:cubicBezTo>
                <a:cubicBezTo>
                  <a:pt x="2071" y="228"/>
                  <a:pt x="1044" y="176"/>
                  <a:pt x="27" y="0"/>
                </a:cubicBezTo>
                <a:close/>
              </a:path>
            </a:pathLst>
          </a:custGeom>
          <a:solidFill>
            <a:schemeClr val="accent6"/>
          </a:solidFill>
          <a:ln>
            <a:solidFill>
              <a:schemeClr val="tx1"/>
            </a:solidFill>
          </a:ln>
        </p:spPr>
        <p:txBody>
          <a:bodyPr spcFirstLastPara="1" wrap="square" lIns="91425" tIns="91425" rIns="91425" bIns="91425" anchor="ctr" anchorCtr="0">
            <a:noAutofit/>
          </a:bodyPr>
          <a:lstStyle/>
          <a:p>
            <a:pPr lvl="0"/>
            <a:r>
              <a:rPr lang="en-GB" sz="900" b="1" dirty="0" smtClean="0">
                <a:solidFill>
                  <a:schemeClr val="dk1"/>
                </a:solidFill>
                <a:latin typeface="Coming Soon"/>
                <a:ea typeface="Coming Soon"/>
                <a:cs typeface="Coming Soon"/>
                <a:sym typeface="Coming Soon"/>
              </a:rPr>
              <a:t>You think English is more difficult than Russian</a:t>
            </a:r>
            <a:endParaRPr sz="900" b="1" dirty="0">
              <a:solidFill>
                <a:schemeClr val="dk1"/>
              </a:solidFill>
              <a:latin typeface="Coming Soon"/>
              <a:ea typeface="Coming Soon"/>
              <a:cs typeface="Coming Soon"/>
              <a:sym typeface="Coming Soon"/>
            </a:endParaRPr>
          </a:p>
        </p:txBody>
      </p:sp>
      <p:sp>
        <p:nvSpPr>
          <p:cNvPr id="48" name="Google Shape;2741;p71"/>
          <p:cNvSpPr/>
          <p:nvPr/>
        </p:nvSpPr>
        <p:spPr>
          <a:xfrm>
            <a:off x="6778710" y="4400350"/>
            <a:ext cx="305212" cy="303849"/>
          </a:xfrm>
          <a:custGeom>
            <a:avLst/>
            <a:gdLst/>
            <a:ahLst/>
            <a:cxnLst/>
            <a:rect l="l" t="t" r="r" b="b"/>
            <a:pathLst>
              <a:path w="18719" h="12757" extrusionOk="0">
                <a:moveTo>
                  <a:pt x="27" y="0"/>
                </a:moveTo>
                <a:cubicBezTo>
                  <a:pt x="82" y="3861"/>
                  <a:pt x="132" y="7717"/>
                  <a:pt x="182" y="11578"/>
                </a:cubicBezTo>
                <a:cubicBezTo>
                  <a:pt x="118" y="11969"/>
                  <a:pt x="59" y="12365"/>
                  <a:pt x="0" y="12756"/>
                </a:cubicBezTo>
                <a:cubicBezTo>
                  <a:pt x="6162" y="12611"/>
                  <a:pt x="12429" y="12756"/>
                  <a:pt x="18586" y="12506"/>
                </a:cubicBezTo>
                <a:cubicBezTo>
                  <a:pt x="18718" y="8563"/>
                  <a:pt x="18623" y="4275"/>
                  <a:pt x="18527" y="332"/>
                </a:cubicBezTo>
                <a:cubicBezTo>
                  <a:pt x="17295" y="430"/>
                  <a:pt x="16059" y="479"/>
                  <a:pt x="14823" y="479"/>
                </a:cubicBezTo>
                <a:cubicBezTo>
                  <a:pt x="13587" y="479"/>
                  <a:pt x="12351" y="430"/>
                  <a:pt x="11119" y="332"/>
                </a:cubicBezTo>
                <a:cubicBezTo>
                  <a:pt x="10305" y="268"/>
                  <a:pt x="9486" y="182"/>
                  <a:pt x="8672" y="146"/>
                </a:cubicBezTo>
                <a:cubicBezTo>
                  <a:pt x="8297" y="129"/>
                  <a:pt x="7921" y="122"/>
                  <a:pt x="7545" y="122"/>
                </a:cubicBezTo>
                <a:cubicBezTo>
                  <a:pt x="6065" y="122"/>
                  <a:pt x="4579" y="228"/>
                  <a:pt x="3103" y="228"/>
                </a:cubicBezTo>
                <a:cubicBezTo>
                  <a:pt x="2071" y="228"/>
                  <a:pt x="1044" y="176"/>
                  <a:pt x="27" y="0"/>
                </a:cubicBezTo>
                <a:close/>
              </a:path>
            </a:pathLst>
          </a:custGeom>
          <a:solidFill>
            <a:srgbClr val="FFFFFF"/>
          </a:solidFill>
          <a:ln>
            <a:solidFill>
              <a:schemeClr val="tx1"/>
            </a:solidFill>
          </a:ln>
        </p:spPr>
        <p:txBody>
          <a:bodyPr spcFirstLastPara="1" wrap="square" lIns="91425" tIns="91425" rIns="91425" bIns="91425" anchor="ctr" anchorCtr="0">
            <a:noAutofit/>
          </a:bodyPr>
          <a:lstStyle/>
          <a:p>
            <a:pPr lvl="0" algn="ctr"/>
            <a:endParaRPr sz="900" b="1" dirty="0">
              <a:solidFill>
                <a:schemeClr val="dk1"/>
              </a:solidFill>
              <a:latin typeface="Coming Soon"/>
              <a:ea typeface="Coming Soon"/>
              <a:cs typeface="Coming Soon"/>
              <a:sym typeface="Coming Soon"/>
            </a:endParaRPr>
          </a:p>
        </p:txBody>
      </p:sp>
      <p:sp>
        <p:nvSpPr>
          <p:cNvPr id="53" name="Google Shape;2741;p71"/>
          <p:cNvSpPr/>
          <p:nvPr/>
        </p:nvSpPr>
        <p:spPr>
          <a:xfrm>
            <a:off x="3977486" y="793858"/>
            <a:ext cx="305212" cy="303849"/>
          </a:xfrm>
          <a:custGeom>
            <a:avLst/>
            <a:gdLst/>
            <a:ahLst/>
            <a:cxnLst/>
            <a:rect l="l" t="t" r="r" b="b"/>
            <a:pathLst>
              <a:path w="18719" h="12757" extrusionOk="0">
                <a:moveTo>
                  <a:pt x="27" y="0"/>
                </a:moveTo>
                <a:cubicBezTo>
                  <a:pt x="82" y="3861"/>
                  <a:pt x="132" y="7717"/>
                  <a:pt x="182" y="11578"/>
                </a:cubicBezTo>
                <a:cubicBezTo>
                  <a:pt x="118" y="11969"/>
                  <a:pt x="59" y="12365"/>
                  <a:pt x="0" y="12756"/>
                </a:cubicBezTo>
                <a:cubicBezTo>
                  <a:pt x="6162" y="12611"/>
                  <a:pt x="12429" y="12756"/>
                  <a:pt x="18586" y="12506"/>
                </a:cubicBezTo>
                <a:cubicBezTo>
                  <a:pt x="18718" y="8563"/>
                  <a:pt x="18623" y="4275"/>
                  <a:pt x="18527" y="332"/>
                </a:cubicBezTo>
                <a:cubicBezTo>
                  <a:pt x="17295" y="430"/>
                  <a:pt x="16059" y="479"/>
                  <a:pt x="14823" y="479"/>
                </a:cubicBezTo>
                <a:cubicBezTo>
                  <a:pt x="13587" y="479"/>
                  <a:pt x="12351" y="430"/>
                  <a:pt x="11119" y="332"/>
                </a:cubicBezTo>
                <a:cubicBezTo>
                  <a:pt x="10305" y="268"/>
                  <a:pt x="9486" y="182"/>
                  <a:pt x="8672" y="146"/>
                </a:cubicBezTo>
                <a:cubicBezTo>
                  <a:pt x="8297" y="129"/>
                  <a:pt x="7921" y="122"/>
                  <a:pt x="7545" y="122"/>
                </a:cubicBezTo>
                <a:cubicBezTo>
                  <a:pt x="6065" y="122"/>
                  <a:pt x="4579" y="228"/>
                  <a:pt x="3103" y="228"/>
                </a:cubicBezTo>
                <a:cubicBezTo>
                  <a:pt x="2071" y="228"/>
                  <a:pt x="1044" y="176"/>
                  <a:pt x="27" y="0"/>
                </a:cubicBezTo>
                <a:close/>
              </a:path>
            </a:pathLst>
          </a:custGeom>
          <a:solidFill>
            <a:srgbClr val="FFFFFF"/>
          </a:solidFill>
          <a:ln>
            <a:solidFill>
              <a:schemeClr val="tx1"/>
            </a:solidFill>
          </a:ln>
        </p:spPr>
        <p:txBody>
          <a:bodyPr spcFirstLastPara="1" wrap="square" lIns="91425" tIns="91425" rIns="91425" bIns="91425" anchor="ctr" anchorCtr="0">
            <a:noAutofit/>
          </a:bodyPr>
          <a:lstStyle/>
          <a:p>
            <a:pPr lvl="0" algn="ctr"/>
            <a:endParaRPr sz="900" b="1" dirty="0">
              <a:solidFill>
                <a:schemeClr val="dk1"/>
              </a:solidFill>
              <a:latin typeface="Coming Soon"/>
              <a:ea typeface="Coming Soon"/>
              <a:cs typeface="Coming Soon"/>
              <a:sym typeface="Coming Soon"/>
            </a:endParaRPr>
          </a:p>
        </p:txBody>
      </p:sp>
      <p:sp>
        <p:nvSpPr>
          <p:cNvPr id="55" name="Google Shape;2741;p71"/>
          <p:cNvSpPr/>
          <p:nvPr/>
        </p:nvSpPr>
        <p:spPr>
          <a:xfrm>
            <a:off x="4037258" y="1319703"/>
            <a:ext cx="305212" cy="303849"/>
          </a:xfrm>
          <a:custGeom>
            <a:avLst/>
            <a:gdLst/>
            <a:ahLst/>
            <a:cxnLst/>
            <a:rect l="l" t="t" r="r" b="b"/>
            <a:pathLst>
              <a:path w="18719" h="12757" extrusionOk="0">
                <a:moveTo>
                  <a:pt x="27" y="0"/>
                </a:moveTo>
                <a:cubicBezTo>
                  <a:pt x="82" y="3861"/>
                  <a:pt x="132" y="7717"/>
                  <a:pt x="182" y="11578"/>
                </a:cubicBezTo>
                <a:cubicBezTo>
                  <a:pt x="118" y="11969"/>
                  <a:pt x="59" y="12365"/>
                  <a:pt x="0" y="12756"/>
                </a:cubicBezTo>
                <a:cubicBezTo>
                  <a:pt x="6162" y="12611"/>
                  <a:pt x="12429" y="12756"/>
                  <a:pt x="18586" y="12506"/>
                </a:cubicBezTo>
                <a:cubicBezTo>
                  <a:pt x="18718" y="8563"/>
                  <a:pt x="18623" y="4275"/>
                  <a:pt x="18527" y="332"/>
                </a:cubicBezTo>
                <a:cubicBezTo>
                  <a:pt x="17295" y="430"/>
                  <a:pt x="16059" y="479"/>
                  <a:pt x="14823" y="479"/>
                </a:cubicBezTo>
                <a:cubicBezTo>
                  <a:pt x="13587" y="479"/>
                  <a:pt x="12351" y="430"/>
                  <a:pt x="11119" y="332"/>
                </a:cubicBezTo>
                <a:cubicBezTo>
                  <a:pt x="10305" y="268"/>
                  <a:pt x="9486" y="182"/>
                  <a:pt x="8672" y="146"/>
                </a:cubicBezTo>
                <a:cubicBezTo>
                  <a:pt x="8297" y="129"/>
                  <a:pt x="7921" y="122"/>
                  <a:pt x="7545" y="122"/>
                </a:cubicBezTo>
                <a:cubicBezTo>
                  <a:pt x="6065" y="122"/>
                  <a:pt x="4579" y="228"/>
                  <a:pt x="3103" y="228"/>
                </a:cubicBezTo>
                <a:cubicBezTo>
                  <a:pt x="2071" y="228"/>
                  <a:pt x="1044" y="176"/>
                  <a:pt x="27" y="0"/>
                </a:cubicBezTo>
                <a:close/>
              </a:path>
            </a:pathLst>
          </a:custGeom>
          <a:solidFill>
            <a:srgbClr val="FFFFFF"/>
          </a:solidFill>
          <a:ln>
            <a:solidFill>
              <a:schemeClr val="tx1"/>
            </a:solidFill>
          </a:ln>
        </p:spPr>
        <p:txBody>
          <a:bodyPr spcFirstLastPara="1" wrap="square" lIns="91425" tIns="91425" rIns="91425" bIns="91425" anchor="ctr" anchorCtr="0">
            <a:noAutofit/>
          </a:bodyPr>
          <a:lstStyle/>
          <a:p>
            <a:pPr lvl="0" algn="ctr"/>
            <a:endParaRPr sz="900" b="1" dirty="0">
              <a:solidFill>
                <a:schemeClr val="dk1"/>
              </a:solidFill>
              <a:latin typeface="Coming Soon"/>
              <a:ea typeface="Coming Soon"/>
              <a:cs typeface="Coming Soon"/>
              <a:sym typeface="Coming Soon"/>
            </a:endParaRPr>
          </a:p>
        </p:txBody>
      </p:sp>
      <p:sp>
        <p:nvSpPr>
          <p:cNvPr id="57" name="Google Shape;2741;p71"/>
          <p:cNvSpPr/>
          <p:nvPr/>
        </p:nvSpPr>
        <p:spPr>
          <a:xfrm>
            <a:off x="7364384" y="1376009"/>
            <a:ext cx="305212" cy="303849"/>
          </a:xfrm>
          <a:custGeom>
            <a:avLst/>
            <a:gdLst/>
            <a:ahLst/>
            <a:cxnLst/>
            <a:rect l="l" t="t" r="r" b="b"/>
            <a:pathLst>
              <a:path w="18719" h="12757" extrusionOk="0">
                <a:moveTo>
                  <a:pt x="27" y="0"/>
                </a:moveTo>
                <a:cubicBezTo>
                  <a:pt x="82" y="3861"/>
                  <a:pt x="132" y="7717"/>
                  <a:pt x="182" y="11578"/>
                </a:cubicBezTo>
                <a:cubicBezTo>
                  <a:pt x="118" y="11969"/>
                  <a:pt x="59" y="12365"/>
                  <a:pt x="0" y="12756"/>
                </a:cubicBezTo>
                <a:cubicBezTo>
                  <a:pt x="6162" y="12611"/>
                  <a:pt x="12429" y="12756"/>
                  <a:pt x="18586" y="12506"/>
                </a:cubicBezTo>
                <a:cubicBezTo>
                  <a:pt x="18718" y="8563"/>
                  <a:pt x="18623" y="4275"/>
                  <a:pt x="18527" y="332"/>
                </a:cubicBezTo>
                <a:cubicBezTo>
                  <a:pt x="17295" y="430"/>
                  <a:pt x="16059" y="479"/>
                  <a:pt x="14823" y="479"/>
                </a:cubicBezTo>
                <a:cubicBezTo>
                  <a:pt x="13587" y="479"/>
                  <a:pt x="12351" y="430"/>
                  <a:pt x="11119" y="332"/>
                </a:cubicBezTo>
                <a:cubicBezTo>
                  <a:pt x="10305" y="268"/>
                  <a:pt x="9486" y="182"/>
                  <a:pt x="8672" y="146"/>
                </a:cubicBezTo>
                <a:cubicBezTo>
                  <a:pt x="8297" y="129"/>
                  <a:pt x="7921" y="122"/>
                  <a:pt x="7545" y="122"/>
                </a:cubicBezTo>
                <a:cubicBezTo>
                  <a:pt x="6065" y="122"/>
                  <a:pt x="4579" y="228"/>
                  <a:pt x="3103" y="228"/>
                </a:cubicBezTo>
                <a:cubicBezTo>
                  <a:pt x="2071" y="228"/>
                  <a:pt x="1044" y="176"/>
                  <a:pt x="27" y="0"/>
                </a:cubicBezTo>
                <a:close/>
              </a:path>
            </a:pathLst>
          </a:custGeom>
          <a:solidFill>
            <a:srgbClr val="FFFFFF"/>
          </a:solidFill>
          <a:ln>
            <a:solidFill>
              <a:schemeClr val="tx1"/>
            </a:solidFill>
          </a:ln>
        </p:spPr>
        <p:txBody>
          <a:bodyPr spcFirstLastPara="1" wrap="square" lIns="91425" tIns="91425" rIns="91425" bIns="91425" anchor="ctr" anchorCtr="0">
            <a:noAutofit/>
          </a:bodyPr>
          <a:lstStyle/>
          <a:p>
            <a:pPr lvl="0" algn="ctr"/>
            <a:endParaRPr sz="900" b="1" dirty="0">
              <a:solidFill>
                <a:schemeClr val="dk1"/>
              </a:solidFill>
              <a:latin typeface="Coming Soon"/>
              <a:ea typeface="Coming Soon"/>
              <a:cs typeface="Coming Soon"/>
              <a:sym typeface="Coming Soon"/>
            </a:endParaRPr>
          </a:p>
        </p:txBody>
      </p:sp>
      <p:sp>
        <p:nvSpPr>
          <p:cNvPr id="59" name="Google Shape;2741;p71"/>
          <p:cNvSpPr/>
          <p:nvPr/>
        </p:nvSpPr>
        <p:spPr>
          <a:xfrm>
            <a:off x="4056510" y="1834804"/>
            <a:ext cx="305212" cy="303849"/>
          </a:xfrm>
          <a:custGeom>
            <a:avLst/>
            <a:gdLst/>
            <a:ahLst/>
            <a:cxnLst/>
            <a:rect l="l" t="t" r="r" b="b"/>
            <a:pathLst>
              <a:path w="18719" h="12757" extrusionOk="0">
                <a:moveTo>
                  <a:pt x="27" y="0"/>
                </a:moveTo>
                <a:cubicBezTo>
                  <a:pt x="82" y="3861"/>
                  <a:pt x="132" y="7717"/>
                  <a:pt x="182" y="11578"/>
                </a:cubicBezTo>
                <a:cubicBezTo>
                  <a:pt x="118" y="11969"/>
                  <a:pt x="59" y="12365"/>
                  <a:pt x="0" y="12756"/>
                </a:cubicBezTo>
                <a:cubicBezTo>
                  <a:pt x="6162" y="12611"/>
                  <a:pt x="12429" y="12756"/>
                  <a:pt x="18586" y="12506"/>
                </a:cubicBezTo>
                <a:cubicBezTo>
                  <a:pt x="18718" y="8563"/>
                  <a:pt x="18623" y="4275"/>
                  <a:pt x="18527" y="332"/>
                </a:cubicBezTo>
                <a:cubicBezTo>
                  <a:pt x="17295" y="430"/>
                  <a:pt x="16059" y="479"/>
                  <a:pt x="14823" y="479"/>
                </a:cubicBezTo>
                <a:cubicBezTo>
                  <a:pt x="13587" y="479"/>
                  <a:pt x="12351" y="430"/>
                  <a:pt x="11119" y="332"/>
                </a:cubicBezTo>
                <a:cubicBezTo>
                  <a:pt x="10305" y="268"/>
                  <a:pt x="9486" y="182"/>
                  <a:pt x="8672" y="146"/>
                </a:cubicBezTo>
                <a:cubicBezTo>
                  <a:pt x="8297" y="129"/>
                  <a:pt x="7921" y="122"/>
                  <a:pt x="7545" y="122"/>
                </a:cubicBezTo>
                <a:cubicBezTo>
                  <a:pt x="6065" y="122"/>
                  <a:pt x="4579" y="228"/>
                  <a:pt x="3103" y="228"/>
                </a:cubicBezTo>
                <a:cubicBezTo>
                  <a:pt x="2071" y="228"/>
                  <a:pt x="1044" y="176"/>
                  <a:pt x="27" y="0"/>
                </a:cubicBezTo>
                <a:close/>
              </a:path>
            </a:pathLst>
          </a:custGeom>
          <a:solidFill>
            <a:srgbClr val="FFFFFF"/>
          </a:solidFill>
          <a:ln>
            <a:solidFill>
              <a:schemeClr val="tx1"/>
            </a:solidFill>
          </a:ln>
        </p:spPr>
        <p:txBody>
          <a:bodyPr spcFirstLastPara="1" wrap="square" lIns="91425" tIns="91425" rIns="91425" bIns="91425" anchor="ctr" anchorCtr="0">
            <a:noAutofit/>
          </a:bodyPr>
          <a:lstStyle/>
          <a:p>
            <a:pPr lvl="0" algn="ctr"/>
            <a:endParaRPr sz="900" b="1" dirty="0">
              <a:solidFill>
                <a:schemeClr val="dk1"/>
              </a:solidFill>
              <a:latin typeface="Coming Soon"/>
              <a:ea typeface="Coming Soon"/>
              <a:cs typeface="Coming Soon"/>
              <a:sym typeface="Coming Soon"/>
            </a:endParaRPr>
          </a:p>
        </p:txBody>
      </p:sp>
      <p:sp>
        <p:nvSpPr>
          <p:cNvPr id="61" name="Google Shape;2741;p71"/>
          <p:cNvSpPr/>
          <p:nvPr/>
        </p:nvSpPr>
        <p:spPr>
          <a:xfrm>
            <a:off x="3953068" y="2337361"/>
            <a:ext cx="305212" cy="303849"/>
          </a:xfrm>
          <a:custGeom>
            <a:avLst/>
            <a:gdLst/>
            <a:ahLst/>
            <a:cxnLst/>
            <a:rect l="l" t="t" r="r" b="b"/>
            <a:pathLst>
              <a:path w="18719" h="12757" extrusionOk="0">
                <a:moveTo>
                  <a:pt x="27" y="0"/>
                </a:moveTo>
                <a:cubicBezTo>
                  <a:pt x="82" y="3861"/>
                  <a:pt x="132" y="7717"/>
                  <a:pt x="182" y="11578"/>
                </a:cubicBezTo>
                <a:cubicBezTo>
                  <a:pt x="118" y="11969"/>
                  <a:pt x="59" y="12365"/>
                  <a:pt x="0" y="12756"/>
                </a:cubicBezTo>
                <a:cubicBezTo>
                  <a:pt x="6162" y="12611"/>
                  <a:pt x="12429" y="12756"/>
                  <a:pt x="18586" y="12506"/>
                </a:cubicBezTo>
                <a:cubicBezTo>
                  <a:pt x="18718" y="8563"/>
                  <a:pt x="18623" y="4275"/>
                  <a:pt x="18527" y="332"/>
                </a:cubicBezTo>
                <a:cubicBezTo>
                  <a:pt x="17295" y="430"/>
                  <a:pt x="16059" y="479"/>
                  <a:pt x="14823" y="479"/>
                </a:cubicBezTo>
                <a:cubicBezTo>
                  <a:pt x="13587" y="479"/>
                  <a:pt x="12351" y="430"/>
                  <a:pt x="11119" y="332"/>
                </a:cubicBezTo>
                <a:cubicBezTo>
                  <a:pt x="10305" y="268"/>
                  <a:pt x="9486" y="182"/>
                  <a:pt x="8672" y="146"/>
                </a:cubicBezTo>
                <a:cubicBezTo>
                  <a:pt x="8297" y="129"/>
                  <a:pt x="7921" y="122"/>
                  <a:pt x="7545" y="122"/>
                </a:cubicBezTo>
                <a:cubicBezTo>
                  <a:pt x="6065" y="122"/>
                  <a:pt x="4579" y="228"/>
                  <a:pt x="3103" y="228"/>
                </a:cubicBezTo>
                <a:cubicBezTo>
                  <a:pt x="2071" y="228"/>
                  <a:pt x="1044" y="176"/>
                  <a:pt x="27" y="0"/>
                </a:cubicBezTo>
                <a:close/>
              </a:path>
            </a:pathLst>
          </a:custGeom>
          <a:solidFill>
            <a:srgbClr val="FFFFFF"/>
          </a:solidFill>
          <a:ln>
            <a:solidFill>
              <a:schemeClr val="tx1"/>
            </a:solidFill>
          </a:ln>
        </p:spPr>
        <p:txBody>
          <a:bodyPr spcFirstLastPara="1" wrap="square" lIns="91425" tIns="91425" rIns="91425" bIns="91425" anchor="ctr" anchorCtr="0">
            <a:noAutofit/>
          </a:bodyPr>
          <a:lstStyle/>
          <a:p>
            <a:pPr lvl="0" algn="ctr"/>
            <a:endParaRPr sz="900" b="1" dirty="0">
              <a:solidFill>
                <a:schemeClr val="dk1"/>
              </a:solidFill>
              <a:latin typeface="Coming Soon"/>
              <a:ea typeface="Coming Soon"/>
              <a:cs typeface="Coming Soon"/>
              <a:sym typeface="Coming Soon"/>
            </a:endParaRPr>
          </a:p>
        </p:txBody>
      </p:sp>
      <p:sp>
        <p:nvSpPr>
          <p:cNvPr id="63" name="Google Shape;2741;p71"/>
          <p:cNvSpPr/>
          <p:nvPr/>
        </p:nvSpPr>
        <p:spPr>
          <a:xfrm>
            <a:off x="3917715" y="2803641"/>
            <a:ext cx="305212" cy="303849"/>
          </a:xfrm>
          <a:custGeom>
            <a:avLst/>
            <a:gdLst/>
            <a:ahLst/>
            <a:cxnLst/>
            <a:rect l="l" t="t" r="r" b="b"/>
            <a:pathLst>
              <a:path w="18719" h="12757" extrusionOk="0">
                <a:moveTo>
                  <a:pt x="27" y="0"/>
                </a:moveTo>
                <a:cubicBezTo>
                  <a:pt x="82" y="3861"/>
                  <a:pt x="132" y="7717"/>
                  <a:pt x="182" y="11578"/>
                </a:cubicBezTo>
                <a:cubicBezTo>
                  <a:pt x="118" y="11969"/>
                  <a:pt x="59" y="12365"/>
                  <a:pt x="0" y="12756"/>
                </a:cubicBezTo>
                <a:cubicBezTo>
                  <a:pt x="6162" y="12611"/>
                  <a:pt x="12429" y="12756"/>
                  <a:pt x="18586" y="12506"/>
                </a:cubicBezTo>
                <a:cubicBezTo>
                  <a:pt x="18718" y="8563"/>
                  <a:pt x="18623" y="4275"/>
                  <a:pt x="18527" y="332"/>
                </a:cubicBezTo>
                <a:cubicBezTo>
                  <a:pt x="17295" y="430"/>
                  <a:pt x="16059" y="479"/>
                  <a:pt x="14823" y="479"/>
                </a:cubicBezTo>
                <a:cubicBezTo>
                  <a:pt x="13587" y="479"/>
                  <a:pt x="12351" y="430"/>
                  <a:pt x="11119" y="332"/>
                </a:cubicBezTo>
                <a:cubicBezTo>
                  <a:pt x="10305" y="268"/>
                  <a:pt x="9486" y="182"/>
                  <a:pt x="8672" y="146"/>
                </a:cubicBezTo>
                <a:cubicBezTo>
                  <a:pt x="8297" y="129"/>
                  <a:pt x="7921" y="122"/>
                  <a:pt x="7545" y="122"/>
                </a:cubicBezTo>
                <a:cubicBezTo>
                  <a:pt x="6065" y="122"/>
                  <a:pt x="4579" y="228"/>
                  <a:pt x="3103" y="228"/>
                </a:cubicBezTo>
                <a:cubicBezTo>
                  <a:pt x="2071" y="228"/>
                  <a:pt x="1044" y="176"/>
                  <a:pt x="27" y="0"/>
                </a:cubicBezTo>
                <a:close/>
              </a:path>
            </a:pathLst>
          </a:custGeom>
          <a:solidFill>
            <a:srgbClr val="FFFFFF"/>
          </a:solidFill>
          <a:ln>
            <a:solidFill>
              <a:schemeClr val="tx1"/>
            </a:solidFill>
          </a:ln>
        </p:spPr>
        <p:txBody>
          <a:bodyPr spcFirstLastPara="1" wrap="square" lIns="91425" tIns="91425" rIns="91425" bIns="91425" anchor="ctr" anchorCtr="0">
            <a:noAutofit/>
          </a:bodyPr>
          <a:lstStyle/>
          <a:p>
            <a:pPr lvl="0" algn="ctr"/>
            <a:endParaRPr sz="900" b="1" dirty="0">
              <a:solidFill>
                <a:schemeClr val="dk1"/>
              </a:solidFill>
              <a:latin typeface="Coming Soon"/>
              <a:ea typeface="Coming Soon"/>
              <a:cs typeface="Coming Soon"/>
              <a:sym typeface="Coming Soon"/>
            </a:endParaRPr>
          </a:p>
        </p:txBody>
      </p:sp>
      <p:sp>
        <p:nvSpPr>
          <p:cNvPr id="65" name="Google Shape;2741;p71"/>
          <p:cNvSpPr/>
          <p:nvPr/>
        </p:nvSpPr>
        <p:spPr>
          <a:xfrm>
            <a:off x="3893297" y="3306197"/>
            <a:ext cx="305212" cy="303849"/>
          </a:xfrm>
          <a:custGeom>
            <a:avLst/>
            <a:gdLst/>
            <a:ahLst/>
            <a:cxnLst/>
            <a:rect l="l" t="t" r="r" b="b"/>
            <a:pathLst>
              <a:path w="18719" h="12757" extrusionOk="0">
                <a:moveTo>
                  <a:pt x="27" y="0"/>
                </a:moveTo>
                <a:cubicBezTo>
                  <a:pt x="82" y="3861"/>
                  <a:pt x="132" y="7717"/>
                  <a:pt x="182" y="11578"/>
                </a:cubicBezTo>
                <a:cubicBezTo>
                  <a:pt x="118" y="11969"/>
                  <a:pt x="59" y="12365"/>
                  <a:pt x="0" y="12756"/>
                </a:cubicBezTo>
                <a:cubicBezTo>
                  <a:pt x="6162" y="12611"/>
                  <a:pt x="12429" y="12756"/>
                  <a:pt x="18586" y="12506"/>
                </a:cubicBezTo>
                <a:cubicBezTo>
                  <a:pt x="18718" y="8563"/>
                  <a:pt x="18623" y="4275"/>
                  <a:pt x="18527" y="332"/>
                </a:cubicBezTo>
                <a:cubicBezTo>
                  <a:pt x="17295" y="430"/>
                  <a:pt x="16059" y="479"/>
                  <a:pt x="14823" y="479"/>
                </a:cubicBezTo>
                <a:cubicBezTo>
                  <a:pt x="13587" y="479"/>
                  <a:pt x="12351" y="430"/>
                  <a:pt x="11119" y="332"/>
                </a:cubicBezTo>
                <a:cubicBezTo>
                  <a:pt x="10305" y="268"/>
                  <a:pt x="9486" y="182"/>
                  <a:pt x="8672" y="146"/>
                </a:cubicBezTo>
                <a:cubicBezTo>
                  <a:pt x="8297" y="129"/>
                  <a:pt x="7921" y="122"/>
                  <a:pt x="7545" y="122"/>
                </a:cubicBezTo>
                <a:cubicBezTo>
                  <a:pt x="6065" y="122"/>
                  <a:pt x="4579" y="228"/>
                  <a:pt x="3103" y="228"/>
                </a:cubicBezTo>
                <a:cubicBezTo>
                  <a:pt x="2071" y="228"/>
                  <a:pt x="1044" y="176"/>
                  <a:pt x="27" y="0"/>
                </a:cubicBezTo>
                <a:close/>
              </a:path>
            </a:pathLst>
          </a:custGeom>
          <a:solidFill>
            <a:srgbClr val="FFFFFF"/>
          </a:solidFill>
          <a:ln>
            <a:solidFill>
              <a:schemeClr val="tx1"/>
            </a:solidFill>
          </a:ln>
        </p:spPr>
        <p:txBody>
          <a:bodyPr spcFirstLastPara="1" wrap="square" lIns="91425" tIns="91425" rIns="91425" bIns="91425" anchor="ctr" anchorCtr="0">
            <a:noAutofit/>
          </a:bodyPr>
          <a:lstStyle/>
          <a:p>
            <a:pPr lvl="0" algn="ctr"/>
            <a:endParaRPr sz="900" b="1" dirty="0">
              <a:solidFill>
                <a:schemeClr val="dk1"/>
              </a:solidFill>
              <a:latin typeface="Coming Soon"/>
              <a:ea typeface="Coming Soon"/>
              <a:cs typeface="Coming Soon"/>
              <a:sym typeface="Coming Soon"/>
            </a:endParaRPr>
          </a:p>
        </p:txBody>
      </p:sp>
      <p:sp>
        <p:nvSpPr>
          <p:cNvPr id="67" name="Google Shape;2741;p71"/>
          <p:cNvSpPr/>
          <p:nvPr/>
        </p:nvSpPr>
        <p:spPr>
          <a:xfrm>
            <a:off x="3864072" y="3840803"/>
            <a:ext cx="305212" cy="303849"/>
          </a:xfrm>
          <a:custGeom>
            <a:avLst/>
            <a:gdLst/>
            <a:ahLst/>
            <a:cxnLst/>
            <a:rect l="l" t="t" r="r" b="b"/>
            <a:pathLst>
              <a:path w="18719" h="12757" extrusionOk="0">
                <a:moveTo>
                  <a:pt x="27" y="0"/>
                </a:moveTo>
                <a:cubicBezTo>
                  <a:pt x="82" y="3861"/>
                  <a:pt x="132" y="7717"/>
                  <a:pt x="182" y="11578"/>
                </a:cubicBezTo>
                <a:cubicBezTo>
                  <a:pt x="118" y="11969"/>
                  <a:pt x="59" y="12365"/>
                  <a:pt x="0" y="12756"/>
                </a:cubicBezTo>
                <a:cubicBezTo>
                  <a:pt x="6162" y="12611"/>
                  <a:pt x="12429" y="12756"/>
                  <a:pt x="18586" y="12506"/>
                </a:cubicBezTo>
                <a:cubicBezTo>
                  <a:pt x="18718" y="8563"/>
                  <a:pt x="18623" y="4275"/>
                  <a:pt x="18527" y="332"/>
                </a:cubicBezTo>
                <a:cubicBezTo>
                  <a:pt x="17295" y="430"/>
                  <a:pt x="16059" y="479"/>
                  <a:pt x="14823" y="479"/>
                </a:cubicBezTo>
                <a:cubicBezTo>
                  <a:pt x="13587" y="479"/>
                  <a:pt x="12351" y="430"/>
                  <a:pt x="11119" y="332"/>
                </a:cubicBezTo>
                <a:cubicBezTo>
                  <a:pt x="10305" y="268"/>
                  <a:pt x="9486" y="182"/>
                  <a:pt x="8672" y="146"/>
                </a:cubicBezTo>
                <a:cubicBezTo>
                  <a:pt x="8297" y="129"/>
                  <a:pt x="7921" y="122"/>
                  <a:pt x="7545" y="122"/>
                </a:cubicBezTo>
                <a:cubicBezTo>
                  <a:pt x="6065" y="122"/>
                  <a:pt x="4579" y="228"/>
                  <a:pt x="3103" y="228"/>
                </a:cubicBezTo>
                <a:cubicBezTo>
                  <a:pt x="2071" y="228"/>
                  <a:pt x="1044" y="176"/>
                  <a:pt x="27" y="0"/>
                </a:cubicBezTo>
                <a:close/>
              </a:path>
            </a:pathLst>
          </a:custGeom>
          <a:solidFill>
            <a:srgbClr val="FFFFFF"/>
          </a:solidFill>
          <a:ln>
            <a:solidFill>
              <a:schemeClr val="tx1"/>
            </a:solidFill>
          </a:ln>
        </p:spPr>
        <p:txBody>
          <a:bodyPr spcFirstLastPara="1" wrap="square" lIns="91425" tIns="91425" rIns="91425" bIns="91425" anchor="ctr" anchorCtr="0">
            <a:noAutofit/>
          </a:bodyPr>
          <a:lstStyle/>
          <a:p>
            <a:pPr lvl="0" algn="ctr"/>
            <a:endParaRPr sz="900" b="1" dirty="0">
              <a:solidFill>
                <a:schemeClr val="dk1"/>
              </a:solidFill>
              <a:latin typeface="Coming Soon"/>
              <a:ea typeface="Coming Soon"/>
              <a:cs typeface="Coming Soon"/>
              <a:sym typeface="Coming Soon"/>
            </a:endParaRPr>
          </a:p>
        </p:txBody>
      </p:sp>
      <p:sp>
        <p:nvSpPr>
          <p:cNvPr id="69" name="Google Shape;2741;p71"/>
          <p:cNvSpPr/>
          <p:nvPr/>
        </p:nvSpPr>
        <p:spPr>
          <a:xfrm>
            <a:off x="3839654" y="4343359"/>
            <a:ext cx="305212" cy="303849"/>
          </a:xfrm>
          <a:custGeom>
            <a:avLst/>
            <a:gdLst/>
            <a:ahLst/>
            <a:cxnLst/>
            <a:rect l="l" t="t" r="r" b="b"/>
            <a:pathLst>
              <a:path w="18719" h="12757" extrusionOk="0">
                <a:moveTo>
                  <a:pt x="27" y="0"/>
                </a:moveTo>
                <a:cubicBezTo>
                  <a:pt x="82" y="3861"/>
                  <a:pt x="132" y="7717"/>
                  <a:pt x="182" y="11578"/>
                </a:cubicBezTo>
                <a:cubicBezTo>
                  <a:pt x="118" y="11969"/>
                  <a:pt x="59" y="12365"/>
                  <a:pt x="0" y="12756"/>
                </a:cubicBezTo>
                <a:cubicBezTo>
                  <a:pt x="6162" y="12611"/>
                  <a:pt x="12429" y="12756"/>
                  <a:pt x="18586" y="12506"/>
                </a:cubicBezTo>
                <a:cubicBezTo>
                  <a:pt x="18718" y="8563"/>
                  <a:pt x="18623" y="4275"/>
                  <a:pt x="18527" y="332"/>
                </a:cubicBezTo>
                <a:cubicBezTo>
                  <a:pt x="17295" y="430"/>
                  <a:pt x="16059" y="479"/>
                  <a:pt x="14823" y="479"/>
                </a:cubicBezTo>
                <a:cubicBezTo>
                  <a:pt x="13587" y="479"/>
                  <a:pt x="12351" y="430"/>
                  <a:pt x="11119" y="332"/>
                </a:cubicBezTo>
                <a:cubicBezTo>
                  <a:pt x="10305" y="268"/>
                  <a:pt x="9486" y="182"/>
                  <a:pt x="8672" y="146"/>
                </a:cubicBezTo>
                <a:cubicBezTo>
                  <a:pt x="8297" y="129"/>
                  <a:pt x="7921" y="122"/>
                  <a:pt x="7545" y="122"/>
                </a:cubicBezTo>
                <a:cubicBezTo>
                  <a:pt x="6065" y="122"/>
                  <a:pt x="4579" y="228"/>
                  <a:pt x="3103" y="228"/>
                </a:cubicBezTo>
                <a:cubicBezTo>
                  <a:pt x="2071" y="228"/>
                  <a:pt x="1044" y="176"/>
                  <a:pt x="27" y="0"/>
                </a:cubicBezTo>
                <a:close/>
              </a:path>
            </a:pathLst>
          </a:custGeom>
          <a:solidFill>
            <a:srgbClr val="FFFFFF"/>
          </a:solidFill>
          <a:ln>
            <a:solidFill>
              <a:schemeClr val="tx1"/>
            </a:solidFill>
          </a:ln>
        </p:spPr>
        <p:txBody>
          <a:bodyPr spcFirstLastPara="1" wrap="square" lIns="91425" tIns="91425" rIns="91425" bIns="91425" anchor="ctr" anchorCtr="0">
            <a:noAutofit/>
          </a:bodyPr>
          <a:lstStyle/>
          <a:p>
            <a:pPr lvl="0" algn="ctr"/>
            <a:endParaRPr sz="900" b="1" dirty="0">
              <a:solidFill>
                <a:schemeClr val="dk1"/>
              </a:solidFill>
              <a:latin typeface="Coming Soon"/>
              <a:ea typeface="Coming Soon"/>
              <a:cs typeface="Coming Soon"/>
              <a:sym typeface="Coming Soon"/>
            </a:endParaRPr>
          </a:p>
        </p:txBody>
      </p:sp>
      <p:sp>
        <p:nvSpPr>
          <p:cNvPr id="71" name="Google Shape;2741;p71"/>
          <p:cNvSpPr/>
          <p:nvPr/>
        </p:nvSpPr>
        <p:spPr>
          <a:xfrm>
            <a:off x="7317732" y="1907686"/>
            <a:ext cx="305212" cy="303849"/>
          </a:xfrm>
          <a:custGeom>
            <a:avLst/>
            <a:gdLst/>
            <a:ahLst/>
            <a:cxnLst/>
            <a:rect l="l" t="t" r="r" b="b"/>
            <a:pathLst>
              <a:path w="18719" h="12757" extrusionOk="0">
                <a:moveTo>
                  <a:pt x="27" y="0"/>
                </a:moveTo>
                <a:cubicBezTo>
                  <a:pt x="82" y="3861"/>
                  <a:pt x="132" y="7717"/>
                  <a:pt x="182" y="11578"/>
                </a:cubicBezTo>
                <a:cubicBezTo>
                  <a:pt x="118" y="11969"/>
                  <a:pt x="59" y="12365"/>
                  <a:pt x="0" y="12756"/>
                </a:cubicBezTo>
                <a:cubicBezTo>
                  <a:pt x="6162" y="12611"/>
                  <a:pt x="12429" y="12756"/>
                  <a:pt x="18586" y="12506"/>
                </a:cubicBezTo>
                <a:cubicBezTo>
                  <a:pt x="18718" y="8563"/>
                  <a:pt x="18623" y="4275"/>
                  <a:pt x="18527" y="332"/>
                </a:cubicBezTo>
                <a:cubicBezTo>
                  <a:pt x="17295" y="430"/>
                  <a:pt x="16059" y="479"/>
                  <a:pt x="14823" y="479"/>
                </a:cubicBezTo>
                <a:cubicBezTo>
                  <a:pt x="13587" y="479"/>
                  <a:pt x="12351" y="430"/>
                  <a:pt x="11119" y="332"/>
                </a:cubicBezTo>
                <a:cubicBezTo>
                  <a:pt x="10305" y="268"/>
                  <a:pt x="9486" y="182"/>
                  <a:pt x="8672" y="146"/>
                </a:cubicBezTo>
                <a:cubicBezTo>
                  <a:pt x="8297" y="129"/>
                  <a:pt x="7921" y="122"/>
                  <a:pt x="7545" y="122"/>
                </a:cubicBezTo>
                <a:cubicBezTo>
                  <a:pt x="6065" y="122"/>
                  <a:pt x="4579" y="228"/>
                  <a:pt x="3103" y="228"/>
                </a:cubicBezTo>
                <a:cubicBezTo>
                  <a:pt x="2071" y="228"/>
                  <a:pt x="1044" y="176"/>
                  <a:pt x="27" y="0"/>
                </a:cubicBezTo>
                <a:close/>
              </a:path>
            </a:pathLst>
          </a:custGeom>
          <a:solidFill>
            <a:srgbClr val="FFFFFF"/>
          </a:solidFill>
          <a:ln>
            <a:solidFill>
              <a:schemeClr val="tx1"/>
            </a:solidFill>
          </a:ln>
        </p:spPr>
        <p:txBody>
          <a:bodyPr spcFirstLastPara="1" wrap="square" lIns="91425" tIns="91425" rIns="91425" bIns="91425" anchor="ctr" anchorCtr="0">
            <a:noAutofit/>
          </a:bodyPr>
          <a:lstStyle/>
          <a:p>
            <a:pPr lvl="0" algn="ctr"/>
            <a:endParaRPr sz="900" b="1" dirty="0">
              <a:solidFill>
                <a:schemeClr val="dk1"/>
              </a:solidFill>
              <a:latin typeface="Coming Soon"/>
              <a:ea typeface="Coming Soon"/>
              <a:cs typeface="Coming Soon"/>
              <a:sym typeface="Coming Soon"/>
            </a:endParaRPr>
          </a:p>
        </p:txBody>
      </p:sp>
      <p:sp>
        <p:nvSpPr>
          <p:cNvPr id="73" name="Google Shape;2741;p71"/>
          <p:cNvSpPr/>
          <p:nvPr/>
        </p:nvSpPr>
        <p:spPr>
          <a:xfrm>
            <a:off x="7282379" y="2373966"/>
            <a:ext cx="305212" cy="303849"/>
          </a:xfrm>
          <a:custGeom>
            <a:avLst/>
            <a:gdLst/>
            <a:ahLst/>
            <a:cxnLst/>
            <a:rect l="l" t="t" r="r" b="b"/>
            <a:pathLst>
              <a:path w="18719" h="12757" extrusionOk="0">
                <a:moveTo>
                  <a:pt x="27" y="0"/>
                </a:moveTo>
                <a:cubicBezTo>
                  <a:pt x="82" y="3861"/>
                  <a:pt x="132" y="7717"/>
                  <a:pt x="182" y="11578"/>
                </a:cubicBezTo>
                <a:cubicBezTo>
                  <a:pt x="118" y="11969"/>
                  <a:pt x="59" y="12365"/>
                  <a:pt x="0" y="12756"/>
                </a:cubicBezTo>
                <a:cubicBezTo>
                  <a:pt x="6162" y="12611"/>
                  <a:pt x="12429" y="12756"/>
                  <a:pt x="18586" y="12506"/>
                </a:cubicBezTo>
                <a:cubicBezTo>
                  <a:pt x="18718" y="8563"/>
                  <a:pt x="18623" y="4275"/>
                  <a:pt x="18527" y="332"/>
                </a:cubicBezTo>
                <a:cubicBezTo>
                  <a:pt x="17295" y="430"/>
                  <a:pt x="16059" y="479"/>
                  <a:pt x="14823" y="479"/>
                </a:cubicBezTo>
                <a:cubicBezTo>
                  <a:pt x="13587" y="479"/>
                  <a:pt x="12351" y="430"/>
                  <a:pt x="11119" y="332"/>
                </a:cubicBezTo>
                <a:cubicBezTo>
                  <a:pt x="10305" y="268"/>
                  <a:pt x="9486" y="182"/>
                  <a:pt x="8672" y="146"/>
                </a:cubicBezTo>
                <a:cubicBezTo>
                  <a:pt x="8297" y="129"/>
                  <a:pt x="7921" y="122"/>
                  <a:pt x="7545" y="122"/>
                </a:cubicBezTo>
                <a:cubicBezTo>
                  <a:pt x="6065" y="122"/>
                  <a:pt x="4579" y="228"/>
                  <a:pt x="3103" y="228"/>
                </a:cubicBezTo>
                <a:cubicBezTo>
                  <a:pt x="2071" y="228"/>
                  <a:pt x="1044" y="176"/>
                  <a:pt x="27" y="0"/>
                </a:cubicBezTo>
                <a:close/>
              </a:path>
            </a:pathLst>
          </a:custGeom>
          <a:solidFill>
            <a:srgbClr val="FFFFFF"/>
          </a:solidFill>
          <a:ln>
            <a:solidFill>
              <a:schemeClr val="tx1"/>
            </a:solidFill>
          </a:ln>
        </p:spPr>
        <p:txBody>
          <a:bodyPr spcFirstLastPara="1" wrap="square" lIns="91425" tIns="91425" rIns="91425" bIns="91425" anchor="ctr" anchorCtr="0">
            <a:noAutofit/>
          </a:bodyPr>
          <a:lstStyle/>
          <a:p>
            <a:pPr lvl="0" algn="ctr"/>
            <a:endParaRPr sz="900" b="1" dirty="0">
              <a:solidFill>
                <a:schemeClr val="dk1"/>
              </a:solidFill>
              <a:latin typeface="Coming Soon"/>
              <a:ea typeface="Coming Soon"/>
              <a:cs typeface="Coming Soon"/>
              <a:sym typeface="Coming Soon"/>
            </a:endParaRPr>
          </a:p>
        </p:txBody>
      </p:sp>
      <p:sp>
        <p:nvSpPr>
          <p:cNvPr id="75" name="Google Shape;2741;p71"/>
          <p:cNvSpPr/>
          <p:nvPr/>
        </p:nvSpPr>
        <p:spPr>
          <a:xfrm>
            <a:off x="7257961" y="2876522"/>
            <a:ext cx="305212" cy="303849"/>
          </a:xfrm>
          <a:custGeom>
            <a:avLst/>
            <a:gdLst/>
            <a:ahLst/>
            <a:cxnLst/>
            <a:rect l="l" t="t" r="r" b="b"/>
            <a:pathLst>
              <a:path w="18719" h="12757" extrusionOk="0">
                <a:moveTo>
                  <a:pt x="27" y="0"/>
                </a:moveTo>
                <a:cubicBezTo>
                  <a:pt x="82" y="3861"/>
                  <a:pt x="132" y="7717"/>
                  <a:pt x="182" y="11578"/>
                </a:cubicBezTo>
                <a:cubicBezTo>
                  <a:pt x="118" y="11969"/>
                  <a:pt x="59" y="12365"/>
                  <a:pt x="0" y="12756"/>
                </a:cubicBezTo>
                <a:cubicBezTo>
                  <a:pt x="6162" y="12611"/>
                  <a:pt x="12429" y="12756"/>
                  <a:pt x="18586" y="12506"/>
                </a:cubicBezTo>
                <a:cubicBezTo>
                  <a:pt x="18718" y="8563"/>
                  <a:pt x="18623" y="4275"/>
                  <a:pt x="18527" y="332"/>
                </a:cubicBezTo>
                <a:cubicBezTo>
                  <a:pt x="17295" y="430"/>
                  <a:pt x="16059" y="479"/>
                  <a:pt x="14823" y="479"/>
                </a:cubicBezTo>
                <a:cubicBezTo>
                  <a:pt x="13587" y="479"/>
                  <a:pt x="12351" y="430"/>
                  <a:pt x="11119" y="332"/>
                </a:cubicBezTo>
                <a:cubicBezTo>
                  <a:pt x="10305" y="268"/>
                  <a:pt x="9486" y="182"/>
                  <a:pt x="8672" y="146"/>
                </a:cubicBezTo>
                <a:cubicBezTo>
                  <a:pt x="8297" y="129"/>
                  <a:pt x="7921" y="122"/>
                  <a:pt x="7545" y="122"/>
                </a:cubicBezTo>
                <a:cubicBezTo>
                  <a:pt x="6065" y="122"/>
                  <a:pt x="4579" y="228"/>
                  <a:pt x="3103" y="228"/>
                </a:cubicBezTo>
                <a:cubicBezTo>
                  <a:pt x="2071" y="228"/>
                  <a:pt x="1044" y="176"/>
                  <a:pt x="27" y="0"/>
                </a:cubicBezTo>
                <a:close/>
              </a:path>
            </a:pathLst>
          </a:custGeom>
          <a:solidFill>
            <a:srgbClr val="FFFFFF"/>
          </a:solidFill>
          <a:ln>
            <a:solidFill>
              <a:schemeClr val="tx1"/>
            </a:solidFill>
          </a:ln>
        </p:spPr>
        <p:txBody>
          <a:bodyPr spcFirstLastPara="1" wrap="square" lIns="91425" tIns="91425" rIns="91425" bIns="91425" anchor="ctr" anchorCtr="0">
            <a:noAutofit/>
          </a:bodyPr>
          <a:lstStyle/>
          <a:p>
            <a:pPr lvl="0" algn="ctr"/>
            <a:endParaRPr sz="900" b="1" dirty="0">
              <a:solidFill>
                <a:schemeClr val="dk1"/>
              </a:solidFill>
              <a:latin typeface="Coming Soon"/>
              <a:ea typeface="Coming Soon"/>
              <a:cs typeface="Coming Soon"/>
              <a:sym typeface="Coming Soon"/>
            </a:endParaRPr>
          </a:p>
        </p:txBody>
      </p:sp>
      <p:sp>
        <p:nvSpPr>
          <p:cNvPr id="77" name="Google Shape;2741;p71"/>
          <p:cNvSpPr/>
          <p:nvPr/>
        </p:nvSpPr>
        <p:spPr>
          <a:xfrm>
            <a:off x="7228736" y="3411128"/>
            <a:ext cx="305212" cy="303849"/>
          </a:xfrm>
          <a:custGeom>
            <a:avLst/>
            <a:gdLst/>
            <a:ahLst/>
            <a:cxnLst/>
            <a:rect l="l" t="t" r="r" b="b"/>
            <a:pathLst>
              <a:path w="18719" h="12757" extrusionOk="0">
                <a:moveTo>
                  <a:pt x="27" y="0"/>
                </a:moveTo>
                <a:cubicBezTo>
                  <a:pt x="82" y="3861"/>
                  <a:pt x="132" y="7717"/>
                  <a:pt x="182" y="11578"/>
                </a:cubicBezTo>
                <a:cubicBezTo>
                  <a:pt x="118" y="11969"/>
                  <a:pt x="59" y="12365"/>
                  <a:pt x="0" y="12756"/>
                </a:cubicBezTo>
                <a:cubicBezTo>
                  <a:pt x="6162" y="12611"/>
                  <a:pt x="12429" y="12756"/>
                  <a:pt x="18586" y="12506"/>
                </a:cubicBezTo>
                <a:cubicBezTo>
                  <a:pt x="18718" y="8563"/>
                  <a:pt x="18623" y="4275"/>
                  <a:pt x="18527" y="332"/>
                </a:cubicBezTo>
                <a:cubicBezTo>
                  <a:pt x="17295" y="430"/>
                  <a:pt x="16059" y="479"/>
                  <a:pt x="14823" y="479"/>
                </a:cubicBezTo>
                <a:cubicBezTo>
                  <a:pt x="13587" y="479"/>
                  <a:pt x="12351" y="430"/>
                  <a:pt x="11119" y="332"/>
                </a:cubicBezTo>
                <a:cubicBezTo>
                  <a:pt x="10305" y="268"/>
                  <a:pt x="9486" y="182"/>
                  <a:pt x="8672" y="146"/>
                </a:cubicBezTo>
                <a:cubicBezTo>
                  <a:pt x="8297" y="129"/>
                  <a:pt x="7921" y="122"/>
                  <a:pt x="7545" y="122"/>
                </a:cubicBezTo>
                <a:cubicBezTo>
                  <a:pt x="6065" y="122"/>
                  <a:pt x="4579" y="228"/>
                  <a:pt x="3103" y="228"/>
                </a:cubicBezTo>
                <a:cubicBezTo>
                  <a:pt x="2071" y="228"/>
                  <a:pt x="1044" y="176"/>
                  <a:pt x="27" y="0"/>
                </a:cubicBezTo>
                <a:close/>
              </a:path>
            </a:pathLst>
          </a:custGeom>
          <a:solidFill>
            <a:srgbClr val="FFFFFF"/>
          </a:solidFill>
          <a:ln>
            <a:solidFill>
              <a:schemeClr val="tx1"/>
            </a:solidFill>
          </a:ln>
        </p:spPr>
        <p:txBody>
          <a:bodyPr spcFirstLastPara="1" wrap="square" lIns="91425" tIns="91425" rIns="91425" bIns="91425" anchor="ctr" anchorCtr="0">
            <a:noAutofit/>
          </a:bodyPr>
          <a:lstStyle/>
          <a:p>
            <a:pPr lvl="0" algn="ctr"/>
            <a:endParaRPr sz="900" b="1" dirty="0">
              <a:solidFill>
                <a:schemeClr val="dk1"/>
              </a:solidFill>
              <a:latin typeface="Coming Soon"/>
              <a:ea typeface="Coming Soon"/>
              <a:cs typeface="Coming Soon"/>
              <a:sym typeface="Coming Soon"/>
            </a:endParaRPr>
          </a:p>
        </p:txBody>
      </p:sp>
      <p:sp>
        <p:nvSpPr>
          <p:cNvPr id="79" name="Google Shape;2741;p71"/>
          <p:cNvSpPr/>
          <p:nvPr/>
        </p:nvSpPr>
        <p:spPr>
          <a:xfrm>
            <a:off x="7204318" y="3913684"/>
            <a:ext cx="305212" cy="303849"/>
          </a:xfrm>
          <a:custGeom>
            <a:avLst/>
            <a:gdLst/>
            <a:ahLst/>
            <a:cxnLst/>
            <a:rect l="l" t="t" r="r" b="b"/>
            <a:pathLst>
              <a:path w="18719" h="12757" extrusionOk="0">
                <a:moveTo>
                  <a:pt x="27" y="0"/>
                </a:moveTo>
                <a:cubicBezTo>
                  <a:pt x="82" y="3861"/>
                  <a:pt x="132" y="7717"/>
                  <a:pt x="182" y="11578"/>
                </a:cubicBezTo>
                <a:cubicBezTo>
                  <a:pt x="118" y="11969"/>
                  <a:pt x="59" y="12365"/>
                  <a:pt x="0" y="12756"/>
                </a:cubicBezTo>
                <a:cubicBezTo>
                  <a:pt x="6162" y="12611"/>
                  <a:pt x="12429" y="12756"/>
                  <a:pt x="18586" y="12506"/>
                </a:cubicBezTo>
                <a:cubicBezTo>
                  <a:pt x="18718" y="8563"/>
                  <a:pt x="18623" y="4275"/>
                  <a:pt x="18527" y="332"/>
                </a:cubicBezTo>
                <a:cubicBezTo>
                  <a:pt x="17295" y="430"/>
                  <a:pt x="16059" y="479"/>
                  <a:pt x="14823" y="479"/>
                </a:cubicBezTo>
                <a:cubicBezTo>
                  <a:pt x="13587" y="479"/>
                  <a:pt x="12351" y="430"/>
                  <a:pt x="11119" y="332"/>
                </a:cubicBezTo>
                <a:cubicBezTo>
                  <a:pt x="10305" y="268"/>
                  <a:pt x="9486" y="182"/>
                  <a:pt x="8672" y="146"/>
                </a:cubicBezTo>
                <a:cubicBezTo>
                  <a:pt x="8297" y="129"/>
                  <a:pt x="7921" y="122"/>
                  <a:pt x="7545" y="122"/>
                </a:cubicBezTo>
                <a:cubicBezTo>
                  <a:pt x="6065" y="122"/>
                  <a:pt x="4579" y="228"/>
                  <a:pt x="3103" y="228"/>
                </a:cubicBezTo>
                <a:cubicBezTo>
                  <a:pt x="2071" y="228"/>
                  <a:pt x="1044" y="176"/>
                  <a:pt x="27" y="0"/>
                </a:cubicBezTo>
                <a:close/>
              </a:path>
            </a:pathLst>
          </a:custGeom>
          <a:solidFill>
            <a:srgbClr val="FFFFFF"/>
          </a:solidFill>
          <a:ln>
            <a:solidFill>
              <a:schemeClr val="tx1"/>
            </a:solidFill>
          </a:ln>
        </p:spPr>
        <p:txBody>
          <a:bodyPr spcFirstLastPara="1" wrap="square" lIns="91425" tIns="91425" rIns="91425" bIns="91425" anchor="ctr" anchorCtr="0">
            <a:noAutofit/>
          </a:bodyPr>
          <a:lstStyle/>
          <a:p>
            <a:pPr lvl="0" algn="ctr"/>
            <a:endParaRPr sz="900" b="1" dirty="0">
              <a:solidFill>
                <a:schemeClr val="dk1"/>
              </a:solidFill>
              <a:latin typeface="Coming Soon"/>
              <a:ea typeface="Coming Soon"/>
              <a:cs typeface="Coming Soon"/>
              <a:sym typeface="Coming Soon"/>
            </a:endParaRPr>
          </a:p>
        </p:txBody>
      </p:sp>
      <p:sp>
        <p:nvSpPr>
          <p:cNvPr id="81" name="Google Shape;2741;p71"/>
          <p:cNvSpPr/>
          <p:nvPr/>
        </p:nvSpPr>
        <p:spPr>
          <a:xfrm>
            <a:off x="7149167" y="4400350"/>
            <a:ext cx="305212" cy="303849"/>
          </a:xfrm>
          <a:custGeom>
            <a:avLst/>
            <a:gdLst/>
            <a:ahLst/>
            <a:cxnLst/>
            <a:rect l="l" t="t" r="r" b="b"/>
            <a:pathLst>
              <a:path w="18719" h="12757" extrusionOk="0">
                <a:moveTo>
                  <a:pt x="27" y="0"/>
                </a:moveTo>
                <a:cubicBezTo>
                  <a:pt x="82" y="3861"/>
                  <a:pt x="132" y="7717"/>
                  <a:pt x="182" y="11578"/>
                </a:cubicBezTo>
                <a:cubicBezTo>
                  <a:pt x="118" y="11969"/>
                  <a:pt x="59" y="12365"/>
                  <a:pt x="0" y="12756"/>
                </a:cubicBezTo>
                <a:cubicBezTo>
                  <a:pt x="6162" y="12611"/>
                  <a:pt x="12429" y="12756"/>
                  <a:pt x="18586" y="12506"/>
                </a:cubicBezTo>
                <a:cubicBezTo>
                  <a:pt x="18718" y="8563"/>
                  <a:pt x="18623" y="4275"/>
                  <a:pt x="18527" y="332"/>
                </a:cubicBezTo>
                <a:cubicBezTo>
                  <a:pt x="17295" y="430"/>
                  <a:pt x="16059" y="479"/>
                  <a:pt x="14823" y="479"/>
                </a:cubicBezTo>
                <a:cubicBezTo>
                  <a:pt x="13587" y="479"/>
                  <a:pt x="12351" y="430"/>
                  <a:pt x="11119" y="332"/>
                </a:cubicBezTo>
                <a:cubicBezTo>
                  <a:pt x="10305" y="268"/>
                  <a:pt x="9486" y="182"/>
                  <a:pt x="8672" y="146"/>
                </a:cubicBezTo>
                <a:cubicBezTo>
                  <a:pt x="8297" y="129"/>
                  <a:pt x="7921" y="122"/>
                  <a:pt x="7545" y="122"/>
                </a:cubicBezTo>
                <a:cubicBezTo>
                  <a:pt x="6065" y="122"/>
                  <a:pt x="4579" y="228"/>
                  <a:pt x="3103" y="228"/>
                </a:cubicBezTo>
                <a:cubicBezTo>
                  <a:pt x="2071" y="228"/>
                  <a:pt x="1044" y="176"/>
                  <a:pt x="27" y="0"/>
                </a:cubicBezTo>
                <a:close/>
              </a:path>
            </a:pathLst>
          </a:custGeom>
          <a:solidFill>
            <a:srgbClr val="FFFFFF"/>
          </a:solidFill>
          <a:ln>
            <a:solidFill>
              <a:schemeClr val="tx1"/>
            </a:solidFill>
          </a:ln>
        </p:spPr>
        <p:txBody>
          <a:bodyPr spcFirstLastPara="1" wrap="square" lIns="91425" tIns="91425" rIns="91425" bIns="91425" anchor="ctr" anchorCtr="0">
            <a:noAutofit/>
          </a:bodyPr>
          <a:lstStyle/>
          <a:p>
            <a:pPr lvl="0" algn="ctr"/>
            <a:endParaRPr sz="900" b="1" dirty="0">
              <a:solidFill>
                <a:schemeClr val="dk1"/>
              </a:solidFill>
              <a:latin typeface="Coming Soon"/>
              <a:ea typeface="Coming Soon"/>
              <a:cs typeface="Coming Soon"/>
              <a:sym typeface="Coming Soon"/>
            </a:endParaRPr>
          </a:p>
        </p:txBody>
      </p:sp>
    </p:spTree>
    <p:controls>
      <mc:AlternateContent xmlns:mc="http://schemas.openxmlformats.org/markup-compatibility/2006">
        <mc:Choice xmlns:v="urn:schemas-microsoft-com:vml" Requires="v">
          <p:control spid="3329" name="TextBox1" r:id="rId2" imgW="274320" imgH="251640"/>
        </mc:Choice>
        <mc:Fallback>
          <p:control name="TextBox1" r:id="rId2" imgW="274320" imgH="251640">
            <p:pic>
              <p:nvPicPr>
                <p:cNvPr id="7" name="TextBox1"/>
                <p:cNvPicPr>
                  <a:picLocks/>
                </p:cNvPicPr>
                <p:nvPr/>
              </p:nvPicPr>
              <p:blipFill>
                <a:blip r:embed="rId33"/>
                <a:stretch>
                  <a:fillRect/>
                </a:stretch>
              </p:blipFill>
              <p:spPr>
                <a:xfrm>
                  <a:off x="3634429" y="823428"/>
                  <a:ext cx="272006" cy="253891"/>
                </a:xfrm>
                <a:prstGeom prst="rect">
                  <a:avLst/>
                </a:prstGeom>
              </p:spPr>
            </p:pic>
          </p:control>
        </mc:Fallback>
      </mc:AlternateContent>
      <mc:AlternateContent xmlns:mc="http://schemas.openxmlformats.org/markup-compatibility/2006">
        <mc:Choice xmlns:v="urn:schemas-microsoft-com:vml" Requires="v">
          <p:control spid="3330" name="TextBox2" r:id="rId3" imgW="274320" imgH="251640"/>
        </mc:Choice>
        <mc:Fallback>
          <p:control name="TextBox2" r:id="rId3" imgW="274320" imgH="251640">
            <p:pic>
              <p:nvPicPr>
                <p:cNvPr id="10" name="TextBox2"/>
                <p:cNvPicPr>
                  <a:picLocks/>
                </p:cNvPicPr>
                <p:nvPr/>
              </p:nvPicPr>
              <p:blipFill>
                <a:blip r:embed="rId33"/>
                <a:stretch>
                  <a:fillRect/>
                </a:stretch>
              </p:blipFill>
              <p:spPr>
                <a:xfrm>
                  <a:off x="3694201" y="1349273"/>
                  <a:ext cx="272006" cy="253891"/>
                </a:xfrm>
                <a:prstGeom prst="rect">
                  <a:avLst/>
                </a:prstGeom>
              </p:spPr>
            </p:pic>
          </p:control>
        </mc:Fallback>
      </mc:AlternateContent>
      <mc:AlternateContent xmlns:mc="http://schemas.openxmlformats.org/markup-compatibility/2006">
        <mc:Choice xmlns:v="urn:schemas-microsoft-com:vml" Requires="v">
          <p:control spid="3331" name="TextBox3" r:id="rId4" imgW="274320" imgH="251640"/>
        </mc:Choice>
        <mc:Fallback>
          <p:control name="TextBox3" r:id="rId4" imgW="274320" imgH="251640">
            <p:pic>
              <p:nvPicPr>
                <p:cNvPr id="13" name="TextBox3"/>
                <p:cNvPicPr>
                  <a:picLocks/>
                </p:cNvPicPr>
                <p:nvPr/>
              </p:nvPicPr>
              <p:blipFill>
                <a:blip r:embed="rId33"/>
                <a:stretch>
                  <a:fillRect/>
                </a:stretch>
              </p:blipFill>
              <p:spPr>
                <a:xfrm>
                  <a:off x="7021327" y="1405579"/>
                  <a:ext cx="272006" cy="253891"/>
                </a:xfrm>
                <a:prstGeom prst="rect">
                  <a:avLst/>
                </a:prstGeom>
              </p:spPr>
            </p:pic>
          </p:control>
        </mc:Fallback>
      </mc:AlternateContent>
      <mc:AlternateContent xmlns:mc="http://schemas.openxmlformats.org/markup-compatibility/2006">
        <mc:Choice xmlns:v="urn:schemas-microsoft-com:vml" Requires="v">
          <p:control spid="3332" name="TextBox4" r:id="rId5" imgW="274320" imgH="251640"/>
        </mc:Choice>
        <mc:Fallback>
          <p:control name="TextBox4" r:id="rId5" imgW="274320" imgH="251640">
            <p:pic>
              <p:nvPicPr>
                <p:cNvPr id="16" name="TextBox4"/>
                <p:cNvPicPr>
                  <a:picLocks/>
                </p:cNvPicPr>
                <p:nvPr/>
              </p:nvPicPr>
              <p:blipFill>
                <a:blip r:embed="rId33"/>
                <a:stretch>
                  <a:fillRect/>
                </a:stretch>
              </p:blipFill>
              <p:spPr>
                <a:xfrm>
                  <a:off x="3713453" y="1864374"/>
                  <a:ext cx="272006" cy="253891"/>
                </a:xfrm>
                <a:prstGeom prst="rect">
                  <a:avLst/>
                </a:prstGeom>
              </p:spPr>
            </p:pic>
          </p:control>
        </mc:Fallback>
      </mc:AlternateContent>
      <mc:AlternateContent xmlns:mc="http://schemas.openxmlformats.org/markup-compatibility/2006">
        <mc:Choice xmlns:v="urn:schemas-microsoft-com:vml" Requires="v">
          <p:control spid="3333" name="TextBox5" r:id="rId6" imgW="274320" imgH="251640"/>
        </mc:Choice>
        <mc:Fallback>
          <p:control name="TextBox5" r:id="rId6" imgW="274320" imgH="251640">
            <p:pic>
              <p:nvPicPr>
                <p:cNvPr id="19" name="TextBox5"/>
                <p:cNvPicPr>
                  <a:picLocks/>
                </p:cNvPicPr>
                <p:nvPr/>
              </p:nvPicPr>
              <p:blipFill>
                <a:blip r:embed="rId33"/>
                <a:stretch>
                  <a:fillRect/>
                </a:stretch>
              </p:blipFill>
              <p:spPr>
                <a:xfrm>
                  <a:off x="3610011" y="2366931"/>
                  <a:ext cx="272006" cy="253891"/>
                </a:xfrm>
                <a:prstGeom prst="rect">
                  <a:avLst/>
                </a:prstGeom>
              </p:spPr>
            </p:pic>
          </p:control>
        </mc:Fallback>
      </mc:AlternateContent>
      <mc:AlternateContent xmlns:mc="http://schemas.openxmlformats.org/markup-compatibility/2006">
        <mc:Choice xmlns:v="urn:schemas-microsoft-com:vml" Requires="v">
          <p:control spid="3334" name="TextBox6" r:id="rId7" imgW="274320" imgH="251640"/>
        </mc:Choice>
        <mc:Fallback>
          <p:control name="TextBox6" r:id="rId7" imgW="274320" imgH="251640">
            <p:pic>
              <p:nvPicPr>
                <p:cNvPr id="22" name="TextBox6"/>
                <p:cNvPicPr>
                  <a:picLocks/>
                </p:cNvPicPr>
                <p:nvPr/>
              </p:nvPicPr>
              <p:blipFill>
                <a:blip r:embed="rId33"/>
                <a:stretch>
                  <a:fillRect/>
                </a:stretch>
              </p:blipFill>
              <p:spPr>
                <a:xfrm>
                  <a:off x="3574658" y="2833211"/>
                  <a:ext cx="272006" cy="253891"/>
                </a:xfrm>
                <a:prstGeom prst="rect">
                  <a:avLst/>
                </a:prstGeom>
              </p:spPr>
            </p:pic>
          </p:control>
        </mc:Fallback>
      </mc:AlternateContent>
      <mc:AlternateContent xmlns:mc="http://schemas.openxmlformats.org/markup-compatibility/2006">
        <mc:Choice xmlns:v="urn:schemas-microsoft-com:vml" Requires="v">
          <p:control spid="3335" name="TextBox7" r:id="rId8" imgW="274320" imgH="251640"/>
        </mc:Choice>
        <mc:Fallback>
          <p:control name="TextBox7" r:id="rId8" imgW="274320" imgH="251640">
            <p:pic>
              <p:nvPicPr>
                <p:cNvPr id="25" name="TextBox7"/>
                <p:cNvPicPr>
                  <a:picLocks/>
                </p:cNvPicPr>
                <p:nvPr/>
              </p:nvPicPr>
              <p:blipFill>
                <a:blip r:embed="rId33"/>
                <a:stretch>
                  <a:fillRect/>
                </a:stretch>
              </p:blipFill>
              <p:spPr>
                <a:xfrm>
                  <a:off x="3550240" y="3335767"/>
                  <a:ext cx="272006" cy="253891"/>
                </a:xfrm>
                <a:prstGeom prst="rect">
                  <a:avLst/>
                </a:prstGeom>
              </p:spPr>
            </p:pic>
          </p:control>
        </mc:Fallback>
      </mc:AlternateContent>
      <mc:AlternateContent xmlns:mc="http://schemas.openxmlformats.org/markup-compatibility/2006">
        <mc:Choice xmlns:v="urn:schemas-microsoft-com:vml" Requires="v">
          <p:control spid="3336" name="TextBox8" r:id="rId9" imgW="274320" imgH="251640"/>
        </mc:Choice>
        <mc:Fallback>
          <p:control name="TextBox8" r:id="rId9" imgW="274320" imgH="251640">
            <p:pic>
              <p:nvPicPr>
                <p:cNvPr id="28" name="TextBox8"/>
                <p:cNvPicPr>
                  <a:picLocks/>
                </p:cNvPicPr>
                <p:nvPr/>
              </p:nvPicPr>
              <p:blipFill>
                <a:blip r:embed="rId33"/>
                <a:stretch>
                  <a:fillRect/>
                </a:stretch>
              </p:blipFill>
              <p:spPr>
                <a:xfrm>
                  <a:off x="3521015" y="3870373"/>
                  <a:ext cx="272006" cy="253891"/>
                </a:xfrm>
                <a:prstGeom prst="rect">
                  <a:avLst/>
                </a:prstGeom>
              </p:spPr>
            </p:pic>
          </p:control>
        </mc:Fallback>
      </mc:AlternateContent>
      <mc:AlternateContent xmlns:mc="http://schemas.openxmlformats.org/markup-compatibility/2006">
        <mc:Choice xmlns:v="urn:schemas-microsoft-com:vml" Requires="v">
          <p:control spid="3337" name="TextBox9" r:id="rId10" imgW="274320" imgH="251640"/>
        </mc:Choice>
        <mc:Fallback>
          <p:control name="TextBox9" r:id="rId10" imgW="274320" imgH="251640">
            <p:pic>
              <p:nvPicPr>
                <p:cNvPr id="31" name="TextBox9"/>
                <p:cNvPicPr>
                  <a:picLocks/>
                </p:cNvPicPr>
                <p:nvPr/>
              </p:nvPicPr>
              <p:blipFill>
                <a:blip r:embed="rId33"/>
                <a:stretch>
                  <a:fillRect/>
                </a:stretch>
              </p:blipFill>
              <p:spPr>
                <a:xfrm>
                  <a:off x="3496597" y="4372929"/>
                  <a:ext cx="272006" cy="253891"/>
                </a:xfrm>
                <a:prstGeom prst="rect">
                  <a:avLst/>
                </a:prstGeom>
              </p:spPr>
            </p:pic>
          </p:control>
        </mc:Fallback>
      </mc:AlternateContent>
      <mc:AlternateContent xmlns:mc="http://schemas.openxmlformats.org/markup-compatibility/2006">
        <mc:Choice xmlns:v="urn:schemas-microsoft-com:vml" Requires="v">
          <p:control spid="3338" name="TextBox10" r:id="rId11" imgW="274320" imgH="251640"/>
        </mc:Choice>
        <mc:Fallback>
          <p:control name="TextBox10" r:id="rId11" imgW="274320" imgH="251640">
            <p:pic>
              <p:nvPicPr>
                <p:cNvPr id="34" name="TextBox10"/>
                <p:cNvPicPr>
                  <a:picLocks/>
                </p:cNvPicPr>
                <p:nvPr/>
              </p:nvPicPr>
              <p:blipFill>
                <a:blip r:embed="rId33"/>
                <a:stretch>
                  <a:fillRect/>
                </a:stretch>
              </p:blipFill>
              <p:spPr>
                <a:xfrm>
                  <a:off x="6974675" y="1937256"/>
                  <a:ext cx="272006" cy="253891"/>
                </a:xfrm>
                <a:prstGeom prst="rect">
                  <a:avLst/>
                </a:prstGeom>
              </p:spPr>
            </p:pic>
          </p:control>
        </mc:Fallback>
      </mc:AlternateContent>
      <mc:AlternateContent xmlns:mc="http://schemas.openxmlformats.org/markup-compatibility/2006">
        <mc:Choice xmlns:v="urn:schemas-microsoft-com:vml" Requires="v">
          <p:control spid="3339" name="TextBox11" r:id="rId12" imgW="274320" imgH="251640"/>
        </mc:Choice>
        <mc:Fallback>
          <p:control name="TextBox11" r:id="rId12" imgW="274320" imgH="251640">
            <p:pic>
              <p:nvPicPr>
                <p:cNvPr id="37" name="TextBox11"/>
                <p:cNvPicPr>
                  <a:picLocks/>
                </p:cNvPicPr>
                <p:nvPr/>
              </p:nvPicPr>
              <p:blipFill>
                <a:blip r:embed="rId33"/>
                <a:stretch>
                  <a:fillRect/>
                </a:stretch>
              </p:blipFill>
              <p:spPr>
                <a:xfrm>
                  <a:off x="6939322" y="2403536"/>
                  <a:ext cx="272006" cy="253891"/>
                </a:xfrm>
                <a:prstGeom prst="rect">
                  <a:avLst/>
                </a:prstGeom>
              </p:spPr>
            </p:pic>
          </p:control>
        </mc:Fallback>
      </mc:AlternateContent>
      <mc:AlternateContent xmlns:mc="http://schemas.openxmlformats.org/markup-compatibility/2006">
        <mc:Choice xmlns:v="urn:schemas-microsoft-com:vml" Requires="v">
          <p:control spid="3340" name="TextBox12" r:id="rId13" imgW="274320" imgH="251640"/>
        </mc:Choice>
        <mc:Fallback>
          <p:control name="TextBox12" r:id="rId13" imgW="274320" imgH="251640">
            <p:pic>
              <p:nvPicPr>
                <p:cNvPr id="40" name="TextBox12"/>
                <p:cNvPicPr>
                  <a:picLocks/>
                </p:cNvPicPr>
                <p:nvPr/>
              </p:nvPicPr>
              <p:blipFill>
                <a:blip r:embed="rId33"/>
                <a:stretch>
                  <a:fillRect/>
                </a:stretch>
              </p:blipFill>
              <p:spPr>
                <a:xfrm>
                  <a:off x="6914904" y="2906092"/>
                  <a:ext cx="272006" cy="253891"/>
                </a:xfrm>
                <a:prstGeom prst="rect">
                  <a:avLst/>
                </a:prstGeom>
              </p:spPr>
            </p:pic>
          </p:control>
        </mc:Fallback>
      </mc:AlternateContent>
      <mc:AlternateContent xmlns:mc="http://schemas.openxmlformats.org/markup-compatibility/2006">
        <mc:Choice xmlns:v="urn:schemas-microsoft-com:vml" Requires="v">
          <p:control spid="3341" name="TextBox13" r:id="rId14" imgW="274320" imgH="251640"/>
        </mc:Choice>
        <mc:Fallback>
          <p:control name="TextBox13" r:id="rId14" imgW="274320" imgH="251640">
            <p:pic>
              <p:nvPicPr>
                <p:cNvPr id="43" name="TextBox13"/>
                <p:cNvPicPr>
                  <a:picLocks/>
                </p:cNvPicPr>
                <p:nvPr/>
              </p:nvPicPr>
              <p:blipFill>
                <a:blip r:embed="rId33"/>
                <a:stretch>
                  <a:fillRect/>
                </a:stretch>
              </p:blipFill>
              <p:spPr>
                <a:xfrm>
                  <a:off x="6885679" y="3440698"/>
                  <a:ext cx="272006" cy="253891"/>
                </a:xfrm>
                <a:prstGeom prst="rect">
                  <a:avLst/>
                </a:prstGeom>
              </p:spPr>
            </p:pic>
          </p:control>
        </mc:Fallback>
      </mc:AlternateContent>
      <mc:AlternateContent xmlns:mc="http://schemas.openxmlformats.org/markup-compatibility/2006">
        <mc:Choice xmlns:v="urn:schemas-microsoft-com:vml" Requires="v">
          <p:control spid="3342" name="TextBox14" r:id="rId15" imgW="274320" imgH="251640"/>
        </mc:Choice>
        <mc:Fallback>
          <p:control name="TextBox14" r:id="rId15" imgW="274320" imgH="251640">
            <p:pic>
              <p:nvPicPr>
                <p:cNvPr id="46" name="TextBox14"/>
                <p:cNvPicPr>
                  <a:picLocks/>
                </p:cNvPicPr>
                <p:nvPr/>
              </p:nvPicPr>
              <p:blipFill>
                <a:blip r:embed="rId33"/>
                <a:stretch>
                  <a:fillRect/>
                </a:stretch>
              </p:blipFill>
              <p:spPr>
                <a:xfrm>
                  <a:off x="6861261" y="3943254"/>
                  <a:ext cx="272006" cy="253891"/>
                </a:xfrm>
                <a:prstGeom prst="rect">
                  <a:avLst/>
                </a:prstGeom>
              </p:spPr>
            </p:pic>
          </p:control>
        </mc:Fallback>
      </mc:AlternateContent>
      <mc:AlternateContent xmlns:mc="http://schemas.openxmlformats.org/markup-compatibility/2006">
        <mc:Choice xmlns:v="urn:schemas-microsoft-com:vml" Requires="v">
          <p:control spid="3343" name="TextBox15" r:id="rId16" imgW="274320" imgH="251640"/>
        </mc:Choice>
        <mc:Fallback>
          <p:control name="TextBox15" r:id="rId16" imgW="274320" imgH="251640">
            <p:pic>
              <p:nvPicPr>
                <p:cNvPr id="49" name="TextBox15"/>
                <p:cNvPicPr>
                  <a:picLocks/>
                </p:cNvPicPr>
                <p:nvPr/>
              </p:nvPicPr>
              <p:blipFill>
                <a:blip r:embed="rId33"/>
                <a:stretch>
                  <a:fillRect/>
                </a:stretch>
              </p:blipFill>
              <p:spPr>
                <a:xfrm>
                  <a:off x="6806110" y="4429920"/>
                  <a:ext cx="272006" cy="253891"/>
                </a:xfrm>
                <a:prstGeom prst="rect">
                  <a:avLst/>
                </a:prstGeom>
              </p:spPr>
            </p:pic>
          </p:control>
        </mc:Fallback>
      </mc:AlternateContent>
      <mc:AlternateContent xmlns:mc="http://schemas.openxmlformats.org/markup-compatibility/2006">
        <mc:Choice xmlns:v="urn:schemas-microsoft-com:vml" Requires="v">
          <p:control spid="3344" name="TextBox16" r:id="rId17" imgW="274320" imgH="251640"/>
        </mc:Choice>
        <mc:Fallback>
          <p:control name="TextBox16" r:id="rId17" imgW="274320" imgH="251640">
            <p:pic>
              <p:nvPicPr>
                <p:cNvPr id="54" name="TextBox16"/>
                <p:cNvPicPr>
                  <a:picLocks/>
                </p:cNvPicPr>
                <p:nvPr/>
              </p:nvPicPr>
              <p:blipFill>
                <a:blip r:embed="rId33"/>
                <a:stretch>
                  <a:fillRect/>
                </a:stretch>
              </p:blipFill>
              <p:spPr>
                <a:xfrm>
                  <a:off x="4004886" y="823428"/>
                  <a:ext cx="272006" cy="253891"/>
                </a:xfrm>
                <a:prstGeom prst="rect">
                  <a:avLst/>
                </a:prstGeom>
              </p:spPr>
            </p:pic>
          </p:control>
        </mc:Fallback>
      </mc:AlternateContent>
      <mc:AlternateContent xmlns:mc="http://schemas.openxmlformats.org/markup-compatibility/2006">
        <mc:Choice xmlns:v="urn:schemas-microsoft-com:vml" Requires="v">
          <p:control spid="3345" name="TextBox17" r:id="rId18" imgW="274320" imgH="251640"/>
        </mc:Choice>
        <mc:Fallback>
          <p:control name="TextBox17" r:id="rId18" imgW="274320" imgH="251640">
            <p:pic>
              <p:nvPicPr>
                <p:cNvPr id="56" name="TextBox17"/>
                <p:cNvPicPr>
                  <a:picLocks/>
                </p:cNvPicPr>
                <p:nvPr/>
              </p:nvPicPr>
              <p:blipFill>
                <a:blip r:embed="rId33"/>
                <a:stretch>
                  <a:fillRect/>
                </a:stretch>
              </p:blipFill>
              <p:spPr>
                <a:xfrm>
                  <a:off x="4064658" y="1349273"/>
                  <a:ext cx="272006" cy="253891"/>
                </a:xfrm>
                <a:prstGeom prst="rect">
                  <a:avLst/>
                </a:prstGeom>
              </p:spPr>
            </p:pic>
          </p:control>
        </mc:Fallback>
      </mc:AlternateContent>
      <mc:AlternateContent xmlns:mc="http://schemas.openxmlformats.org/markup-compatibility/2006">
        <mc:Choice xmlns:v="urn:schemas-microsoft-com:vml" Requires="v">
          <p:control spid="3346" name="TextBox18" r:id="rId19" imgW="274320" imgH="251640"/>
        </mc:Choice>
        <mc:Fallback>
          <p:control name="TextBox18" r:id="rId19" imgW="274320" imgH="251640">
            <p:pic>
              <p:nvPicPr>
                <p:cNvPr id="58" name="TextBox18"/>
                <p:cNvPicPr>
                  <a:picLocks/>
                </p:cNvPicPr>
                <p:nvPr/>
              </p:nvPicPr>
              <p:blipFill>
                <a:blip r:embed="rId33"/>
                <a:stretch>
                  <a:fillRect/>
                </a:stretch>
              </p:blipFill>
              <p:spPr>
                <a:xfrm>
                  <a:off x="7391784" y="1405579"/>
                  <a:ext cx="272006" cy="253891"/>
                </a:xfrm>
                <a:prstGeom prst="rect">
                  <a:avLst/>
                </a:prstGeom>
              </p:spPr>
            </p:pic>
          </p:control>
        </mc:Fallback>
      </mc:AlternateContent>
      <mc:AlternateContent xmlns:mc="http://schemas.openxmlformats.org/markup-compatibility/2006">
        <mc:Choice xmlns:v="urn:schemas-microsoft-com:vml" Requires="v">
          <p:control spid="3347" name="TextBox19" r:id="rId20" imgW="274320" imgH="251640"/>
        </mc:Choice>
        <mc:Fallback>
          <p:control name="TextBox19" r:id="rId20" imgW="274320" imgH="251640">
            <p:pic>
              <p:nvPicPr>
                <p:cNvPr id="60" name="TextBox19"/>
                <p:cNvPicPr>
                  <a:picLocks/>
                </p:cNvPicPr>
                <p:nvPr/>
              </p:nvPicPr>
              <p:blipFill>
                <a:blip r:embed="rId33"/>
                <a:stretch>
                  <a:fillRect/>
                </a:stretch>
              </p:blipFill>
              <p:spPr>
                <a:xfrm>
                  <a:off x="4083910" y="1864374"/>
                  <a:ext cx="272006" cy="253891"/>
                </a:xfrm>
                <a:prstGeom prst="rect">
                  <a:avLst/>
                </a:prstGeom>
              </p:spPr>
            </p:pic>
          </p:control>
        </mc:Fallback>
      </mc:AlternateContent>
      <mc:AlternateContent xmlns:mc="http://schemas.openxmlformats.org/markup-compatibility/2006">
        <mc:Choice xmlns:v="urn:schemas-microsoft-com:vml" Requires="v">
          <p:control spid="3348" name="TextBox20" r:id="rId21" imgW="274320" imgH="251640"/>
        </mc:Choice>
        <mc:Fallback>
          <p:control name="TextBox20" r:id="rId21" imgW="274320" imgH="251640">
            <p:pic>
              <p:nvPicPr>
                <p:cNvPr id="62" name="TextBox20"/>
                <p:cNvPicPr>
                  <a:picLocks/>
                </p:cNvPicPr>
                <p:nvPr/>
              </p:nvPicPr>
              <p:blipFill>
                <a:blip r:embed="rId33"/>
                <a:stretch>
                  <a:fillRect/>
                </a:stretch>
              </p:blipFill>
              <p:spPr>
                <a:xfrm>
                  <a:off x="3980468" y="2366931"/>
                  <a:ext cx="272006" cy="253891"/>
                </a:xfrm>
                <a:prstGeom prst="rect">
                  <a:avLst/>
                </a:prstGeom>
              </p:spPr>
            </p:pic>
          </p:control>
        </mc:Fallback>
      </mc:AlternateContent>
      <mc:AlternateContent xmlns:mc="http://schemas.openxmlformats.org/markup-compatibility/2006">
        <mc:Choice xmlns:v="urn:schemas-microsoft-com:vml" Requires="v">
          <p:control spid="3349" name="TextBox21" r:id="rId22" imgW="274320" imgH="251640"/>
        </mc:Choice>
        <mc:Fallback>
          <p:control name="TextBox21" r:id="rId22" imgW="274320" imgH="251640">
            <p:pic>
              <p:nvPicPr>
                <p:cNvPr id="64" name="TextBox21"/>
                <p:cNvPicPr>
                  <a:picLocks/>
                </p:cNvPicPr>
                <p:nvPr/>
              </p:nvPicPr>
              <p:blipFill>
                <a:blip r:embed="rId33"/>
                <a:stretch>
                  <a:fillRect/>
                </a:stretch>
              </p:blipFill>
              <p:spPr>
                <a:xfrm>
                  <a:off x="3945115" y="2833211"/>
                  <a:ext cx="272006" cy="253891"/>
                </a:xfrm>
                <a:prstGeom prst="rect">
                  <a:avLst/>
                </a:prstGeom>
              </p:spPr>
            </p:pic>
          </p:control>
        </mc:Fallback>
      </mc:AlternateContent>
      <mc:AlternateContent xmlns:mc="http://schemas.openxmlformats.org/markup-compatibility/2006">
        <mc:Choice xmlns:v="urn:schemas-microsoft-com:vml" Requires="v">
          <p:control spid="3350" name="TextBox22" r:id="rId23" imgW="274320" imgH="251640"/>
        </mc:Choice>
        <mc:Fallback>
          <p:control name="TextBox22" r:id="rId23" imgW="274320" imgH="251640">
            <p:pic>
              <p:nvPicPr>
                <p:cNvPr id="66" name="TextBox22"/>
                <p:cNvPicPr>
                  <a:picLocks/>
                </p:cNvPicPr>
                <p:nvPr/>
              </p:nvPicPr>
              <p:blipFill>
                <a:blip r:embed="rId33"/>
                <a:stretch>
                  <a:fillRect/>
                </a:stretch>
              </p:blipFill>
              <p:spPr>
                <a:xfrm>
                  <a:off x="3920697" y="3335767"/>
                  <a:ext cx="272006" cy="253891"/>
                </a:xfrm>
                <a:prstGeom prst="rect">
                  <a:avLst/>
                </a:prstGeom>
              </p:spPr>
            </p:pic>
          </p:control>
        </mc:Fallback>
      </mc:AlternateContent>
      <mc:AlternateContent xmlns:mc="http://schemas.openxmlformats.org/markup-compatibility/2006">
        <mc:Choice xmlns:v="urn:schemas-microsoft-com:vml" Requires="v">
          <p:control spid="3351" name="TextBox23" r:id="rId24" imgW="274320" imgH="251640"/>
        </mc:Choice>
        <mc:Fallback>
          <p:control name="TextBox23" r:id="rId24" imgW="274320" imgH="251640">
            <p:pic>
              <p:nvPicPr>
                <p:cNvPr id="68" name="TextBox23"/>
                <p:cNvPicPr>
                  <a:picLocks/>
                </p:cNvPicPr>
                <p:nvPr/>
              </p:nvPicPr>
              <p:blipFill>
                <a:blip r:embed="rId33"/>
                <a:stretch>
                  <a:fillRect/>
                </a:stretch>
              </p:blipFill>
              <p:spPr>
                <a:xfrm>
                  <a:off x="3891472" y="3870373"/>
                  <a:ext cx="272006" cy="253891"/>
                </a:xfrm>
                <a:prstGeom prst="rect">
                  <a:avLst/>
                </a:prstGeom>
              </p:spPr>
            </p:pic>
          </p:control>
        </mc:Fallback>
      </mc:AlternateContent>
      <mc:AlternateContent xmlns:mc="http://schemas.openxmlformats.org/markup-compatibility/2006">
        <mc:Choice xmlns:v="urn:schemas-microsoft-com:vml" Requires="v">
          <p:control spid="3352" name="TextBox24" r:id="rId25" imgW="274320" imgH="251640"/>
        </mc:Choice>
        <mc:Fallback>
          <p:control name="TextBox24" r:id="rId25" imgW="274320" imgH="251640">
            <p:pic>
              <p:nvPicPr>
                <p:cNvPr id="70" name="TextBox24"/>
                <p:cNvPicPr>
                  <a:picLocks/>
                </p:cNvPicPr>
                <p:nvPr/>
              </p:nvPicPr>
              <p:blipFill>
                <a:blip r:embed="rId33"/>
                <a:stretch>
                  <a:fillRect/>
                </a:stretch>
              </p:blipFill>
              <p:spPr>
                <a:xfrm>
                  <a:off x="3867054" y="4372929"/>
                  <a:ext cx="272006" cy="253891"/>
                </a:xfrm>
                <a:prstGeom prst="rect">
                  <a:avLst/>
                </a:prstGeom>
              </p:spPr>
            </p:pic>
          </p:control>
        </mc:Fallback>
      </mc:AlternateContent>
      <mc:AlternateContent xmlns:mc="http://schemas.openxmlformats.org/markup-compatibility/2006">
        <mc:Choice xmlns:v="urn:schemas-microsoft-com:vml" Requires="v">
          <p:control spid="3353" name="TextBox25" r:id="rId26" imgW="274320" imgH="251640"/>
        </mc:Choice>
        <mc:Fallback>
          <p:control name="TextBox25" r:id="rId26" imgW="274320" imgH="251640">
            <p:pic>
              <p:nvPicPr>
                <p:cNvPr id="72" name="TextBox25"/>
                <p:cNvPicPr>
                  <a:picLocks/>
                </p:cNvPicPr>
                <p:nvPr/>
              </p:nvPicPr>
              <p:blipFill>
                <a:blip r:embed="rId33"/>
                <a:stretch>
                  <a:fillRect/>
                </a:stretch>
              </p:blipFill>
              <p:spPr>
                <a:xfrm>
                  <a:off x="7345132" y="1937256"/>
                  <a:ext cx="272006" cy="253891"/>
                </a:xfrm>
                <a:prstGeom prst="rect">
                  <a:avLst/>
                </a:prstGeom>
              </p:spPr>
            </p:pic>
          </p:control>
        </mc:Fallback>
      </mc:AlternateContent>
      <mc:AlternateContent xmlns:mc="http://schemas.openxmlformats.org/markup-compatibility/2006">
        <mc:Choice xmlns:v="urn:schemas-microsoft-com:vml" Requires="v">
          <p:control spid="3354" name="TextBox26" r:id="rId27" imgW="274320" imgH="251640"/>
        </mc:Choice>
        <mc:Fallback>
          <p:control name="TextBox26" r:id="rId27" imgW="274320" imgH="251640">
            <p:pic>
              <p:nvPicPr>
                <p:cNvPr id="74" name="TextBox26"/>
                <p:cNvPicPr>
                  <a:picLocks/>
                </p:cNvPicPr>
                <p:nvPr/>
              </p:nvPicPr>
              <p:blipFill>
                <a:blip r:embed="rId33"/>
                <a:stretch>
                  <a:fillRect/>
                </a:stretch>
              </p:blipFill>
              <p:spPr>
                <a:xfrm>
                  <a:off x="7309779" y="2403536"/>
                  <a:ext cx="272006" cy="253891"/>
                </a:xfrm>
                <a:prstGeom prst="rect">
                  <a:avLst/>
                </a:prstGeom>
              </p:spPr>
            </p:pic>
          </p:control>
        </mc:Fallback>
      </mc:AlternateContent>
      <mc:AlternateContent xmlns:mc="http://schemas.openxmlformats.org/markup-compatibility/2006">
        <mc:Choice xmlns:v="urn:schemas-microsoft-com:vml" Requires="v">
          <p:control spid="3355" name="TextBox27" r:id="rId28" imgW="274320" imgH="251640"/>
        </mc:Choice>
        <mc:Fallback>
          <p:control name="TextBox27" r:id="rId28" imgW="274320" imgH="251640">
            <p:pic>
              <p:nvPicPr>
                <p:cNvPr id="76" name="TextBox27"/>
                <p:cNvPicPr>
                  <a:picLocks/>
                </p:cNvPicPr>
                <p:nvPr/>
              </p:nvPicPr>
              <p:blipFill>
                <a:blip r:embed="rId33"/>
                <a:stretch>
                  <a:fillRect/>
                </a:stretch>
              </p:blipFill>
              <p:spPr>
                <a:xfrm>
                  <a:off x="7285361" y="2906092"/>
                  <a:ext cx="272006" cy="253891"/>
                </a:xfrm>
                <a:prstGeom prst="rect">
                  <a:avLst/>
                </a:prstGeom>
              </p:spPr>
            </p:pic>
          </p:control>
        </mc:Fallback>
      </mc:AlternateContent>
      <mc:AlternateContent xmlns:mc="http://schemas.openxmlformats.org/markup-compatibility/2006">
        <mc:Choice xmlns:v="urn:schemas-microsoft-com:vml" Requires="v">
          <p:control spid="3356" name="TextBox28" r:id="rId29" imgW="274320" imgH="251640"/>
        </mc:Choice>
        <mc:Fallback>
          <p:control name="TextBox28" r:id="rId29" imgW="274320" imgH="251640">
            <p:pic>
              <p:nvPicPr>
                <p:cNvPr id="78" name="TextBox28"/>
                <p:cNvPicPr>
                  <a:picLocks/>
                </p:cNvPicPr>
                <p:nvPr/>
              </p:nvPicPr>
              <p:blipFill>
                <a:blip r:embed="rId33"/>
                <a:stretch>
                  <a:fillRect/>
                </a:stretch>
              </p:blipFill>
              <p:spPr>
                <a:xfrm>
                  <a:off x="7256136" y="3440698"/>
                  <a:ext cx="272006" cy="253891"/>
                </a:xfrm>
                <a:prstGeom prst="rect">
                  <a:avLst/>
                </a:prstGeom>
              </p:spPr>
            </p:pic>
          </p:control>
        </mc:Fallback>
      </mc:AlternateContent>
      <mc:AlternateContent xmlns:mc="http://schemas.openxmlformats.org/markup-compatibility/2006">
        <mc:Choice xmlns:v="urn:schemas-microsoft-com:vml" Requires="v">
          <p:control spid="3357" name="TextBox29" r:id="rId30" imgW="274320" imgH="251640"/>
        </mc:Choice>
        <mc:Fallback>
          <p:control name="TextBox29" r:id="rId30" imgW="274320" imgH="251640">
            <p:pic>
              <p:nvPicPr>
                <p:cNvPr id="80" name="TextBox29"/>
                <p:cNvPicPr>
                  <a:picLocks/>
                </p:cNvPicPr>
                <p:nvPr/>
              </p:nvPicPr>
              <p:blipFill>
                <a:blip r:embed="rId33"/>
                <a:stretch>
                  <a:fillRect/>
                </a:stretch>
              </p:blipFill>
              <p:spPr>
                <a:xfrm>
                  <a:off x="7231718" y="3943254"/>
                  <a:ext cx="272006" cy="253891"/>
                </a:xfrm>
                <a:prstGeom prst="rect">
                  <a:avLst/>
                </a:prstGeom>
              </p:spPr>
            </p:pic>
          </p:control>
        </mc:Fallback>
      </mc:AlternateContent>
      <mc:AlternateContent xmlns:mc="http://schemas.openxmlformats.org/markup-compatibility/2006">
        <mc:Choice xmlns:v="urn:schemas-microsoft-com:vml" Requires="v">
          <p:control spid="3358" name="TextBox30" r:id="rId31" imgW="274320" imgH="251640"/>
        </mc:Choice>
        <mc:Fallback>
          <p:control name="TextBox30" r:id="rId31" imgW="274320" imgH="251640">
            <p:pic>
              <p:nvPicPr>
                <p:cNvPr id="82" name="TextBox30"/>
                <p:cNvPicPr>
                  <a:picLocks/>
                </p:cNvPicPr>
                <p:nvPr/>
              </p:nvPicPr>
              <p:blipFill>
                <a:blip r:embed="rId33"/>
                <a:stretch>
                  <a:fillRect/>
                </a:stretch>
              </p:blipFill>
              <p:spPr>
                <a:xfrm>
                  <a:off x="7176567" y="4429920"/>
                  <a:ext cx="272006" cy="253891"/>
                </a:xfrm>
                <a:prstGeom prst="rect">
                  <a:avLst/>
                </a:prstGeom>
              </p:spPr>
            </p:pic>
          </p:control>
        </mc:Fallback>
      </mc:AlternateContent>
    </p:controls>
    <p:extLst>
      <p:ext uri="{BB962C8B-B14F-4D97-AF65-F5344CB8AC3E}">
        <p14:creationId xmlns:p14="http://schemas.microsoft.com/office/powerpoint/2010/main" val="1431428070"/>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8"/>
        <p:cNvGrpSpPr/>
        <p:nvPr/>
      </p:nvGrpSpPr>
      <p:grpSpPr>
        <a:xfrm>
          <a:off x="0" y="0"/>
          <a:ext cx="0" cy="0"/>
          <a:chOff x="0" y="0"/>
          <a:chExt cx="0" cy="0"/>
        </a:xfrm>
      </p:grpSpPr>
      <p:sp>
        <p:nvSpPr>
          <p:cNvPr id="1851" name="Google Shape;1851;p40">
            <a:hlinkClick r:id="" action="ppaction://hlinkshowjump?jump=nextslide"/>
          </p:cNvPr>
          <p:cNvSpPr/>
          <p:nvPr/>
        </p:nvSpPr>
        <p:spPr>
          <a:xfrm>
            <a:off x="477525" y="3856850"/>
            <a:ext cx="120000" cy="228000"/>
          </a:xfrm>
          <a:prstGeom prst="chevron">
            <a:avLst>
              <a:gd name="adj" fmla="val 6683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0">
            <a:hlinkClick r:id="" action="ppaction://hlinkshowjump?jump=previousslide"/>
          </p:cNvPr>
          <p:cNvSpPr/>
          <p:nvPr/>
        </p:nvSpPr>
        <p:spPr>
          <a:xfrm flipH="1">
            <a:off x="443399" y="4390250"/>
            <a:ext cx="120000" cy="228000"/>
          </a:xfrm>
          <a:prstGeom prst="chevron">
            <a:avLst>
              <a:gd name="adj" fmla="val 6683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Заголовок 2"/>
          <p:cNvSpPr>
            <a:spLocks noGrp="1"/>
          </p:cNvSpPr>
          <p:nvPr>
            <p:ph type="title"/>
          </p:nvPr>
        </p:nvSpPr>
        <p:spPr>
          <a:xfrm>
            <a:off x="672152" y="2149387"/>
            <a:ext cx="7738200" cy="841800"/>
          </a:xfrm>
        </p:spPr>
        <p:txBody>
          <a:bodyPr/>
          <a:lstStyle/>
          <a:p>
            <a:r>
              <a:rPr lang="en-GB" dirty="0" smtClean="0"/>
              <a:t>Great Job!</a:t>
            </a:r>
            <a:endParaRPr lang="ru-RU" dirty="0"/>
          </a:p>
        </p:txBody>
      </p:sp>
    </p:spTree>
    <p:extLst>
      <p:ext uri="{BB962C8B-B14F-4D97-AF65-F5344CB8AC3E}">
        <p14:creationId xmlns:p14="http://schemas.microsoft.com/office/powerpoint/2010/main" val="2487003660"/>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48"/>
        <p:cNvGrpSpPr/>
        <p:nvPr/>
      </p:nvGrpSpPr>
      <p:grpSpPr>
        <a:xfrm>
          <a:off x="0" y="0"/>
          <a:ext cx="0" cy="0"/>
          <a:chOff x="0" y="0"/>
          <a:chExt cx="0" cy="0"/>
        </a:xfrm>
      </p:grpSpPr>
      <p:sp>
        <p:nvSpPr>
          <p:cNvPr id="1849" name="Google Shape;1849;p40"/>
          <p:cNvSpPr txBox="1">
            <a:spLocks noGrp="1"/>
          </p:cNvSpPr>
          <p:nvPr>
            <p:ph type="title"/>
          </p:nvPr>
        </p:nvSpPr>
        <p:spPr>
          <a:xfrm>
            <a:off x="685800" y="1821840"/>
            <a:ext cx="77382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dirty="0" smtClean="0"/>
              <a:t>Grammar</a:t>
            </a:r>
            <a:endParaRPr sz="6000" dirty="0"/>
          </a:p>
        </p:txBody>
      </p:sp>
      <p:sp>
        <p:nvSpPr>
          <p:cNvPr id="1850" name="Google Shape;1850;p40"/>
          <p:cNvSpPr txBox="1">
            <a:spLocks noGrp="1"/>
          </p:cNvSpPr>
          <p:nvPr>
            <p:ph type="subTitle" idx="1"/>
          </p:nvPr>
        </p:nvSpPr>
        <p:spPr>
          <a:xfrm>
            <a:off x="3095100" y="2872387"/>
            <a:ext cx="2919600" cy="1283100"/>
          </a:xfrm>
          <a:prstGeom prst="rect">
            <a:avLst/>
          </a:prstGeom>
        </p:spPr>
        <p:txBody>
          <a:bodyPr spcFirstLastPara="1" wrap="square" lIns="91425" tIns="91425" rIns="91425" bIns="91425" anchor="t" anchorCtr="0">
            <a:noAutofit/>
          </a:bodyPr>
          <a:lstStyle/>
          <a:p>
            <a:pPr marL="0" lvl="0" indent="0" algn="ctr" rtl="0">
              <a:spcBef>
                <a:spcPts val="0"/>
              </a:spcBef>
              <a:buClr>
                <a:schemeClr val="dk1"/>
              </a:buClr>
              <a:buSzPts val="1100"/>
              <a:buFont typeface="Arial"/>
              <a:buNone/>
            </a:pPr>
            <a:r>
              <a:rPr lang="en" sz="2000" dirty="0" smtClean="0"/>
              <a:t>Present S</a:t>
            </a:r>
            <a:r>
              <a:rPr lang="en-US" sz="2000" dirty="0" err="1" smtClean="0"/>
              <a:t>i</a:t>
            </a:r>
            <a:r>
              <a:rPr lang="en" sz="2000" dirty="0" smtClean="0"/>
              <a:t>mple </a:t>
            </a:r>
          </a:p>
          <a:p>
            <a:pPr marL="0" lvl="0" indent="0" algn="ctr" rtl="0">
              <a:spcBef>
                <a:spcPts val="0"/>
              </a:spcBef>
              <a:buClr>
                <a:schemeClr val="dk1"/>
              </a:buClr>
              <a:buSzPts val="1100"/>
              <a:buFont typeface="Arial"/>
              <a:buNone/>
            </a:pPr>
            <a:r>
              <a:rPr lang="en-US" sz="2000" dirty="0" smtClean="0"/>
              <a:t>a</a:t>
            </a:r>
            <a:r>
              <a:rPr lang="en" sz="2000" dirty="0" smtClean="0"/>
              <a:t>nd</a:t>
            </a:r>
          </a:p>
          <a:p>
            <a:pPr marL="0" lvl="0" indent="0" algn="ctr" rtl="0">
              <a:spcBef>
                <a:spcPts val="0"/>
              </a:spcBef>
              <a:buClr>
                <a:schemeClr val="dk1"/>
              </a:buClr>
              <a:buSzPts val="1100"/>
              <a:buFont typeface="Arial"/>
              <a:buNone/>
            </a:pPr>
            <a:r>
              <a:rPr lang="en" sz="2000" dirty="0" smtClean="0"/>
              <a:t>Present Continuous</a:t>
            </a:r>
            <a:endParaRPr sz="2000" dirty="0"/>
          </a:p>
        </p:txBody>
      </p:sp>
      <p:sp>
        <p:nvSpPr>
          <p:cNvPr id="1851" name="Google Shape;1851;p40">
            <a:hlinkClick r:id="" action="ppaction://hlinkshowjump?jump=nextslide"/>
          </p:cNvPr>
          <p:cNvSpPr/>
          <p:nvPr/>
        </p:nvSpPr>
        <p:spPr>
          <a:xfrm>
            <a:off x="477525" y="3856850"/>
            <a:ext cx="120000" cy="228000"/>
          </a:xfrm>
          <a:prstGeom prst="chevron">
            <a:avLst>
              <a:gd name="adj" fmla="val 6683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0">
            <a:hlinkClick r:id="" action="ppaction://hlinkshowjump?jump=previousslide"/>
          </p:cNvPr>
          <p:cNvSpPr/>
          <p:nvPr/>
        </p:nvSpPr>
        <p:spPr>
          <a:xfrm flipH="1">
            <a:off x="443399" y="4390250"/>
            <a:ext cx="120000" cy="228000"/>
          </a:xfrm>
          <a:prstGeom prst="chevron">
            <a:avLst>
              <a:gd name="adj" fmla="val 6683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2646469"/>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1"/>
          <p:cNvSpPr txBox="1">
            <a:spLocks/>
          </p:cNvSpPr>
          <p:nvPr/>
        </p:nvSpPr>
        <p:spPr>
          <a:xfrm>
            <a:off x="644577" y="3770026"/>
            <a:ext cx="7538463" cy="7751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1pPr>
            <a:lvl2pPr marL="914400" marR="0" lvl="1"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2pPr>
            <a:lvl3pPr marL="1371600" marR="0" lvl="2"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3pPr>
            <a:lvl4pPr marL="1828800" marR="0" lvl="3"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4pPr>
            <a:lvl5pPr marL="2286000" marR="0" lvl="4"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5pPr>
            <a:lvl6pPr marL="2743200" marR="0" lvl="5"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6pPr>
            <a:lvl7pPr marL="3200400" marR="0" lvl="6"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7pPr>
            <a:lvl8pPr marL="3657600" marR="0" lvl="7"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8pPr>
            <a:lvl9pPr marL="4114800" marR="0" lvl="8" indent="-317500" algn="l" rtl="0">
              <a:lnSpc>
                <a:spcPct val="115000"/>
              </a:lnSpc>
              <a:spcBef>
                <a:spcPts val="1600"/>
              </a:spcBef>
              <a:spcAft>
                <a:spcPts val="160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9pPr>
          </a:lstStyle>
          <a:p>
            <a:pPr marL="114300" indent="457200">
              <a:buFont typeface="Didact Gothic"/>
              <a:buNone/>
            </a:pPr>
            <a:r>
              <a:rPr lang="en-GB" b="1" dirty="0" smtClean="0"/>
              <a:t>Where is Gary?</a:t>
            </a:r>
          </a:p>
          <a:p>
            <a:pPr marL="114300" indent="457200">
              <a:buFont typeface="Didact Gothic"/>
              <a:buNone/>
            </a:pPr>
            <a:r>
              <a:rPr lang="en-GB" b="1" dirty="0" smtClean="0"/>
              <a:t>What is he doing?</a:t>
            </a:r>
            <a:endParaRPr lang="ru-RU" b="1" dirty="0"/>
          </a:p>
        </p:txBody>
      </p:sp>
      <p:pic>
        <p:nvPicPr>
          <p:cNvPr id="3" name="1_1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274191" y="3504002"/>
            <a:ext cx="1085459" cy="1085461"/>
          </a:xfrm>
          <a:prstGeom prst="rect">
            <a:avLst/>
          </a:prstGeom>
        </p:spPr>
      </p:pic>
      <p:pic>
        <p:nvPicPr>
          <p:cNvPr id="6" name="Рисунок 5"/>
          <p:cNvPicPr>
            <a:picLocks noChangeAspect="1"/>
          </p:cNvPicPr>
          <p:nvPr/>
        </p:nvPicPr>
        <p:blipFill>
          <a:blip r:embed="rId5"/>
          <a:stretch>
            <a:fillRect/>
          </a:stretch>
        </p:blipFill>
        <p:spPr>
          <a:xfrm rot="20084788">
            <a:off x="4269465" y="389374"/>
            <a:ext cx="2535318" cy="3169148"/>
          </a:xfrm>
          <a:prstGeom prst="rect">
            <a:avLst/>
          </a:prstGeom>
          <a:ln>
            <a:noFill/>
          </a:ln>
          <a:effectLst>
            <a:softEdge rad="112500"/>
          </a:effectLst>
        </p:spPr>
      </p:pic>
      <p:sp>
        <p:nvSpPr>
          <p:cNvPr id="7" name="Текст 1"/>
          <p:cNvSpPr txBox="1">
            <a:spLocks/>
          </p:cNvSpPr>
          <p:nvPr/>
        </p:nvSpPr>
        <p:spPr>
          <a:xfrm>
            <a:off x="889953" y="1278872"/>
            <a:ext cx="2579270" cy="12122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1pPr>
            <a:lvl2pPr marL="914400" marR="0" lvl="1"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2pPr>
            <a:lvl3pPr marL="1371600" marR="0" lvl="2"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3pPr>
            <a:lvl4pPr marL="1828800" marR="0" lvl="3"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4pPr>
            <a:lvl5pPr marL="2286000" marR="0" lvl="4"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5pPr>
            <a:lvl6pPr marL="2743200" marR="0" lvl="5"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6pPr>
            <a:lvl7pPr marL="3200400" marR="0" lvl="6"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7pPr>
            <a:lvl8pPr marL="3657600" marR="0" lvl="7"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8pPr>
            <a:lvl9pPr marL="4114800" marR="0" lvl="8" indent="-317500" algn="l" rtl="0">
              <a:lnSpc>
                <a:spcPct val="115000"/>
              </a:lnSpc>
              <a:spcBef>
                <a:spcPts val="1600"/>
              </a:spcBef>
              <a:spcAft>
                <a:spcPts val="160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9pPr>
          </a:lstStyle>
          <a:p>
            <a:pPr marL="0" indent="0" algn="ctr">
              <a:buFont typeface="Didact Gothic"/>
              <a:buNone/>
            </a:pPr>
            <a:r>
              <a:rPr lang="en-GB" sz="2800" b="1" dirty="0" smtClean="0"/>
              <a:t>Listen to the audio and answer the questions </a:t>
            </a:r>
            <a:endParaRPr lang="ru-RU" sz="2800" b="1" dirty="0"/>
          </a:p>
        </p:txBody>
      </p:sp>
    </p:spTree>
    <p:extLst>
      <p:ext uri="{BB962C8B-B14F-4D97-AF65-F5344CB8AC3E}">
        <p14:creationId xmlns:p14="http://schemas.microsoft.com/office/powerpoint/2010/main" val="2416228810"/>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588"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644577" y="1114694"/>
            <a:ext cx="7538463" cy="3042900"/>
          </a:xfrm>
        </p:spPr>
        <p:txBody>
          <a:bodyPr/>
          <a:lstStyle/>
          <a:p>
            <a:pPr marL="114300" indent="457200">
              <a:buNone/>
            </a:pPr>
            <a:r>
              <a:rPr lang="en-GB" sz="1600" dirty="0" smtClean="0"/>
              <a:t>Hi! It’s Gary here, lead singer. Today I’m writing the band’s blog at a special event in a skate park. We’ve got photographers and reporters with us, but we aren’t singing at the moment. One reporter, Ali, is asking us lots of questions: “What do you normally do on Saturday afternoons? What are you doing today?” We tell Ali about our lives. We often travel from one city to the next on Saturday afternoons. Then in the evening we usually play live in concert. We don’t normally skateboard! Today there are lots of skate boarders around because we’re filming our new music video. They’re doing some amazing tricks. I love the video!</a:t>
            </a:r>
            <a:endParaRPr lang="ru-RU" sz="1600" dirty="0"/>
          </a:p>
        </p:txBody>
      </p:sp>
      <p:sp>
        <p:nvSpPr>
          <p:cNvPr id="5" name="Текст 1"/>
          <p:cNvSpPr txBox="1">
            <a:spLocks/>
          </p:cNvSpPr>
          <p:nvPr/>
        </p:nvSpPr>
        <p:spPr>
          <a:xfrm>
            <a:off x="644577" y="3770026"/>
            <a:ext cx="7538463" cy="7751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1pPr>
            <a:lvl2pPr marL="914400" marR="0" lvl="1"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2pPr>
            <a:lvl3pPr marL="1371600" marR="0" lvl="2"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3pPr>
            <a:lvl4pPr marL="1828800" marR="0" lvl="3"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4pPr>
            <a:lvl5pPr marL="2286000" marR="0" lvl="4"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5pPr>
            <a:lvl6pPr marL="2743200" marR="0" lvl="5"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6pPr>
            <a:lvl7pPr marL="3200400" marR="0" lvl="6"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7pPr>
            <a:lvl8pPr marL="3657600" marR="0" lvl="7"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8pPr>
            <a:lvl9pPr marL="4114800" marR="0" lvl="8" indent="-317500" algn="l" rtl="0">
              <a:lnSpc>
                <a:spcPct val="115000"/>
              </a:lnSpc>
              <a:spcBef>
                <a:spcPts val="1600"/>
              </a:spcBef>
              <a:spcAft>
                <a:spcPts val="160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9pPr>
          </a:lstStyle>
          <a:p>
            <a:pPr marL="114300" indent="457200">
              <a:buFont typeface="Didact Gothic"/>
              <a:buNone/>
            </a:pPr>
            <a:r>
              <a:rPr lang="en-GB" b="1" dirty="0" smtClean="0"/>
              <a:t>Where is Gary?</a:t>
            </a:r>
          </a:p>
          <a:p>
            <a:pPr marL="114300" indent="457200">
              <a:buFont typeface="Didact Gothic"/>
              <a:buNone/>
            </a:pPr>
            <a:r>
              <a:rPr lang="en-GB" b="1" dirty="0" smtClean="0"/>
              <a:t>What is he doing?</a:t>
            </a:r>
            <a:endParaRPr lang="ru-RU" b="1" dirty="0"/>
          </a:p>
        </p:txBody>
      </p:sp>
      <p:pic>
        <p:nvPicPr>
          <p:cNvPr id="3" name="1_1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274191" y="3504002"/>
            <a:ext cx="1085459" cy="1085461"/>
          </a:xfrm>
          <a:prstGeom prst="rect">
            <a:avLst/>
          </a:prstGeom>
        </p:spPr>
      </p:pic>
      <p:sp>
        <p:nvSpPr>
          <p:cNvPr id="6" name="Текст 1"/>
          <p:cNvSpPr txBox="1">
            <a:spLocks/>
          </p:cNvSpPr>
          <p:nvPr/>
        </p:nvSpPr>
        <p:spPr>
          <a:xfrm>
            <a:off x="1164273" y="188626"/>
            <a:ext cx="6284570" cy="6835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1pPr>
            <a:lvl2pPr marL="914400" marR="0" lvl="1"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2pPr>
            <a:lvl3pPr marL="1371600" marR="0" lvl="2"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3pPr>
            <a:lvl4pPr marL="1828800" marR="0" lvl="3"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4pPr>
            <a:lvl5pPr marL="2286000" marR="0" lvl="4"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5pPr>
            <a:lvl6pPr marL="2743200" marR="0" lvl="5"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6pPr>
            <a:lvl7pPr marL="3200400" marR="0" lvl="6"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7pPr>
            <a:lvl8pPr marL="3657600" marR="0" lvl="7"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8pPr>
            <a:lvl9pPr marL="4114800" marR="0" lvl="8" indent="-317500" algn="l" rtl="0">
              <a:lnSpc>
                <a:spcPct val="115000"/>
              </a:lnSpc>
              <a:spcBef>
                <a:spcPts val="1600"/>
              </a:spcBef>
              <a:spcAft>
                <a:spcPts val="160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9pPr>
          </a:lstStyle>
          <a:p>
            <a:pPr marL="0" indent="0" algn="ctr">
              <a:buFont typeface="Didact Gothic"/>
              <a:buNone/>
            </a:pPr>
            <a:r>
              <a:rPr lang="en-GB" sz="2400" b="1" dirty="0" smtClean="0"/>
              <a:t>Now listen and read and check your answers.</a:t>
            </a:r>
            <a:endParaRPr lang="ru-RU" sz="2400" b="1" dirty="0"/>
          </a:p>
        </p:txBody>
      </p:sp>
    </p:spTree>
    <p:extLst>
      <p:ext uri="{BB962C8B-B14F-4D97-AF65-F5344CB8AC3E}">
        <p14:creationId xmlns:p14="http://schemas.microsoft.com/office/powerpoint/2010/main" val="10785135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0588"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p:cNvGrpSpPr/>
          <p:nvPr/>
        </p:nvGrpSpPr>
        <p:grpSpPr>
          <a:xfrm>
            <a:off x="696812" y="188635"/>
            <a:ext cx="3305562" cy="3094211"/>
            <a:chOff x="3872352" y="1672661"/>
            <a:chExt cx="650293" cy="779655"/>
          </a:xfrm>
        </p:grpSpPr>
        <p:sp>
          <p:nvSpPr>
            <p:cNvPr id="6" name="Google Shape;2673;p71"/>
            <p:cNvSpPr/>
            <p:nvPr/>
          </p:nvSpPr>
          <p:spPr>
            <a:xfrm>
              <a:off x="3878025" y="1772929"/>
              <a:ext cx="644620" cy="676810"/>
            </a:xfrm>
            <a:custGeom>
              <a:avLst/>
              <a:gdLst/>
              <a:ahLst/>
              <a:cxnLst/>
              <a:rect l="l" t="t" r="r" b="b"/>
              <a:pathLst>
                <a:path w="14999" h="15748" extrusionOk="0">
                  <a:moveTo>
                    <a:pt x="2389" y="1"/>
                  </a:moveTo>
                  <a:cubicBezTo>
                    <a:pt x="1710" y="1"/>
                    <a:pt x="1137" y="35"/>
                    <a:pt x="946" y="138"/>
                  </a:cubicBezTo>
                  <a:cubicBezTo>
                    <a:pt x="546" y="356"/>
                    <a:pt x="114" y="11125"/>
                    <a:pt x="91" y="11807"/>
                  </a:cubicBezTo>
                  <a:cubicBezTo>
                    <a:pt x="64" y="12494"/>
                    <a:pt x="0" y="15091"/>
                    <a:pt x="205" y="15177"/>
                  </a:cubicBezTo>
                  <a:cubicBezTo>
                    <a:pt x="414" y="15263"/>
                    <a:pt x="418" y="15463"/>
                    <a:pt x="364" y="15654"/>
                  </a:cubicBezTo>
                  <a:cubicBezTo>
                    <a:pt x="341" y="15726"/>
                    <a:pt x="751" y="15747"/>
                    <a:pt x="1321" y="15747"/>
                  </a:cubicBezTo>
                  <a:cubicBezTo>
                    <a:pt x="2177" y="15747"/>
                    <a:pt x="3395" y="15699"/>
                    <a:pt x="4061" y="15699"/>
                  </a:cubicBezTo>
                  <a:cubicBezTo>
                    <a:pt x="4111" y="15699"/>
                    <a:pt x="4158" y="15699"/>
                    <a:pt x="4202" y="15700"/>
                  </a:cubicBezTo>
                  <a:cubicBezTo>
                    <a:pt x="4233" y="15700"/>
                    <a:pt x="4271" y="15700"/>
                    <a:pt x="4315" y="15700"/>
                  </a:cubicBezTo>
                  <a:cubicBezTo>
                    <a:pt x="5685" y="15700"/>
                    <a:pt x="13021" y="15567"/>
                    <a:pt x="13607" y="15532"/>
                  </a:cubicBezTo>
                  <a:cubicBezTo>
                    <a:pt x="14207" y="15500"/>
                    <a:pt x="14484" y="15236"/>
                    <a:pt x="14743" y="15200"/>
                  </a:cubicBezTo>
                  <a:cubicBezTo>
                    <a:pt x="14998" y="15168"/>
                    <a:pt x="14548" y="14386"/>
                    <a:pt x="14525" y="14158"/>
                  </a:cubicBezTo>
                  <a:cubicBezTo>
                    <a:pt x="14475" y="13735"/>
                    <a:pt x="14152" y="12398"/>
                    <a:pt x="14107" y="11935"/>
                  </a:cubicBezTo>
                  <a:cubicBezTo>
                    <a:pt x="14061" y="11471"/>
                    <a:pt x="13934" y="9674"/>
                    <a:pt x="13911" y="9211"/>
                  </a:cubicBezTo>
                  <a:cubicBezTo>
                    <a:pt x="13884" y="8747"/>
                    <a:pt x="13934" y="3844"/>
                    <a:pt x="13966" y="3326"/>
                  </a:cubicBezTo>
                  <a:cubicBezTo>
                    <a:pt x="13993" y="2812"/>
                    <a:pt x="13793" y="193"/>
                    <a:pt x="13866" y="143"/>
                  </a:cubicBezTo>
                  <a:cubicBezTo>
                    <a:pt x="13893" y="125"/>
                    <a:pt x="13697" y="119"/>
                    <a:pt x="13433" y="119"/>
                  </a:cubicBezTo>
                  <a:cubicBezTo>
                    <a:pt x="13030" y="119"/>
                    <a:pt x="12468" y="133"/>
                    <a:pt x="12306" y="138"/>
                  </a:cubicBezTo>
                  <a:cubicBezTo>
                    <a:pt x="12217" y="143"/>
                    <a:pt x="11434" y="144"/>
                    <a:pt x="10430" y="144"/>
                  </a:cubicBezTo>
                  <a:cubicBezTo>
                    <a:pt x="8422" y="144"/>
                    <a:pt x="5530" y="138"/>
                    <a:pt x="5530" y="138"/>
                  </a:cubicBezTo>
                  <a:cubicBezTo>
                    <a:pt x="5530" y="138"/>
                    <a:pt x="3747" y="1"/>
                    <a:pt x="2389" y="1"/>
                  </a:cubicBezTo>
                  <a:close/>
                </a:path>
              </a:pathLst>
            </a:custGeom>
            <a:solidFill>
              <a:srgbClr val="FFF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74;p71"/>
            <p:cNvSpPr/>
            <p:nvPr/>
          </p:nvSpPr>
          <p:spPr>
            <a:xfrm>
              <a:off x="3910431" y="1676744"/>
              <a:ext cx="568807" cy="116211"/>
            </a:xfrm>
            <a:custGeom>
              <a:avLst/>
              <a:gdLst/>
              <a:ahLst/>
              <a:cxnLst/>
              <a:rect l="l" t="t" r="r" b="b"/>
              <a:pathLst>
                <a:path w="13235" h="2704" extrusionOk="0">
                  <a:moveTo>
                    <a:pt x="5301" y="1"/>
                  </a:moveTo>
                  <a:cubicBezTo>
                    <a:pt x="3018" y="1"/>
                    <a:pt x="371" y="18"/>
                    <a:pt x="233" y="98"/>
                  </a:cubicBezTo>
                  <a:lnTo>
                    <a:pt x="1" y="2458"/>
                  </a:lnTo>
                  <a:cubicBezTo>
                    <a:pt x="1" y="2458"/>
                    <a:pt x="3152" y="2653"/>
                    <a:pt x="5522" y="2699"/>
                  </a:cubicBezTo>
                  <a:cubicBezTo>
                    <a:pt x="5693" y="2702"/>
                    <a:pt x="5880" y="2704"/>
                    <a:pt x="6078" y="2704"/>
                  </a:cubicBezTo>
                  <a:cubicBezTo>
                    <a:pt x="8612" y="2704"/>
                    <a:pt x="13053" y="2453"/>
                    <a:pt x="13053" y="2453"/>
                  </a:cubicBezTo>
                  <a:cubicBezTo>
                    <a:pt x="13053" y="2453"/>
                    <a:pt x="13171" y="1603"/>
                    <a:pt x="13203" y="1485"/>
                  </a:cubicBezTo>
                  <a:cubicBezTo>
                    <a:pt x="13235" y="1367"/>
                    <a:pt x="13062" y="25"/>
                    <a:pt x="13062" y="25"/>
                  </a:cubicBezTo>
                  <a:lnTo>
                    <a:pt x="8619" y="11"/>
                  </a:lnTo>
                  <a:cubicBezTo>
                    <a:pt x="8619" y="11"/>
                    <a:pt x="7069" y="1"/>
                    <a:pt x="5301" y="1"/>
                  </a:cubicBezTo>
                  <a:close/>
                </a:path>
              </a:pathLst>
            </a:custGeom>
            <a:solidFill>
              <a:srgbClr val="9D9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675;p71"/>
            <p:cNvSpPr/>
            <p:nvPr/>
          </p:nvSpPr>
          <p:spPr>
            <a:xfrm>
              <a:off x="3909657" y="1680139"/>
              <a:ext cx="82904" cy="102458"/>
            </a:xfrm>
            <a:custGeom>
              <a:avLst/>
              <a:gdLst/>
              <a:ahLst/>
              <a:cxnLst/>
              <a:rect l="l" t="t" r="r" b="b"/>
              <a:pathLst>
                <a:path w="1929" h="2384" extrusionOk="0">
                  <a:moveTo>
                    <a:pt x="1929" y="1"/>
                  </a:moveTo>
                  <a:lnTo>
                    <a:pt x="1929" y="1"/>
                  </a:lnTo>
                  <a:cubicBezTo>
                    <a:pt x="1683" y="5"/>
                    <a:pt x="1456" y="10"/>
                    <a:pt x="1247" y="14"/>
                  </a:cubicBezTo>
                  <a:cubicBezTo>
                    <a:pt x="1247" y="32"/>
                    <a:pt x="1242" y="46"/>
                    <a:pt x="1233" y="64"/>
                  </a:cubicBezTo>
                  <a:cubicBezTo>
                    <a:pt x="819" y="578"/>
                    <a:pt x="410" y="1097"/>
                    <a:pt x="1" y="1610"/>
                  </a:cubicBezTo>
                  <a:lnTo>
                    <a:pt x="19" y="2379"/>
                  </a:lnTo>
                  <a:cubicBezTo>
                    <a:pt x="19" y="2379"/>
                    <a:pt x="37" y="2383"/>
                    <a:pt x="78" y="2383"/>
                  </a:cubicBezTo>
                  <a:cubicBezTo>
                    <a:pt x="665" y="1560"/>
                    <a:pt x="1279" y="769"/>
                    <a:pt x="1929" y="1"/>
                  </a:cubicBezTo>
                  <a:close/>
                </a:path>
              </a:pathLst>
            </a:custGeom>
            <a:solidFill>
              <a:srgbClr val="ACD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676;p71"/>
            <p:cNvSpPr/>
            <p:nvPr/>
          </p:nvSpPr>
          <p:spPr>
            <a:xfrm>
              <a:off x="4129146" y="1677217"/>
              <a:ext cx="117715" cy="115738"/>
            </a:xfrm>
            <a:custGeom>
              <a:avLst/>
              <a:gdLst/>
              <a:ahLst/>
              <a:cxnLst/>
              <a:rect l="l" t="t" r="r" b="b"/>
              <a:pathLst>
                <a:path w="2739" h="2693" extrusionOk="0">
                  <a:moveTo>
                    <a:pt x="2738" y="0"/>
                  </a:moveTo>
                  <a:cubicBezTo>
                    <a:pt x="2488" y="0"/>
                    <a:pt x="2188" y="5"/>
                    <a:pt x="1852" y="5"/>
                  </a:cubicBezTo>
                  <a:lnTo>
                    <a:pt x="1" y="2679"/>
                  </a:lnTo>
                  <a:cubicBezTo>
                    <a:pt x="146" y="2683"/>
                    <a:pt x="292" y="2688"/>
                    <a:pt x="433" y="2688"/>
                  </a:cubicBezTo>
                  <a:cubicBezTo>
                    <a:pt x="533" y="2693"/>
                    <a:pt x="642" y="2693"/>
                    <a:pt x="751" y="2693"/>
                  </a:cubicBezTo>
                  <a:lnTo>
                    <a:pt x="2738" y="0"/>
                  </a:lnTo>
                  <a:close/>
                </a:path>
              </a:pathLst>
            </a:custGeom>
            <a:solidFill>
              <a:srgbClr val="ACD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77;p71"/>
            <p:cNvSpPr/>
            <p:nvPr/>
          </p:nvSpPr>
          <p:spPr>
            <a:xfrm>
              <a:off x="4070309" y="1677604"/>
              <a:ext cx="132586" cy="114578"/>
            </a:xfrm>
            <a:custGeom>
              <a:avLst/>
              <a:gdLst/>
              <a:ahLst/>
              <a:cxnLst/>
              <a:rect l="l" t="t" r="r" b="b"/>
              <a:pathLst>
                <a:path w="3085" h="2666" extrusionOk="0">
                  <a:moveTo>
                    <a:pt x="3084" y="0"/>
                  </a:moveTo>
                  <a:cubicBezTo>
                    <a:pt x="2820" y="0"/>
                    <a:pt x="2539" y="0"/>
                    <a:pt x="2247" y="5"/>
                  </a:cubicBezTo>
                  <a:cubicBezTo>
                    <a:pt x="1533" y="914"/>
                    <a:pt x="783" y="1788"/>
                    <a:pt x="1" y="2624"/>
                  </a:cubicBezTo>
                  <a:cubicBezTo>
                    <a:pt x="410" y="2643"/>
                    <a:pt x="829" y="2656"/>
                    <a:pt x="1233" y="2665"/>
                  </a:cubicBezTo>
                  <a:lnTo>
                    <a:pt x="3084" y="0"/>
                  </a:lnTo>
                  <a:close/>
                </a:path>
              </a:pathLst>
            </a:custGeom>
            <a:solidFill>
              <a:srgbClr val="ACD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78;p71"/>
            <p:cNvSpPr/>
            <p:nvPr/>
          </p:nvSpPr>
          <p:spPr>
            <a:xfrm>
              <a:off x="4167655" y="1677217"/>
              <a:ext cx="111441" cy="115738"/>
            </a:xfrm>
            <a:custGeom>
              <a:avLst/>
              <a:gdLst/>
              <a:ahLst/>
              <a:cxnLst/>
              <a:rect l="l" t="t" r="r" b="b"/>
              <a:pathLst>
                <a:path w="2593" h="2693" extrusionOk="0">
                  <a:moveTo>
                    <a:pt x="1983" y="0"/>
                  </a:moveTo>
                  <a:lnTo>
                    <a:pt x="1" y="2693"/>
                  </a:lnTo>
                  <a:cubicBezTo>
                    <a:pt x="201" y="2693"/>
                    <a:pt x="419" y="2693"/>
                    <a:pt x="646" y="2688"/>
                  </a:cubicBezTo>
                  <a:cubicBezTo>
                    <a:pt x="1329" y="1819"/>
                    <a:pt x="1979" y="923"/>
                    <a:pt x="2593" y="0"/>
                  </a:cubicBezTo>
                  <a:close/>
                </a:path>
              </a:pathLst>
            </a:custGeom>
            <a:solidFill>
              <a:srgbClr val="ACD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679;p71"/>
            <p:cNvSpPr/>
            <p:nvPr/>
          </p:nvSpPr>
          <p:spPr>
            <a:xfrm>
              <a:off x="4201651" y="1677217"/>
              <a:ext cx="120466" cy="115524"/>
            </a:xfrm>
            <a:custGeom>
              <a:avLst/>
              <a:gdLst/>
              <a:ahLst/>
              <a:cxnLst/>
              <a:rect l="l" t="t" r="r" b="b"/>
              <a:pathLst>
                <a:path w="2803" h="2688" extrusionOk="0">
                  <a:moveTo>
                    <a:pt x="1943" y="0"/>
                  </a:moveTo>
                  <a:cubicBezTo>
                    <a:pt x="1329" y="923"/>
                    <a:pt x="683" y="1819"/>
                    <a:pt x="1" y="2688"/>
                  </a:cubicBezTo>
                  <a:cubicBezTo>
                    <a:pt x="269" y="2683"/>
                    <a:pt x="551" y="2679"/>
                    <a:pt x="838" y="2670"/>
                  </a:cubicBezTo>
                  <a:cubicBezTo>
                    <a:pt x="1529" y="1810"/>
                    <a:pt x="2184" y="919"/>
                    <a:pt x="2802" y="0"/>
                  </a:cubicBezTo>
                  <a:close/>
                </a:path>
              </a:pathLst>
            </a:custGeom>
            <a:solidFill>
              <a:srgbClr val="ACD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680;p71"/>
            <p:cNvSpPr/>
            <p:nvPr/>
          </p:nvSpPr>
          <p:spPr>
            <a:xfrm>
              <a:off x="4032617" y="1677775"/>
              <a:ext cx="128030" cy="112429"/>
            </a:xfrm>
            <a:custGeom>
              <a:avLst/>
              <a:gdLst/>
              <a:ahLst/>
              <a:cxnLst/>
              <a:rect l="l" t="t" r="r" b="b"/>
              <a:pathLst>
                <a:path w="2979" h="2616" extrusionOk="0">
                  <a:moveTo>
                    <a:pt x="2979" y="1"/>
                  </a:moveTo>
                  <a:lnTo>
                    <a:pt x="2979" y="1"/>
                  </a:lnTo>
                  <a:cubicBezTo>
                    <a:pt x="2715" y="6"/>
                    <a:pt x="2442" y="6"/>
                    <a:pt x="2169" y="10"/>
                  </a:cubicBezTo>
                  <a:cubicBezTo>
                    <a:pt x="1465" y="883"/>
                    <a:pt x="742" y="1743"/>
                    <a:pt x="0" y="2584"/>
                  </a:cubicBezTo>
                  <a:cubicBezTo>
                    <a:pt x="237" y="2598"/>
                    <a:pt x="478" y="2607"/>
                    <a:pt x="723" y="2616"/>
                  </a:cubicBezTo>
                  <a:cubicBezTo>
                    <a:pt x="1510" y="1779"/>
                    <a:pt x="2265" y="910"/>
                    <a:pt x="2979" y="1"/>
                  </a:cubicBezTo>
                  <a:close/>
                </a:path>
              </a:pathLst>
            </a:custGeom>
            <a:solidFill>
              <a:srgbClr val="ACD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681;p71"/>
            <p:cNvSpPr/>
            <p:nvPr/>
          </p:nvSpPr>
          <p:spPr>
            <a:xfrm>
              <a:off x="3997805" y="1678205"/>
              <a:ext cx="121626" cy="110452"/>
            </a:xfrm>
            <a:custGeom>
              <a:avLst/>
              <a:gdLst/>
              <a:ahLst/>
              <a:cxnLst/>
              <a:rect l="l" t="t" r="r" b="b"/>
              <a:pathLst>
                <a:path w="2830" h="2570" extrusionOk="0">
                  <a:moveTo>
                    <a:pt x="2829" y="0"/>
                  </a:moveTo>
                  <a:lnTo>
                    <a:pt x="2829" y="0"/>
                  </a:lnTo>
                  <a:cubicBezTo>
                    <a:pt x="2543" y="5"/>
                    <a:pt x="2256" y="5"/>
                    <a:pt x="1970" y="9"/>
                  </a:cubicBezTo>
                  <a:cubicBezTo>
                    <a:pt x="1320" y="860"/>
                    <a:pt x="665" y="1701"/>
                    <a:pt x="1" y="2538"/>
                  </a:cubicBezTo>
                  <a:cubicBezTo>
                    <a:pt x="215" y="2547"/>
                    <a:pt x="433" y="2560"/>
                    <a:pt x="660" y="2569"/>
                  </a:cubicBezTo>
                  <a:cubicBezTo>
                    <a:pt x="1401" y="1728"/>
                    <a:pt x="2125" y="873"/>
                    <a:pt x="2829" y="0"/>
                  </a:cubicBezTo>
                  <a:close/>
                </a:path>
              </a:pathLst>
            </a:custGeom>
            <a:solidFill>
              <a:srgbClr val="ACD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682;p71"/>
            <p:cNvSpPr/>
            <p:nvPr/>
          </p:nvSpPr>
          <p:spPr>
            <a:xfrm>
              <a:off x="3956761" y="1678592"/>
              <a:ext cx="119263" cy="108303"/>
            </a:xfrm>
            <a:custGeom>
              <a:avLst/>
              <a:gdLst/>
              <a:ahLst/>
              <a:cxnLst/>
              <a:rect l="l" t="t" r="r" b="b"/>
              <a:pathLst>
                <a:path w="2775" h="2520" extrusionOk="0">
                  <a:moveTo>
                    <a:pt x="2775" y="0"/>
                  </a:moveTo>
                  <a:lnTo>
                    <a:pt x="2775" y="0"/>
                  </a:lnTo>
                  <a:cubicBezTo>
                    <a:pt x="2479" y="5"/>
                    <a:pt x="2188" y="9"/>
                    <a:pt x="1902" y="14"/>
                  </a:cubicBezTo>
                  <a:cubicBezTo>
                    <a:pt x="1265" y="837"/>
                    <a:pt x="633" y="1655"/>
                    <a:pt x="1" y="2479"/>
                  </a:cubicBezTo>
                  <a:cubicBezTo>
                    <a:pt x="246" y="2492"/>
                    <a:pt x="519" y="2506"/>
                    <a:pt x="815" y="2520"/>
                  </a:cubicBezTo>
                  <a:cubicBezTo>
                    <a:pt x="1479" y="1687"/>
                    <a:pt x="2134" y="851"/>
                    <a:pt x="2775" y="0"/>
                  </a:cubicBezTo>
                  <a:close/>
                </a:path>
              </a:pathLst>
            </a:custGeom>
            <a:solidFill>
              <a:srgbClr val="ACD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683;p71"/>
            <p:cNvSpPr/>
            <p:nvPr/>
          </p:nvSpPr>
          <p:spPr>
            <a:xfrm>
              <a:off x="3909485" y="1680311"/>
              <a:ext cx="48307" cy="61458"/>
            </a:xfrm>
            <a:custGeom>
              <a:avLst/>
              <a:gdLst/>
              <a:ahLst/>
              <a:cxnLst/>
              <a:rect l="l" t="t" r="r" b="b"/>
              <a:pathLst>
                <a:path w="1124" h="1430" extrusionOk="0">
                  <a:moveTo>
                    <a:pt x="378" y="1"/>
                  </a:moveTo>
                  <a:cubicBezTo>
                    <a:pt x="358" y="1"/>
                    <a:pt x="344" y="3"/>
                    <a:pt x="332" y="10"/>
                  </a:cubicBezTo>
                  <a:lnTo>
                    <a:pt x="0" y="1429"/>
                  </a:lnTo>
                  <a:lnTo>
                    <a:pt x="1124" y="15"/>
                  </a:lnTo>
                  <a:lnTo>
                    <a:pt x="1124" y="15"/>
                  </a:lnTo>
                  <a:cubicBezTo>
                    <a:pt x="1012" y="19"/>
                    <a:pt x="917" y="20"/>
                    <a:pt x="836" y="20"/>
                  </a:cubicBezTo>
                  <a:cubicBezTo>
                    <a:pt x="545" y="20"/>
                    <a:pt x="434" y="1"/>
                    <a:pt x="378" y="1"/>
                  </a:cubicBezTo>
                  <a:close/>
                </a:path>
              </a:pathLst>
            </a:custGeom>
            <a:solidFill>
              <a:srgbClr val="ACD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684;p71"/>
            <p:cNvSpPr/>
            <p:nvPr/>
          </p:nvSpPr>
          <p:spPr>
            <a:xfrm>
              <a:off x="4447529" y="1739578"/>
              <a:ext cx="30557" cy="44009"/>
            </a:xfrm>
            <a:custGeom>
              <a:avLst/>
              <a:gdLst/>
              <a:ahLst/>
              <a:cxnLst/>
              <a:rect l="l" t="t" r="r" b="b"/>
              <a:pathLst>
                <a:path w="711" h="1024" extrusionOk="0">
                  <a:moveTo>
                    <a:pt x="710" y="0"/>
                  </a:moveTo>
                  <a:lnTo>
                    <a:pt x="710" y="0"/>
                  </a:lnTo>
                  <a:cubicBezTo>
                    <a:pt x="469" y="341"/>
                    <a:pt x="237" y="682"/>
                    <a:pt x="1" y="1023"/>
                  </a:cubicBezTo>
                  <a:cubicBezTo>
                    <a:pt x="351" y="1005"/>
                    <a:pt x="556" y="991"/>
                    <a:pt x="556" y="991"/>
                  </a:cubicBezTo>
                  <a:cubicBezTo>
                    <a:pt x="556" y="991"/>
                    <a:pt x="674" y="141"/>
                    <a:pt x="706" y="23"/>
                  </a:cubicBezTo>
                  <a:cubicBezTo>
                    <a:pt x="706" y="18"/>
                    <a:pt x="710" y="9"/>
                    <a:pt x="710" y="0"/>
                  </a:cubicBezTo>
                  <a:close/>
                </a:path>
              </a:pathLst>
            </a:custGeom>
            <a:solidFill>
              <a:srgbClr val="ACD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685;p71"/>
            <p:cNvSpPr/>
            <p:nvPr/>
          </p:nvSpPr>
          <p:spPr>
            <a:xfrm>
              <a:off x="4410610" y="1688348"/>
              <a:ext cx="67088" cy="97000"/>
            </a:xfrm>
            <a:custGeom>
              <a:avLst/>
              <a:gdLst/>
              <a:ahLst/>
              <a:cxnLst/>
              <a:rect l="l" t="t" r="r" b="b"/>
              <a:pathLst>
                <a:path w="1561" h="2257" extrusionOk="0">
                  <a:moveTo>
                    <a:pt x="1451" y="1"/>
                  </a:moveTo>
                  <a:cubicBezTo>
                    <a:pt x="1001" y="778"/>
                    <a:pt x="514" y="1529"/>
                    <a:pt x="0" y="2256"/>
                  </a:cubicBezTo>
                  <a:cubicBezTo>
                    <a:pt x="269" y="2243"/>
                    <a:pt x="510" y="2233"/>
                    <a:pt x="714" y="2220"/>
                  </a:cubicBezTo>
                  <a:cubicBezTo>
                    <a:pt x="996" y="1815"/>
                    <a:pt x="1278" y="1410"/>
                    <a:pt x="1560" y="1001"/>
                  </a:cubicBezTo>
                  <a:cubicBezTo>
                    <a:pt x="1542" y="733"/>
                    <a:pt x="1487" y="282"/>
                    <a:pt x="1451" y="1"/>
                  </a:cubicBezTo>
                  <a:close/>
                </a:path>
              </a:pathLst>
            </a:custGeom>
            <a:solidFill>
              <a:srgbClr val="ACD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686;p71"/>
            <p:cNvSpPr/>
            <p:nvPr/>
          </p:nvSpPr>
          <p:spPr>
            <a:xfrm>
              <a:off x="3918854" y="1679366"/>
              <a:ext cx="113203" cy="105381"/>
            </a:xfrm>
            <a:custGeom>
              <a:avLst/>
              <a:gdLst/>
              <a:ahLst/>
              <a:cxnLst/>
              <a:rect l="l" t="t" r="r" b="b"/>
              <a:pathLst>
                <a:path w="2634" h="2452" extrusionOk="0">
                  <a:moveTo>
                    <a:pt x="2634" y="0"/>
                  </a:moveTo>
                  <a:lnTo>
                    <a:pt x="2634" y="0"/>
                  </a:lnTo>
                  <a:cubicBezTo>
                    <a:pt x="2370" y="5"/>
                    <a:pt x="2111" y="9"/>
                    <a:pt x="1865" y="14"/>
                  </a:cubicBezTo>
                  <a:cubicBezTo>
                    <a:pt x="1215" y="787"/>
                    <a:pt x="592" y="1583"/>
                    <a:pt x="1" y="2411"/>
                  </a:cubicBezTo>
                  <a:cubicBezTo>
                    <a:pt x="160" y="2420"/>
                    <a:pt x="419" y="2433"/>
                    <a:pt x="746" y="2452"/>
                  </a:cubicBezTo>
                  <a:lnTo>
                    <a:pt x="2634" y="0"/>
                  </a:lnTo>
                  <a:close/>
                </a:path>
              </a:pathLst>
            </a:custGeom>
            <a:solidFill>
              <a:srgbClr val="ACD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687;p71"/>
            <p:cNvSpPr/>
            <p:nvPr/>
          </p:nvSpPr>
          <p:spPr>
            <a:xfrm>
              <a:off x="4370168" y="1677775"/>
              <a:ext cx="101857" cy="109507"/>
            </a:xfrm>
            <a:custGeom>
              <a:avLst/>
              <a:gdLst/>
              <a:ahLst/>
              <a:cxnLst/>
              <a:rect l="l" t="t" r="r" b="b"/>
              <a:pathLst>
                <a:path w="2370" h="2548" extrusionOk="0">
                  <a:moveTo>
                    <a:pt x="1692" y="1"/>
                  </a:moveTo>
                  <a:cubicBezTo>
                    <a:pt x="1160" y="874"/>
                    <a:pt x="596" y="1720"/>
                    <a:pt x="0" y="2548"/>
                  </a:cubicBezTo>
                  <a:cubicBezTo>
                    <a:pt x="282" y="2534"/>
                    <a:pt x="546" y="2520"/>
                    <a:pt x="796" y="2511"/>
                  </a:cubicBezTo>
                  <a:cubicBezTo>
                    <a:pt x="1355" y="1720"/>
                    <a:pt x="1883" y="901"/>
                    <a:pt x="2369" y="60"/>
                  </a:cubicBezTo>
                  <a:cubicBezTo>
                    <a:pt x="2365" y="24"/>
                    <a:pt x="2365" y="1"/>
                    <a:pt x="2365" y="1"/>
                  </a:cubicBezTo>
                  <a:close/>
                </a:path>
              </a:pathLst>
            </a:custGeom>
            <a:solidFill>
              <a:srgbClr val="ACD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688;p71"/>
            <p:cNvSpPr/>
            <p:nvPr/>
          </p:nvSpPr>
          <p:spPr>
            <a:xfrm>
              <a:off x="4244070" y="1677217"/>
              <a:ext cx="114019" cy="114578"/>
            </a:xfrm>
            <a:custGeom>
              <a:avLst/>
              <a:gdLst/>
              <a:ahLst/>
              <a:cxnLst/>
              <a:rect l="l" t="t" r="r" b="b"/>
              <a:pathLst>
                <a:path w="2653" h="2666" extrusionOk="0">
                  <a:moveTo>
                    <a:pt x="1952" y="0"/>
                  </a:moveTo>
                  <a:cubicBezTo>
                    <a:pt x="1338" y="919"/>
                    <a:pt x="687" y="1810"/>
                    <a:pt x="1" y="2665"/>
                  </a:cubicBezTo>
                  <a:cubicBezTo>
                    <a:pt x="269" y="2661"/>
                    <a:pt x="547" y="2652"/>
                    <a:pt x="819" y="2642"/>
                  </a:cubicBezTo>
                  <a:cubicBezTo>
                    <a:pt x="1447" y="1774"/>
                    <a:pt x="2056" y="896"/>
                    <a:pt x="2652" y="5"/>
                  </a:cubicBezTo>
                  <a:lnTo>
                    <a:pt x="1952" y="0"/>
                  </a:lnTo>
                  <a:close/>
                </a:path>
              </a:pathLst>
            </a:custGeom>
            <a:solidFill>
              <a:srgbClr val="ACD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89;p71"/>
            <p:cNvSpPr/>
            <p:nvPr/>
          </p:nvSpPr>
          <p:spPr>
            <a:xfrm>
              <a:off x="4330671" y="1677604"/>
              <a:ext cx="106541" cy="111441"/>
            </a:xfrm>
            <a:custGeom>
              <a:avLst/>
              <a:gdLst/>
              <a:ahLst/>
              <a:cxnLst/>
              <a:rect l="l" t="t" r="r" b="b"/>
              <a:pathLst>
                <a:path w="2479" h="2593" extrusionOk="0">
                  <a:moveTo>
                    <a:pt x="1760" y="0"/>
                  </a:moveTo>
                  <a:cubicBezTo>
                    <a:pt x="1219" y="896"/>
                    <a:pt x="633" y="1760"/>
                    <a:pt x="0" y="2593"/>
                  </a:cubicBezTo>
                  <a:cubicBezTo>
                    <a:pt x="264" y="2579"/>
                    <a:pt x="523" y="2570"/>
                    <a:pt x="769" y="2556"/>
                  </a:cubicBezTo>
                  <a:cubicBezTo>
                    <a:pt x="1369" y="1733"/>
                    <a:pt x="1942" y="878"/>
                    <a:pt x="2479" y="5"/>
                  </a:cubicBezTo>
                  <a:lnTo>
                    <a:pt x="1760" y="0"/>
                  </a:lnTo>
                  <a:close/>
                </a:path>
              </a:pathLst>
            </a:custGeom>
            <a:solidFill>
              <a:srgbClr val="ACD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690;p71"/>
            <p:cNvSpPr/>
            <p:nvPr/>
          </p:nvSpPr>
          <p:spPr>
            <a:xfrm>
              <a:off x="4285501" y="1677389"/>
              <a:ext cx="115180" cy="113203"/>
            </a:xfrm>
            <a:custGeom>
              <a:avLst/>
              <a:gdLst/>
              <a:ahLst/>
              <a:cxnLst/>
              <a:rect l="l" t="t" r="r" b="b"/>
              <a:pathLst>
                <a:path w="2680" h="2634" extrusionOk="0">
                  <a:moveTo>
                    <a:pt x="1824" y="1"/>
                  </a:moveTo>
                  <a:cubicBezTo>
                    <a:pt x="1233" y="892"/>
                    <a:pt x="624" y="1770"/>
                    <a:pt x="1" y="2634"/>
                  </a:cubicBezTo>
                  <a:cubicBezTo>
                    <a:pt x="306" y="2625"/>
                    <a:pt x="606" y="2611"/>
                    <a:pt x="906" y="2602"/>
                  </a:cubicBezTo>
                  <a:cubicBezTo>
                    <a:pt x="1543" y="1770"/>
                    <a:pt x="2134" y="906"/>
                    <a:pt x="2679" y="5"/>
                  </a:cubicBezTo>
                  <a:lnTo>
                    <a:pt x="1824" y="1"/>
                  </a:lnTo>
                  <a:close/>
                </a:path>
              </a:pathLst>
            </a:custGeom>
            <a:solidFill>
              <a:srgbClr val="ACD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691;p71"/>
            <p:cNvSpPr/>
            <p:nvPr/>
          </p:nvSpPr>
          <p:spPr>
            <a:xfrm>
              <a:off x="3909485" y="1680741"/>
              <a:ext cx="53765" cy="68635"/>
            </a:xfrm>
            <a:custGeom>
              <a:avLst/>
              <a:gdLst/>
              <a:ahLst/>
              <a:cxnLst/>
              <a:rect l="l" t="t" r="r" b="b"/>
              <a:pathLst>
                <a:path w="1251" h="1597" extrusionOk="0">
                  <a:moveTo>
                    <a:pt x="1251" y="0"/>
                  </a:moveTo>
                  <a:cubicBezTo>
                    <a:pt x="1205" y="5"/>
                    <a:pt x="1164" y="5"/>
                    <a:pt x="1124" y="5"/>
                  </a:cubicBezTo>
                  <a:lnTo>
                    <a:pt x="0" y="1419"/>
                  </a:lnTo>
                  <a:lnTo>
                    <a:pt x="5" y="1596"/>
                  </a:lnTo>
                  <a:cubicBezTo>
                    <a:pt x="414" y="1083"/>
                    <a:pt x="823" y="564"/>
                    <a:pt x="1237" y="50"/>
                  </a:cubicBezTo>
                  <a:cubicBezTo>
                    <a:pt x="1246" y="37"/>
                    <a:pt x="1251" y="18"/>
                    <a:pt x="1251" y="0"/>
                  </a:cubicBezTo>
                  <a:close/>
                </a:path>
              </a:pathLst>
            </a:custGeom>
            <a:solidFill>
              <a:srgbClr val="49B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692;p71"/>
            <p:cNvSpPr/>
            <p:nvPr/>
          </p:nvSpPr>
          <p:spPr>
            <a:xfrm>
              <a:off x="3913009" y="1679924"/>
              <a:ext cx="86041" cy="103060"/>
            </a:xfrm>
            <a:custGeom>
              <a:avLst/>
              <a:gdLst/>
              <a:ahLst/>
              <a:cxnLst/>
              <a:rect l="l" t="t" r="r" b="b"/>
              <a:pathLst>
                <a:path w="2002" h="2398" extrusionOk="0">
                  <a:moveTo>
                    <a:pt x="2001" y="1"/>
                  </a:moveTo>
                  <a:cubicBezTo>
                    <a:pt x="1951" y="1"/>
                    <a:pt x="1901" y="1"/>
                    <a:pt x="1851" y="6"/>
                  </a:cubicBezTo>
                  <a:cubicBezTo>
                    <a:pt x="1201" y="774"/>
                    <a:pt x="587" y="1570"/>
                    <a:pt x="0" y="2388"/>
                  </a:cubicBezTo>
                  <a:cubicBezTo>
                    <a:pt x="32" y="2393"/>
                    <a:pt x="77" y="2393"/>
                    <a:pt x="137" y="2398"/>
                  </a:cubicBezTo>
                  <a:cubicBezTo>
                    <a:pt x="728" y="1570"/>
                    <a:pt x="1351" y="774"/>
                    <a:pt x="2001" y="1"/>
                  </a:cubicBezTo>
                  <a:close/>
                </a:path>
              </a:pathLst>
            </a:custGeom>
            <a:solidFill>
              <a:srgbClr val="49B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93;p71"/>
            <p:cNvSpPr/>
            <p:nvPr/>
          </p:nvSpPr>
          <p:spPr>
            <a:xfrm>
              <a:off x="3950916" y="1679151"/>
              <a:ext cx="87588" cy="105983"/>
            </a:xfrm>
            <a:custGeom>
              <a:avLst/>
              <a:gdLst/>
              <a:ahLst/>
              <a:cxnLst/>
              <a:rect l="l" t="t" r="r" b="b"/>
              <a:pathLst>
                <a:path w="2038" h="2466" extrusionOk="0">
                  <a:moveTo>
                    <a:pt x="2038" y="1"/>
                  </a:moveTo>
                  <a:cubicBezTo>
                    <a:pt x="1988" y="1"/>
                    <a:pt x="1938" y="5"/>
                    <a:pt x="1888" y="5"/>
                  </a:cubicBezTo>
                  <a:lnTo>
                    <a:pt x="0" y="2457"/>
                  </a:lnTo>
                  <a:cubicBezTo>
                    <a:pt x="41" y="2461"/>
                    <a:pt x="91" y="2466"/>
                    <a:pt x="137" y="2466"/>
                  </a:cubicBezTo>
                  <a:cubicBezTo>
                    <a:pt x="769" y="1642"/>
                    <a:pt x="1401" y="824"/>
                    <a:pt x="2038" y="1"/>
                  </a:cubicBezTo>
                  <a:close/>
                </a:path>
              </a:pathLst>
            </a:custGeom>
            <a:solidFill>
              <a:srgbClr val="49B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694;p71"/>
            <p:cNvSpPr/>
            <p:nvPr/>
          </p:nvSpPr>
          <p:spPr>
            <a:xfrm>
              <a:off x="3991745" y="1678592"/>
              <a:ext cx="90554" cy="108690"/>
            </a:xfrm>
            <a:custGeom>
              <a:avLst/>
              <a:gdLst/>
              <a:ahLst/>
              <a:cxnLst/>
              <a:rect l="l" t="t" r="r" b="b"/>
              <a:pathLst>
                <a:path w="2107" h="2529" extrusionOk="0">
                  <a:moveTo>
                    <a:pt x="1961" y="0"/>
                  </a:moveTo>
                  <a:cubicBezTo>
                    <a:pt x="1320" y="851"/>
                    <a:pt x="665" y="1687"/>
                    <a:pt x="1" y="2520"/>
                  </a:cubicBezTo>
                  <a:cubicBezTo>
                    <a:pt x="51" y="2524"/>
                    <a:pt x="96" y="2524"/>
                    <a:pt x="142" y="2529"/>
                  </a:cubicBezTo>
                  <a:cubicBezTo>
                    <a:pt x="806" y="1692"/>
                    <a:pt x="1461" y="851"/>
                    <a:pt x="2106" y="0"/>
                  </a:cubicBezTo>
                  <a:close/>
                </a:path>
              </a:pathLst>
            </a:custGeom>
            <a:solidFill>
              <a:srgbClr val="49B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695;p71"/>
            <p:cNvSpPr/>
            <p:nvPr/>
          </p:nvSpPr>
          <p:spPr>
            <a:xfrm>
              <a:off x="4026171" y="1678205"/>
              <a:ext cx="99708" cy="110624"/>
            </a:xfrm>
            <a:custGeom>
              <a:avLst/>
              <a:gdLst/>
              <a:ahLst/>
              <a:cxnLst/>
              <a:rect l="l" t="t" r="r" b="b"/>
              <a:pathLst>
                <a:path w="2320" h="2574" extrusionOk="0">
                  <a:moveTo>
                    <a:pt x="2169" y="0"/>
                  </a:moveTo>
                  <a:cubicBezTo>
                    <a:pt x="1465" y="873"/>
                    <a:pt x="741" y="1728"/>
                    <a:pt x="0" y="2569"/>
                  </a:cubicBezTo>
                  <a:lnTo>
                    <a:pt x="150" y="2574"/>
                  </a:lnTo>
                  <a:cubicBezTo>
                    <a:pt x="892" y="1733"/>
                    <a:pt x="1615" y="873"/>
                    <a:pt x="2319" y="0"/>
                  </a:cubicBezTo>
                  <a:close/>
                </a:path>
              </a:pathLst>
            </a:custGeom>
            <a:solidFill>
              <a:srgbClr val="49B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696;p71"/>
            <p:cNvSpPr/>
            <p:nvPr/>
          </p:nvSpPr>
          <p:spPr>
            <a:xfrm>
              <a:off x="4063691" y="1677775"/>
              <a:ext cx="103232" cy="112644"/>
            </a:xfrm>
            <a:custGeom>
              <a:avLst/>
              <a:gdLst/>
              <a:ahLst/>
              <a:cxnLst/>
              <a:rect l="l" t="t" r="r" b="b"/>
              <a:pathLst>
                <a:path w="2402" h="2621" extrusionOk="0">
                  <a:moveTo>
                    <a:pt x="2256" y="1"/>
                  </a:moveTo>
                  <a:cubicBezTo>
                    <a:pt x="1542" y="906"/>
                    <a:pt x="787" y="1779"/>
                    <a:pt x="0" y="2616"/>
                  </a:cubicBezTo>
                  <a:cubicBezTo>
                    <a:pt x="50" y="2620"/>
                    <a:pt x="100" y="2620"/>
                    <a:pt x="155" y="2620"/>
                  </a:cubicBezTo>
                  <a:cubicBezTo>
                    <a:pt x="937" y="1784"/>
                    <a:pt x="1687" y="910"/>
                    <a:pt x="2401" y="1"/>
                  </a:cubicBezTo>
                  <a:close/>
                </a:path>
              </a:pathLst>
            </a:custGeom>
            <a:solidFill>
              <a:srgbClr val="49B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697;p71"/>
            <p:cNvSpPr/>
            <p:nvPr/>
          </p:nvSpPr>
          <p:spPr>
            <a:xfrm>
              <a:off x="4123301" y="1677389"/>
              <a:ext cx="85439" cy="114965"/>
            </a:xfrm>
            <a:custGeom>
              <a:avLst/>
              <a:gdLst/>
              <a:ahLst/>
              <a:cxnLst/>
              <a:rect l="l" t="t" r="r" b="b"/>
              <a:pathLst>
                <a:path w="1988" h="2675" extrusionOk="0">
                  <a:moveTo>
                    <a:pt x="1988" y="1"/>
                  </a:moveTo>
                  <a:cubicBezTo>
                    <a:pt x="1942" y="1"/>
                    <a:pt x="1897" y="1"/>
                    <a:pt x="1851" y="5"/>
                  </a:cubicBezTo>
                  <a:lnTo>
                    <a:pt x="0" y="2670"/>
                  </a:lnTo>
                  <a:cubicBezTo>
                    <a:pt x="46" y="2675"/>
                    <a:pt x="91" y="2675"/>
                    <a:pt x="137" y="2675"/>
                  </a:cubicBezTo>
                  <a:lnTo>
                    <a:pt x="1988" y="1"/>
                  </a:lnTo>
                  <a:close/>
                </a:path>
              </a:pathLst>
            </a:custGeom>
            <a:solidFill>
              <a:srgbClr val="49B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698;p71"/>
            <p:cNvSpPr/>
            <p:nvPr/>
          </p:nvSpPr>
          <p:spPr>
            <a:xfrm>
              <a:off x="4161423" y="1677217"/>
              <a:ext cx="91499" cy="115738"/>
            </a:xfrm>
            <a:custGeom>
              <a:avLst/>
              <a:gdLst/>
              <a:ahLst/>
              <a:cxnLst/>
              <a:rect l="l" t="t" r="r" b="b"/>
              <a:pathLst>
                <a:path w="2129" h="2693" extrusionOk="0">
                  <a:moveTo>
                    <a:pt x="1987" y="0"/>
                  </a:moveTo>
                  <a:lnTo>
                    <a:pt x="0" y="2693"/>
                  </a:lnTo>
                  <a:lnTo>
                    <a:pt x="146" y="2693"/>
                  </a:lnTo>
                  <a:lnTo>
                    <a:pt x="2128" y="0"/>
                  </a:lnTo>
                  <a:close/>
                </a:path>
              </a:pathLst>
            </a:custGeom>
            <a:solidFill>
              <a:srgbClr val="49B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699;p71"/>
            <p:cNvSpPr/>
            <p:nvPr/>
          </p:nvSpPr>
          <p:spPr>
            <a:xfrm>
              <a:off x="4195419" y="1677217"/>
              <a:ext cx="89737" cy="115524"/>
            </a:xfrm>
            <a:custGeom>
              <a:avLst/>
              <a:gdLst/>
              <a:ahLst/>
              <a:cxnLst/>
              <a:rect l="l" t="t" r="r" b="b"/>
              <a:pathLst>
                <a:path w="2088" h="2688" extrusionOk="0">
                  <a:moveTo>
                    <a:pt x="1947" y="0"/>
                  </a:moveTo>
                  <a:cubicBezTo>
                    <a:pt x="1333" y="923"/>
                    <a:pt x="683" y="1819"/>
                    <a:pt x="0" y="2688"/>
                  </a:cubicBezTo>
                  <a:lnTo>
                    <a:pt x="146" y="2688"/>
                  </a:lnTo>
                  <a:cubicBezTo>
                    <a:pt x="828" y="1819"/>
                    <a:pt x="1474" y="923"/>
                    <a:pt x="2088" y="0"/>
                  </a:cubicBezTo>
                  <a:close/>
                </a:path>
              </a:pathLst>
            </a:custGeom>
            <a:solidFill>
              <a:srgbClr val="49B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00;p71"/>
            <p:cNvSpPr/>
            <p:nvPr/>
          </p:nvSpPr>
          <p:spPr>
            <a:xfrm>
              <a:off x="4237623" y="1677217"/>
              <a:ext cx="90339" cy="114750"/>
            </a:xfrm>
            <a:custGeom>
              <a:avLst/>
              <a:gdLst/>
              <a:ahLst/>
              <a:cxnLst/>
              <a:rect l="l" t="t" r="r" b="b"/>
              <a:pathLst>
                <a:path w="2102" h="2670" extrusionOk="0">
                  <a:moveTo>
                    <a:pt x="1965" y="0"/>
                  </a:moveTo>
                  <a:cubicBezTo>
                    <a:pt x="1347" y="919"/>
                    <a:pt x="692" y="1810"/>
                    <a:pt x="1" y="2670"/>
                  </a:cubicBezTo>
                  <a:cubicBezTo>
                    <a:pt x="51" y="2670"/>
                    <a:pt x="101" y="2670"/>
                    <a:pt x="151" y="2665"/>
                  </a:cubicBezTo>
                  <a:cubicBezTo>
                    <a:pt x="837" y="1806"/>
                    <a:pt x="1488" y="919"/>
                    <a:pt x="2102" y="0"/>
                  </a:cubicBezTo>
                  <a:close/>
                </a:path>
              </a:pathLst>
            </a:custGeom>
            <a:solidFill>
              <a:srgbClr val="49B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701;p71"/>
            <p:cNvSpPr/>
            <p:nvPr/>
          </p:nvSpPr>
          <p:spPr>
            <a:xfrm>
              <a:off x="4279269" y="1677389"/>
              <a:ext cx="84666" cy="113418"/>
            </a:xfrm>
            <a:custGeom>
              <a:avLst/>
              <a:gdLst/>
              <a:ahLst/>
              <a:cxnLst/>
              <a:rect l="l" t="t" r="r" b="b"/>
              <a:pathLst>
                <a:path w="1970" h="2639" extrusionOk="0">
                  <a:moveTo>
                    <a:pt x="1833" y="1"/>
                  </a:moveTo>
                  <a:cubicBezTo>
                    <a:pt x="1237" y="892"/>
                    <a:pt x="628" y="1774"/>
                    <a:pt x="0" y="2638"/>
                  </a:cubicBezTo>
                  <a:cubicBezTo>
                    <a:pt x="50" y="2638"/>
                    <a:pt x="96" y="2634"/>
                    <a:pt x="146" y="2634"/>
                  </a:cubicBezTo>
                  <a:cubicBezTo>
                    <a:pt x="769" y="1770"/>
                    <a:pt x="1378" y="892"/>
                    <a:pt x="1969" y="1"/>
                  </a:cubicBezTo>
                  <a:close/>
                </a:path>
              </a:pathLst>
            </a:custGeom>
            <a:solidFill>
              <a:srgbClr val="49B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02;p71"/>
            <p:cNvSpPr/>
            <p:nvPr/>
          </p:nvSpPr>
          <p:spPr>
            <a:xfrm>
              <a:off x="4324396" y="1677604"/>
              <a:ext cx="81958" cy="111656"/>
            </a:xfrm>
            <a:custGeom>
              <a:avLst/>
              <a:gdLst/>
              <a:ahLst/>
              <a:cxnLst/>
              <a:rect l="l" t="t" r="r" b="b"/>
              <a:pathLst>
                <a:path w="1907" h="2598" extrusionOk="0">
                  <a:moveTo>
                    <a:pt x="1774" y="0"/>
                  </a:moveTo>
                  <a:cubicBezTo>
                    <a:pt x="1229" y="901"/>
                    <a:pt x="633" y="1765"/>
                    <a:pt x="1" y="2597"/>
                  </a:cubicBezTo>
                  <a:cubicBezTo>
                    <a:pt x="51" y="2593"/>
                    <a:pt x="101" y="2593"/>
                    <a:pt x="146" y="2593"/>
                  </a:cubicBezTo>
                  <a:cubicBezTo>
                    <a:pt x="779" y="1760"/>
                    <a:pt x="1365" y="896"/>
                    <a:pt x="1906" y="0"/>
                  </a:cubicBezTo>
                  <a:close/>
                </a:path>
              </a:pathLst>
            </a:custGeom>
            <a:solidFill>
              <a:srgbClr val="49B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703;p71"/>
            <p:cNvSpPr/>
            <p:nvPr/>
          </p:nvSpPr>
          <p:spPr>
            <a:xfrm>
              <a:off x="4363678" y="1677775"/>
              <a:ext cx="79422" cy="109722"/>
            </a:xfrm>
            <a:custGeom>
              <a:avLst/>
              <a:gdLst/>
              <a:ahLst/>
              <a:cxnLst/>
              <a:rect l="l" t="t" r="r" b="b"/>
              <a:pathLst>
                <a:path w="1848" h="2553" extrusionOk="0">
                  <a:moveTo>
                    <a:pt x="1711" y="1"/>
                  </a:moveTo>
                  <a:cubicBezTo>
                    <a:pt x="1174" y="874"/>
                    <a:pt x="601" y="1729"/>
                    <a:pt x="1" y="2552"/>
                  </a:cubicBezTo>
                  <a:cubicBezTo>
                    <a:pt x="51" y="2552"/>
                    <a:pt x="101" y="2548"/>
                    <a:pt x="151" y="2548"/>
                  </a:cubicBezTo>
                  <a:cubicBezTo>
                    <a:pt x="747" y="1725"/>
                    <a:pt x="1311" y="874"/>
                    <a:pt x="1847" y="1"/>
                  </a:cubicBezTo>
                  <a:close/>
                </a:path>
              </a:pathLst>
            </a:custGeom>
            <a:solidFill>
              <a:srgbClr val="49B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704;p71"/>
            <p:cNvSpPr/>
            <p:nvPr/>
          </p:nvSpPr>
          <p:spPr>
            <a:xfrm>
              <a:off x="4404336" y="1680354"/>
              <a:ext cx="68678" cy="105381"/>
            </a:xfrm>
            <a:custGeom>
              <a:avLst/>
              <a:gdLst/>
              <a:ahLst/>
              <a:cxnLst/>
              <a:rect l="l" t="t" r="r" b="b"/>
              <a:pathLst>
                <a:path w="1598" h="2452" extrusionOk="0">
                  <a:moveTo>
                    <a:pt x="1574" y="0"/>
                  </a:moveTo>
                  <a:cubicBezTo>
                    <a:pt x="1088" y="841"/>
                    <a:pt x="560" y="1660"/>
                    <a:pt x="1" y="2451"/>
                  </a:cubicBezTo>
                  <a:cubicBezTo>
                    <a:pt x="51" y="2447"/>
                    <a:pt x="96" y="2447"/>
                    <a:pt x="146" y="2442"/>
                  </a:cubicBezTo>
                  <a:cubicBezTo>
                    <a:pt x="660" y="1715"/>
                    <a:pt x="1147" y="964"/>
                    <a:pt x="1597" y="187"/>
                  </a:cubicBezTo>
                  <a:cubicBezTo>
                    <a:pt x="1588" y="109"/>
                    <a:pt x="1579" y="46"/>
                    <a:pt x="1574" y="0"/>
                  </a:cubicBezTo>
                  <a:close/>
                </a:path>
              </a:pathLst>
            </a:custGeom>
            <a:solidFill>
              <a:srgbClr val="49B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705;p71"/>
            <p:cNvSpPr/>
            <p:nvPr/>
          </p:nvSpPr>
          <p:spPr>
            <a:xfrm>
              <a:off x="4441297" y="1731369"/>
              <a:ext cx="36789" cy="52390"/>
            </a:xfrm>
            <a:custGeom>
              <a:avLst/>
              <a:gdLst/>
              <a:ahLst/>
              <a:cxnLst/>
              <a:rect l="l" t="t" r="r" b="b"/>
              <a:pathLst>
                <a:path w="856" h="1219" extrusionOk="0">
                  <a:moveTo>
                    <a:pt x="846" y="0"/>
                  </a:moveTo>
                  <a:cubicBezTo>
                    <a:pt x="564" y="409"/>
                    <a:pt x="282" y="814"/>
                    <a:pt x="0" y="1219"/>
                  </a:cubicBezTo>
                  <a:cubicBezTo>
                    <a:pt x="50" y="1219"/>
                    <a:pt x="96" y="1214"/>
                    <a:pt x="146" y="1214"/>
                  </a:cubicBezTo>
                  <a:cubicBezTo>
                    <a:pt x="382" y="873"/>
                    <a:pt x="619" y="532"/>
                    <a:pt x="855" y="191"/>
                  </a:cubicBezTo>
                  <a:cubicBezTo>
                    <a:pt x="855" y="155"/>
                    <a:pt x="855" y="86"/>
                    <a:pt x="846" y="0"/>
                  </a:cubicBezTo>
                  <a:close/>
                </a:path>
              </a:pathLst>
            </a:custGeom>
            <a:solidFill>
              <a:srgbClr val="ACD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706;p71"/>
            <p:cNvSpPr/>
            <p:nvPr/>
          </p:nvSpPr>
          <p:spPr>
            <a:xfrm>
              <a:off x="3872352" y="1672661"/>
              <a:ext cx="643846" cy="779655"/>
            </a:xfrm>
            <a:custGeom>
              <a:avLst/>
              <a:gdLst/>
              <a:ahLst/>
              <a:cxnLst/>
              <a:rect l="l" t="t" r="r" b="b"/>
              <a:pathLst>
                <a:path w="14981" h="18141" extrusionOk="0">
                  <a:moveTo>
                    <a:pt x="10619" y="288"/>
                  </a:moveTo>
                  <a:cubicBezTo>
                    <a:pt x="10746" y="297"/>
                    <a:pt x="10874" y="306"/>
                    <a:pt x="11001" y="311"/>
                  </a:cubicBezTo>
                  <a:lnTo>
                    <a:pt x="13866" y="456"/>
                  </a:lnTo>
                  <a:cubicBezTo>
                    <a:pt x="13893" y="720"/>
                    <a:pt x="13920" y="989"/>
                    <a:pt x="13943" y="1252"/>
                  </a:cubicBezTo>
                  <a:cubicBezTo>
                    <a:pt x="13934" y="1307"/>
                    <a:pt x="13930" y="1361"/>
                    <a:pt x="13925" y="1416"/>
                  </a:cubicBezTo>
                  <a:cubicBezTo>
                    <a:pt x="13907" y="1662"/>
                    <a:pt x="13889" y="1907"/>
                    <a:pt x="13875" y="2153"/>
                  </a:cubicBezTo>
                  <a:cubicBezTo>
                    <a:pt x="13866" y="2276"/>
                    <a:pt x="13861" y="2398"/>
                    <a:pt x="13852" y="2521"/>
                  </a:cubicBezTo>
                  <a:cubicBezTo>
                    <a:pt x="13644" y="2540"/>
                    <a:pt x="13435" y="2546"/>
                    <a:pt x="13225" y="2546"/>
                  </a:cubicBezTo>
                  <a:cubicBezTo>
                    <a:pt x="12931" y="2546"/>
                    <a:pt x="12637" y="2535"/>
                    <a:pt x="12342" y="2535"/>
                  </a:cubicBezTo>
                  <a:cubicBezTo>
                    <a:pt x="11815" y="2539"/>
                    <a:pt x="11287" y="2603"/>
                    <a:pt x="10755" y="2644"/>
                  </a:cubicBezTo>
                  <a:cubicBezTo>
                    <a:pt x="10245" y="2683"/>
                    <a:pt x="9732" y="2695"/>
                    <a:pt x="9218" y="2695"/>
                  </a:cubicBezTo>
                  <a:cubicBezTo>
                    <a:pt x="8657" y="2695"/>
                    <a:pt x="8096" y="2681"/>
                    <a:pt x="7536" y="2671"/>
                  </a:cubicBezTo>
                  <a:cubicBezTo>
                    <a:pt x="5348" y="2630"/>
                    <a:pt x="3161" y="2585"/>
                    <a:pt x="973" y="2544"/>
                  </a:cubicBezTo>
                  <a:cubicBezTo>
                    <a:pt x="1046" y="1793"/>
                    <a:pt x="1119" y="1043"/>
                    <a:pt x="1205" y="288"/>
                  </a:cubicBezTo>
                  <a:close/>
                  <a:moveTo>
                    <a:pt x="14152" y="12981"/>
                  </a:moveTo>
                  <a:cubicBezTo>
                    <a:pt x="14171" y="13290"/>
                    <a:pt x="14193" y="13599"/>
                    <a:pt x="14216" y="13908"/>
                  </a:cubicBezTo>
                  <a:cubicBezTo>
                    <a:pt x="14321" y="15100"/>
                    <a:pt x="14493" y="16287"/>
                    <a:pt x="14757" y="17451"/>
                  </a:cubicBezTo>
                  <a:cubicBezTo>
                    <a:pt x="14584" y="17478"/>
                    <a:pt x="14407" y="17501"/>
                    <a:pt x="14230" y="17524"/>
                  </a:cubicBezTo>
                  <a:cubicBezTo>
                    <a:pt x="14193" y="17101"/>
                    <a:pt x="14098" y="16678"/>
                    <a:pt x="14071" y="16255"/>
                  </a:cubicBezTo>
                  <a:cubicBezTo>
                    <a:pt x="14030" y="15709"/>
                    <a:pt x="14034" y="15168"/>
                    <a:pt x="14061" y="14627"/>
                  </a:cubicBezTo>
                  <a:cubicBezTo>
                    <a:pt x="14084" y="14077"/>
                    <a:pt x="14116" y="13531"/>
                    <a:pt x="14152" y="12981"/>
                  </a:cubicBezTo>
                  <a:close/>
                  <a:moveTo>
                    <a:pt x="13843" y="2717"/>
                  </a:moveTo>
                  <a:lnTo>
                    <a:pt x="13843" y="2717"/>
                  </a:lnTo>
                  <a:cubicBezTo>
                    <a:pt x="13798" y="3522"/>
                    <a:pt x="13766" y="4331"/>
                    <a:pt x="13734" y="5136"/>
                  </a:cubicBezTo>
                  <a:cubicBezTo>
                    <a:pt x="13661" y="7128"/>
                    <a:pt x="13607" y="9124"/>
                    <a:pt x="13502" y="11116"/>
                  </a:cubicBezTo>
                  <a:cubicBezTo>
                    <a:pt x="13443" y="12230"/>
                    <a:pt x="13320" y="13344"/>
                    <a:pt x="13279" y="14454"/>
                  </a:cubicBezTo>
                  <a:cubicBezTo>
                    <a:pt x="13257" y="14981"/>
                    <a:pt x="13307" y="15509"/>
                    <a:pt x="13370" y="16032"/>
                  </a:cubicBezTo>
                  <a:cubicBezTo>
                    <a:pt x="13398" y="16282"/>
                    <a:pt x="13443" y="16528"/>
                    <a:pt x="13457" y="16778"/>
                  </a:cubicBezTo>
                  <a:cubicBezTo>
                    <a:pt x="13470" y="17014"/>
                    <a:pt x="13448" y="17246"/>
                    <a:pt x="13443" y="17483"/>
                  </a:cubicBezTo>
                  <a:cubicBezTo>
                    <a:pt x="12080" y="17529"/>
                    <a:pt x="10717" y="17547"/>
                    <a:pt x="9355" y="17547"/>
                  </a:cubicBezTo>
                  <a:cubicBezTo>
                    <a:pt x="6349" y="17547"/>
                    <a:pt x="3344" y="17461"/>
                    <a:pt x="337" y="17414"/>
                  </a:cubicBezTo>
                  <a:cubicBezTo>
                    <a:pt x="300" y="17414"/>
                    <a:pt x="264" y="17419"/>
                    <a:pt x="228" y="17424"/>
                  </a:cubicBezTo>
                  <a:cubicBezTo>
                    <a:pt x="373" y="16741"/>
                    <a:pt x="328" y="15996"/>
                    <a:pt x="314" y="15309"/>
                  </a:cubicBezTo>
                  <a:cubicBezTo>
                    <a:pt x="305" y="14827"/>
                    <a:pt x="309" y="14345"/>
                    <a:pt x="323" y="13867"/>
                  </a:cubicBezTo>
                  <a:cubicBezTo>
                    <a:pt x="346" y="13303"/>
                    <a:pt x="369" y="12744"/>
                    <a:pt x="391" y="12180"/>
                  </a:cubicBezTo>
                  <a:cubicBezTo>
                    <a:pt x="450" y="10925"/>
                    <a:pt x="514" y="9665"/>
                    <a:pt x="573" y="8406"/>
                  </a:cubicBezTo>
                  <a:cubicBezTo>
                    <a:pt x="600" y="7869"/>
                    <a:pt x="614" y="7332"/>
                    <a:pt x="646" y="6796"/>
                  </a:cubicBezTo>
                  <a:cubicBezTo>
                    <a:pt x="660" y="6582"/>
                    <a:pt x="673" y="6373"/>
                    <a:pt x="687" y="6164"/>
                  </a:cubicBezTo>
                  <a:cubicBezTo>
                    <a:pt x="691" y="6109"/>
                    <a:pt x="696" y="6055"/>
                    <a:pt x="701" y="6000"/>
                  </a:cubicBezTo>
                  <a:cubicBezTo>
                    <a:pt x="791" y="4913"/>
                    <a:pt x="901" y="3826"/>
                    <a:pt x="1005" y="2739"/>
                  </a:cubicBezTo>
                  <a:cubicBezTo>
                    <a:pt x="3220" y="2780"/>
                    <a:pt x="5435" y="2821"/>
                    <a:pt x="7649" y="2867"/>
                  </a:cubicBezTo>
                  <a:cubicBezTo>
                    <a:pt x="8149" y="2875"/>
                    <a:pt x="8648" y="2885"/>
                    <a:pt x="9146" y="2885"/>
                  </a:cubicBezTo>
                  <a:cubicBezTo>
                    <a:pt x="9741" y="2885"/>
                    <a:pt x="10334" y="2871"/>
                    <a:pt x="10928" y="2821"/>
                  </a:cubicBezTo>
                  <a:cubicBezTo>
                    <a:pt x="11451" y="2778"/>
                    <a:pt x="11969" y="2730"/>
                    <a:pt x="12491" y="2730"/>
                  </a:cubicBezTo>
                  <a:cubicBezTo>
                    <a:pt x="12514" y="2730"/>
                    <a:pt x="12537" y="2730"/>
                    <a:pt x="12561" y="2730"/>
                  </a:cubicBezTo>
                  <a:cubicBezTo>
                    <a:pt x="12777" y="2733"/>
                    <a:pt x="12990" y="2737"/>
                    <a:pt x="13204" y="2737"/>
                  </a:cubicBezTo>
                  <a:cubicBezTo>
                    <a:pt x="13417" y="2737"/>
                    <a:pt x="13629" y="2733"/>
                    <a:pt x="13843" y="2717"/>
                  </a:cubicBezTo>
                  <a:close/>
                  <a:moveTo>
                    <a:pt x="14011" y="3199"/>
                  </a:moveTo>
                  <a:cubicBezTo>
                    <a:pt x="14039" y="4531"/>
                    <a:pt x="14066" y="5864"/>
                    <a:pt x="14080" y="7196"/>
                  </a:cubicBezTo>
                  <a:cubicBezTo>
                    <a:pt x="14071" y="8110"/>
                    <a:pt x="14061" y="9024"/>
                    <a:pt x="14066" y="9938"/>
                  </a:cubicBezTo>
                  <a:cubicBezTo>
                    <a:pt x="14034" y="11348"/>
                    <a:pt x="13971" y="12762"/>
                    <a:pt x="13889" y="14172"/>
                  </a:cubicBezTo>
                  <a:cubicBezTo>
                    <a:pt x="13857" y="14772"/>
                    <a:pt x="13834" y="15373"/>
                    <a:pt x="13861" y="15973"/>
                  </a:cubicBezTo>
                  <a:cubicBezTo>
                    <a:pt x="13884" y="16509"/>
                    <a:pt x="14007" y="17042"/>
                    <a:pt x="14043" y="17574"/>
                  </a:cubicBezTo>
                  <a:cubicBezTo>
                    <a:pt x="14021" y="17605"/>
                    <a:pt x="14025" y="17646"/>
                    <a:pt x="14048" y="17683"/>
                  </a:cubicBezTo>
                  <a:cubicBezTo>
                    <a:pt x="14048" y="17706"/>
                    <a:pt x="14052" y="17728"/>
                    <a:pt x="14052" y="17751"/>
                  </a:cubicBezTo>
                  <a:cubicBezTo>
                    <a:pt x="11607" y="17903"/>
                    <a:pt x="9157" y="17947"/>
                    <a:pt x="6707" y="17947"/>
                  </a:cubicBezTo>
                  <a:cubicBezTo>
                    <a:pt x="4678" y="17947"/>
                    <a:pt x="2650" y="17917"/>
                    <a:pt x="623" y="17892"/>
                  </a:cubicBezTo>
                  <a:cubicBezTo>
                    <a:pt x="651" y="17796"/>
                    <a:pt x="678" y="17706"/>
                    <a:pt x="705" y="17615"/>
                  </a:cubicBezTo>
                  <a:cubicBezTo>
                    <a:pt x="3599" y="17661"/>
                    <a:pt x="6495" y="17740"/>
                    <a:pt x="9390" y="17740"/>
                  </a:cubicBezTo>
                  <a:cubicBezTo>
                    <a:pt x="10772" y="17740"/>
                    <a:pt x="12153" y="17722"/>
                    <a:pt x="13534" y="17674"/>
                  </a:cubicBezTo>
                  <a:cubicBezTo>
                    <a:pt x="13589" y="17669"/>
                    <a:pt x="13629" y="17628"/>
                    <a:pt x="13629" y="17574"/>
                  </a:cubicBezTo>
                  <a:cubicBezTo>
                    <a:pt x="13639" y="17105"/>
                    <a:pt x="13639" y="16664"/>
                    <a:pt x="13584" y="16196"/>
                  </a:cubicBezTo>
                  <a:cubicBezTo>
                    <a:pt x="13520" y="15709"/>
                    <a:pt x="13466" y="15223"/>
                    <a:pt x="13466" y="14731"/>
                  </a:cubicBezTo>
                  <a:cubicBezTo>
                    <a:pt x="13466" y="13699"/>
                    <a:pt x="13607" y="12662"/>
                    <a:pt x="13666" y="11634"/>
                  </a:cubicBezTo>
                  <a:cubicBezTo>
                    <a:pt x="13784" y="9565"/>
                    <a:pt x="13843" y="7492"/>
                    <a:pt x="13916" y="5422"/>
                  </a:cubicBezTo>
                  <a:cubicBezTo>
                    <a:pt x="13943" y="4681"/>
                    <a:pt x="13975" y="3940"/>
                    <a:pt x="14011" y="3199"/>
                  </a:cubicBezTo>
                  <a:close/>
                  <a:moveTo>
                    <a:pt x="7796" y="1"/>
                  </a:moveTo>
                  <a:cubicBezTo>
                    <a:pt x="6324" y="1"/>
                    <a:pt x="4848" y="52"/>
                    <a:pt x="3375" y="70"/>
                  </a:cubicBezTo>
                  <a:cubicBezTo>
                    <a:pt x="2624" y="75"/>
                    <a:pt x="1869" y="88"/>
                    <a:pt x="1119" y="97"/>
                  </a:cubicBezTo>
                  <a:cubicBezTo>
                    <a:pt x="1110" y="97"/>
                    <a:pt x="1105" y="97"/>
                    <a:pt x="1096" y="102"/>
                  </a:cubicBezTo>
                  <a:lnTo>
                    <a:pt x="1092" y="102"/>
                  </a:lnTo>
                  <a:cubicBezTo>
                    <a:pt x="1087" y="102"/>
                    <a:pt x="1083" y="106"/>
                    <a:pt x="1078" y="106"/>
                  </a:cubicBezTo>
                  <a:cubicBezTo>
                    <a:pt x="1064" y="111"/>
                    <a:pt x="1051" y="125"/>
                    <a:pt x="1042" y="138"/>
                  </a:cubicBezTo>
                  <a:cubicBezTo>
                    <a:pt x="1042" y="138"/>
                    <a:pt x="1042" y="143"/>
                    <a:pt x="1042" y="143"/>
                  </a:cubicBezTo>
                  <a:cubicBezTo>
                    <a:pt x="1037" y="143"/>
                    <a:pt x="1037" y="147"/>
                    <a:pt x="1037" y="147"/>
                  </a:cubicBezTo>
                  <a:cubicBezTo>
                    <a:pt x="1028" y="161"/>
                    <a:pt x="1023" y="179"/>
                    <a:pt x="1023" y="193"/>
                  </a:cubicBezTo>
                  <a:cubicBezTo>
                    <a:pt x="746" y="2685"/>
                    <a:pt x="541" y="5186"/>
                    <a:pt x="396" y="7687"/>
                  </a:cubicBezTo>
                  <a:cubicBezTo>
                    <a:pt x="323" y="8938"/>
                    <a:pt x="264" y="10184"/>
                    <a:pt x="218" y="11434"/>
                  </a:cubicBezTo>
                  <a:cubicBezTo>
                    <a:pt x="182" y="12389"/>
                    <a:pt x="137" y="13349"/>
                    <a:pt x="118" y="14304"/>
                  </a:cubicBezTo>
                  <a:cubicBezTo>
                    <a:pt x="82" y="15386"/>
                    <a:pt x="41" y="16464"/>
                    <a:pt x="0" y="17542"/>
                  </a:cubicBezTo>
                  <a:cubicBezTo>
                    <a:pt x="0" y="17587"/>
                    <a:pt x="27" y="17619"/>
                    <a:pt x="59" y="17628"/>
                  </a:cubicBezTo>
                  <a:cubicBezTo>
                    <a:pt x="76" y="17635"/>
                    <a:pt x="90" y="17639"/>
                    <a:pt x="106" y="17639"/>
                  </a:cubicBezTo>
                  <a:cubicBezTo>
                    <a:pt x="111" y="17639"/>
                    <a:pt x="117" y="17639"/>
                    <a:pt x="123" y="17637"/>
                  </a:cubicBezTo>
                  <a:cubicBezTo>
                    <a:pt x="196" y="17615"/>
                    <a:pt x="259" y="17610"/>
                    <a:pt x="337" y="17605"/>
                  </a:cubicBezTo>
                  <a:cubicBezTo>
                    <a:pt x="391" y="17610"/>
                    <a:pt x="450" y="17610"/>
                    <a:pt x="505" y="17610"/>
                  </a:cubicBezTo>
                  <a:lnTo>
                    <a:pt x="400" y="17960"/>
                  </a:lnTo>
                  <a:cubicBezTo>
                    <a:pt x="382" y="18019"/>
                    <a:pt x="432" y="18078"/>
                    <a:pt x="496" y="18083"/>
                  </a:cubicBezTo>
                  <a:cubicBezTo>
                    <a:pt x="2581" y="18108"/>
                    <a:pt x="4668" y="18141"/>
                    <a:pt x="6756" y="18141"/>
                  </a:cubicBezTo>
                  <a:cubicBezTo>
                    <a:pt x="9222" y="18141"/>
                    <a:pt x="11687" y="18095"/>
                    <a:pt x="14148" y="17937"/>
                  </a:cubicBezTo>
                  <a:cubicBezTo>
                    <a:pt x="14202" y="17933"/>
                    <a:pt x="14243" y="17897"/>
                    <a:pt x="14243" y="17842"/>
                  </a:cubicBezTo>
                  <a:cubicBezTo>
                    <a:pt x="14243" y="17801"/>
                    <a:pt x="14243" y="17756"/>
                    <a:pt x="14243" y="17715"/>
                  </a:cubicBezTo>
                  <a:cubicBezTo>
                    <a:pt x="14462" y="17687"/>
                    <a:pt x="14680" y="17655"/>
                    <a:pt x="14903" y="17628"/>
                  </a:cubicBezTo>
                  <a:cubicBezTo>
                    <a:pt x="14953" y="17619"/>
                    <a:pt x="14980" y="17551"/>
                    <a:pt x="14966" y="17510"/>
                  </a:cubicBezTo>
                  <a:cubicBezTo>
                    <a:pt x="14416" y="15141"/>
                    <a:pt x="14280" y="12735"/>
                    <a:pt x="14262" y="10320"/>
                  </a:cubicBezTo>
                  <a:cubicBezTo>
                    <a:pt x="14280" y="9342"/>
                    <a:pt x="14284" y="8365"/>
                    <a:pt x="14275" y="7387"/>
                  </a:cubicBezTo>
                  <a:cubicBezTo>
                    <a:pt x="14284" y="6291"/>
                    <a:pt x="14293" y="5200"/>
                    <a:pt x="14275" y="4108"/>
                  </a:cubicBezTo>
                  <a:cubicBezTo>
                    <a:pt x="14262" y="3285"/>
                    <a:pt x="14225" y="2457"/>
                    <a:pt x="14166" y="1634"/>
                  </a:cubicBezTo>
                  <a:cubicBezTo>
                    <a:pt x="14162" y="1425"/>
                    <a:pt x="14157" y="1220"/>
                    <a:pt x="14152" y="1011"/>
                  </a:cubicBezTo>
                  <a:cubicBezTo>
                    <a:pt x="14157" y="934"/>
                    <a:pt x="14166" y="861"/>
                    <a:pt x="14171" y="784"/>
                  </a:cubicBezTo>
                  <a:cubicBezTo>
                    <a:pt x="14202" y="452"/>
                    <a:pt x="14116" y="129"/>
                    <a:pt x="13739" y="97"/>
                  </a:cubicBezTo>
                  <a:cubicBezTo>
                    <a:pt x="13579" y="84"/>
                    <a:pt x="13418" y="79"/>
                    <a:pt x="13256" y="79"/>
                  </a:cubicBezTo>
                  <a:cubicBezTo>
                    <a:pt x="12932" y="79"/>
                    <a:pt x="12605" y="97"/>
                    <a:pt x="12283" y="97"/>
                  </a:cubicBezTo>
                  <a:lnTo>
                    <a:pt x="11005" y="97"/>
                  </a:lnTo>
                  <a:cubicBezTo>
                    <a:pt x="10291" y="56"/>
                    <a:pt x="9578" y="24"/>
                    <a:pt x="8859" y="11"/>
                  </a:cubicBezTo>
                  <a:cubicBezTo>
                    <a:pt x="8505" y="4"/>
                    <a:pt x="8151" y="1"/>
                    <a:pt x="7796" y="1"/>
                  </a:cubicBezTo>
                  <a:close/>
                </a:path>
              </a:pathLst>
            </a:custGeom>
            <a:solidFill>
              <a:srgbClr val="4C4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703437" y="616246"/>
            <a:ext cx="2871575" cy="1618538"/>
          </a:xfrm>
        </p:spPr>
        <p:txBody>
          <a:bodyPr/>
          <a:lstStyle/>
          <a:p>
            <a:pPr>
              <a:spcBef>
                <a:spcPts val="1200"/>
              </a:spcBef>
            </a:pPr>
            <a:r>
              <a:rPr lang="en-GB" sz="1600" dirty="0" smtClean="0"/>
              <a:t>They usually travel on a tour bus.</a:t>
            </a:r>
          </a:p>
          <a:p>
            <a:pPr>
              <a:spcBef>
                <a:spcPts val="1200"/>
              </a:spcBef>
            </a:pPr>
            <a:r>
              <a:rPr lang="en-GB" sz="1600" dirty="0" smtClean="0"/>
              <a:t>He doesn’t write his blog every day.</a:t>
            </a:r>
          </a:p>
          <a:p>
            <a:pPr>
              <a:spcBef>
                <a:spcPts val="1200"/>
              </a:spcBef>
            </a:pPr>
            <a:r>
              <a:rPr lang="en-GB" sz="1600" dirty="0" smtClean="0"/>
              <a:t>Do they speak English? Yes, they do.</a:t>
            </a:r>
          </a:p>
          <a:p>
            <a:pPr>
              <a:spcBef>
                <a:spcPts val="1200"/>
              </a:spcBef>
            </a:pPr>
            <a:endParaRPr lang="ru-RU" sz="1600" dirty="0"/>
          </a:p>
        </p:txBody>
      </p:sp>
      <p:sp>
        <p:nvSpPr>
          <p:cNvPr id="3" name="Заголовок 2"/>
          <p:cNvSpPr>
            <a:spLocks noGrp="1"/>
          </p:cNvSpPr>
          <p:nvPr>
            <p:ph type="ctrTitle"/>
          </p:nvPr>
        </p:nvSpPr>
        <p:spPr>
          <a:xfrm>
            <a:off x="927853" y="247866"/>
            <a:ext cx="2753637" cy="636300"/>
          </a:xfrm>
        </p:spPr>
        <p:txBody>
          <a:bodyPr/>
          <a:lstStyle/>
          <a:p>
            <a:pPr algn="ctr"/>
            <a:r>
              <a:rPr lang="en-GB" sz="1800" dirty="0" smtClean="0">
                <a:effectLst>
                  <a:outerShdw blurRad="38100" dist="38100" dir="2700000" algn="tl">
                    <a:srgbClr val="000000">
                      <a:alpha val="43137"/>
                    </a:srgbClr>
                  </a:outerShdw>
                </a:effectLst>
              </a:rPr>
              <a:t>Present Simple </a:t>
            </a:r>
            <a:endParaRPr lang="ru-RU" sz="1800" dirty="0">
              <a:effectLst>
                <a:outerShdw blurRad="38100" dist="38100" dir="2700000" algn="tl">
                  <a:srgbClr val="000000">
                    <a:alpha val="43137"/>
                  </a:srgbClr>
                </a:outerShdw>
              </a:effectLst>
            </a:endParaRPr>
          </a:p>
        </p:txBody>
      </p:sp>
      <p:grpSp>
        <p:nvGrpSpPr>
          <p:cNvPr id="40" name="Группа 39"/>
          <p:cNvGrpSpPr/>
          <p:nvPr/>
        </p:nvGrpSpPr>
        <p:grpSpPr>
          <a:xfrm>
            <a:off x="4291412" y="178408"/>
            <a:ext cx="3305562" cy="3094211"/>
            <a:chOff x="3872352" y="1672661"/>
            <a:chExt cx="650293" cy="779655"/>
          </a:xfrm>
        </p:grpSpPr>
        <p:sp>
          <p:nvSpPr>
            <p:cNvPr id="41" name="Google Shape;2673;p71"/>
            <p:cNvSpPr/>
            <p:nvPr/>
          </p:nvSpPr>
          <p:spPr>
            <a:xfrm>
              <a:off x="3878025" y="1772929"/>
              <a:ext cx="644620" cy="676810"/>
            </a:xfrm>
            <a:custGeom>
              <a:avLst/>
              <a:gdLst/>
              <a:ahLst/>
              <a:cxnLst/>
              <a:rect l="l" t="t" r="r" b="b"/>
              <a:pathLst>
                <a:path w="14999" h="15748" extrusionOk="0">
                  <a:moveTo>
                    <a:pt x="2389" y="1"/>
                  </a:moveTo>
                  <a:cubicBezTo>
                    <a:pt x="1710" y="1"/>
                    <a:pt x="1137" y="35"/>
                    <a:pt x="946" y="138"/>
                  </a:cubicBezTo>
                  <a:cubicBezTo>
                    <a:pt x="546" y="356"/>
                    <a:pt x="114" y="11125"/>
                    <a:pt x="91" y="11807"/>
                  </a:cubicBezTo>
                  <a:cubicBezTo>
                    <a:pt x="64" y="12494"/>
                    <a:pt x="0" y="15091"/>
                    <a:pt x="205" y="15177"/>
                  </a:cubicBezTo>
                  <a:cubicBezTo>
                    <a:pt x="414" y="15263"/>
                    <a:pt x="418" y="15463"/>
                    <a:pt x="364" y="15654"/>
                  </a:cubicBezTo>
                  <a:cubicBezTo>
                    <a:pt x="341" y="15726"/>
                    <a:pt x="751" y="15747"/>
                    <a:pt x="1321" y="15747"/>
                  </a:cubicBezTo>
                  <a:cubicBezTo>
                    <a:pt x="2177" y="15747"/>
                    <a:pt x="3395" y="15699"/>
                    <a:pt x="4061" y="15699"/>
                  </a:cubicBezTo>
                  <a:cubicBezTo>
                    <a:pt x="4111" y="15699"/>
                    <a:pt x="4158" y="15699"/>
                    <a:pt x="4202" y="15700"/>
                  </a:cubicBezTo>
                  <a:cubicBezTo>
                    <a:pt x="4233" y="15700"/>
                    <a:pt x="4271" y="15700"/>
                    <a:pt x="4315" y="15700"/>
                  </a:cubicBezTo>
                  <a:cubicBezTo>
                    <a:pt x="5685" y="15700"/>
                    <a:pt x="13021" y="15567"/>
                    <a:pt x="13607" y="15532"/>
                  </a:cubicBezTo>
                  <a:cubicBezTo>
                    <a:pt x="14207" y="15500"/>
                    <a:pt x="14484" y="15236"/>
                    <a:pt x="14743" y="15200"/>
                  </a:cubicBezTo>
                  <a:cubicBezTo>
                    <a:pt x="14998" y="15168"/>
                    <a:pt x="14548" y="14386"/>
                    <a:pt x="14525" y="14158"/>
                  </a:cubicBezTo>
                  <a:cubicBezTo>
                    <a:pt x="14475" y="13735"/>
                    <a:pt x="14152" y="12398"/>
                    <a:pt x="14107" y="11935"/>
                  </a:cubicBezTo>
                  <a:cubicBezTo>
                    <a:pt x="14061" y="11471"/>
                    <a:pt x="13934" y="9674"/>
                    <a:pt x="13911" y="9211"/>
                  </a:cubicBezTo>
                  <a:cubicBezTo>
                    <a:pt x="13884" y="8747"/>
                    <a:pt x="13934" y="3844"/>
                    <a:pt x="13966" y="3326"/>
                  </a:cubicBezTo>
                  <a:cubicBezTo>
                    <a:pt x="13993" y="2812"/>
                    <a:pt x="13793" y="193"/>
                    <a:pt x="13866" y="143"/>
                  </a:cubicBezTo>
                  <a:cubicBezTo>
                    <a:pt x="13893" y="125"/>
                    <a:pt x="13697" y="119"/>
                    <a:pt x="13433" y="119"/>
                  </a:cubicBezTo>
                  <a:cubicBezTo>
                    <a:pt x="13030" y="119"/>
                    <a:pt x="12468" y="133"/>
                    <a:pt x="12306" y="138"/>
                  </a:cubicBezTo>
                  <a:cubicBezTo>
                    <a:pt x="12217" y="143"/>
                    <a:pt x="11434" y="144"/>
                    <a:pt x="10430" y="144"/>
                  </a:cubicBezTo>
                  <a:cubicBezTo>
                    <a:pt x="8422" y="144"/>
                    <a:pt x="5530" y="138"/>
                    <a:pt x="5530" y="138"/>
                  </a:cubicBezTo>
                  <a:cubicBezTo>
                    <a:pt x="5530" y="138"/>
                    <a:pt x="3747" y="1"/>
                    <a:pt x="2389" y="1"/>
                  </a:cubicBezTo>
                  <a:close/>
                </a:path>
              </a:pathLst>
            </a:custGeom>
            <a:solidFill>
              <a:srgbClr val="FFF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674;p71"/>
            <p:cNvSpPr/>
            <p:nvPr/>
          </p:nvSpPr>
          <p:spPr>
            <a:xfrm>
              <a:off x="3910431" y="1676744"/>
              <a:ext cx="568807" cy="116211"/>
            </a:xfrm>
            <a:custGeom>
              <a:avLst/>
              <a:gdLst/>
              <a:ahLst/>
              <a:cxnLst/>
              <a:rect l="l" t="t" r="r" b="b"/>
              <a:pathLst>
                <a:path w="13235" h="2704" extrusionOk="0">
                  <a:moveTo>
                    <a:pt x="5301" y="1"/>
                  </a:moveTo>
                  <a:cubicBezTo>
                    <a:pt x="3018" y="1"/>
                    <a:pt x="371" y="18"/>
                    <a:pt x="233" y="98"/>
                  </a:cubicBezTo>
                  <a:lnTo>
                    <a:pt x="1" y="2458"/>
                  </a:lnTo>
                  <a:cubicBezTo>
                    <a:pt x="1" y="2458"/>
                    <a:pt x="3152" y="2653"/>
                    <a:pt x="5522" y="2699"/>
                  </a:cubicBezTo>
                  <a:cubicBezTo>
                    <a:pt x="5693" y="2702"/>
                    <a:pt x="5880" y="2704"/>
                    <a:pt x="6078" y="2704"/>
                  </a:cubicBezTo>
                  <a:cubicBezTo>
                    <a:pt x="8612" y="2704"/>
                    <a:pt x="13053" y="2453"/>
                    <a:pt x="13053" y="2453"/>
                  </a:cubicBezTo>
                  <a:cubicBezTo>
                    <a:pt x="13053" y="2453"/>
                    <a:pt x="13171" y="1603"/>
                    <a:pt x="13203" y="1485"/>
                  </a:cubicBezTo>
                  <a:cubicBezTo>
                    <a:pt x="13235" y="1367"/>
                    <a:pt x="13062" y="25"/>
                    <a:pt x="13062" y="25"/>
                  </a:cubicBezTo>
                  <a:lnTo>
                    <a:pt x="8619" y="11"/>
                  </a:lnTo>
                  <a:cubicBezTo>
                    <a:pt x="8619" y="11"/>
                    <a:pt x="7069" y="1"/>
                    <a:pt x="5301" y="1"/>
                  </a:cubicBezTo>
                  <a:close/>
                </a:path>
              </a:pathLst>
            </a:custGeom>
            <a:solidFill>
              <a:srgbClr val="9D9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675;p71"/>
            <p:cNvSpPr/>
            <p:nvPr/>
          </p:nvSpPr>
          <p:spPr>
            <a:xfrm>
              <a:off x="3909657" y="1680139"/>
              <a:ext cx="82904" cy="102458"/>
            </a:xfrm>
            <a:custGeom>
              <a:avLst/>
              <a:gdLst/>
              <a:ahLst/>
              <a:cxnLst/>
              <a:rect l="l" t="t" r="r" b="b"/>
              <a:pathLst>
                <a:path w="1929" h="2384" extrusionOk="0">
                  <a:moveTo>
                    <a:pt x="1929" y="1"/>
                  </a:moveTo>
                  <a:lnTo>
                    <a:pt x="1929" y="1"/>
                  </a:lnTo>
                  <a:cubicBezTo>
                    <a:pt x="1683" y="5"/>
                    <a:pt x="1456" y="10"/>
                    <a:pt x="1247" y="14"/>
                  </a:cubicBezTo>
                  <a:cubicBezTo>
                    <a:pt x="1247" y="32"/>
                    <a:pt x="1242" y="46"/>
                    <a:pt x="1233" y="64"/>
                  </a:cubicBezTo>
                  <a:cubicBezTo>
                    <a:pt x="819" y="578"/>
                    <a:pt x="410" y="1097"/>
                    <a:pt x="1" y="1610"/>
                  </a:cubicBezTo>
                  <a:lnTo>
                    <a:pt x="19" y="2379"/>
                  </a:lnTo>
                  <a:cubicBezTo>
                    <a:pt x="19" y="2379"/>
                    <a:pt x="37" y="2383"/>
                    <a:pt x="78" y="2383"/>
                  </a:cubicBezTo>
                  <a:cubicBezTo>
                    <a:pt x="665" y="1560"/>
                    <a:pt x="1279" y="769"/>
                    <a:pt x="1929" y="1"/>
                  </a:cubicBezTo>
                  <a:close/>
                </a:path>
              </a:pathLst>
            </a:custGeom>
            <a:solidFill>
              <a:srgbClr val="ACD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676;p71"/>
            <p:cNvSpPr/>
            <p:nvPr/>
          </p:nvSpPr>
          <p:spPr>
            <a:xfrm>
              <a:off x="4129146" y="1677217"/>
              <a:ext cx="117715" cy="115738"/>
            </a:xfrm>
            <a:custGeom>
              <a:avLst/>
              <a:gdLst/>
              <a:ahLst/>
              <a:cxnLst/>
              <a:rect l="l" t="t" r="r" b="b"/>
              <a:pathLst>
                <a:path w="2739" h="2693" extrusionOk="0">
                  <a:moveTo>
                    <a:pt x="2738" y="0"/>
                  </a:moveTo>
                  <a:cubicBezTo>
                    <a:pt x="2488" y="0"/>
                    <a:pt x="2188" y="5"/>
                    <a:pt x="1852" y="5"/>
                  </a:cubicBezTo>
                  <a:lnTo>
                    <a:pt x="1" y="2679"/>
                  </a:lnTo>
                  <a:cubicBezTo>
                    <a:pt x="146" y="2683"/>
                    <a:pt x="292" y="2688"/>
                    <a:pt x="433" y="2688"/>
                  </a:cubicBezTo>
                  <a:cubicBezTo>
                    <a:pt x="533" y="2693"/>
                    <a:pt x="642" y="2693"/>
                    <a:pt x="751" y="2693"/>
                  </a:cubicBezTo>
                  <a:lnTo>
                    <a:pt x="2738" y="0"/>
                  </a:lnTo>
                  <a:close/>
                </a:path>
              </a:pathLst>
            </a:custGeom>
            <a:solidFill>
              <a:srgbClr val="ACD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677;p71"/>
            <p:cNvSpPr/>
            <p:nvPr/>
          </p:nvSpPr>
          <p:spPr>
            <a:xfrm>
              <a:off x="4070309" y="1677604"/>
              <a:ext cx="132586" cy="114578"/>
            </a:xfrm>
            <a:custGeom>
              <a:avLst/>
              <a:gdLst/>
              <a:ahLst/>
              <a:cxnLst/>
              <a:rect l="l" t="t" r="r" b="b"/>
              <a:pathLst>
                <a:path w="3085" h="2666" extrusionOk="0">
                  <a:moveTo>
                    <a:pt x="3084" y="0"/>
                  </a:moveTo>
                  <a:cubicBezTo>
                    <a:pt x="2820" y="0"/>
                    <a:pt x="2539" y="0"/>
                    <a:pt x="2247" y="5"/>
                  </a:cubicBezTo>
                  <a:cubicBezTo>
                    <a:pt x="1533" y="914"/>
                    <a:pt x="783" y="1788"/>
                    <a:pt x="1" y="2624"/>
                  </a:cubicBezTo>
                  <a:cubicBezTo>
                    <a:pt x="410" y="2643"/>
                    <a:pt x="829" y="2656"/>
                    <a:pt x="1233" y="2665"/>
                  </a:cubicBezTo>
                  <a:lnTo>
                    <a:pt x="3084" y="0"/>
                  </a:lnTo>
                  <a:close/>
                </a:path>
              </a:pathLst>
            </a:custGeom>
            <a:solidFill>
              <a:srgbClr val="ACD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678;p71"/>
            <p:cNvSpPr/>
            <p:nvPr/>
          </p:nvSpPr>
          <p:spPr>
            <a:xfrm>
              <a:off x="4167655" y="1677217"/>
              <a:ext cx="111441" cy="115738"/>
            </a:xfrm>
            <a:custGeom>
              <a:avLst/>
              <a:gdLst/>
              <a:ahLst/>
              <a:cxnLst/>
              <a:rect l="l" t="t" r="r" b="b"/>
              <a:pathLst>
                <a:path w="2593" h="2693" extrusionOk="0">
                  <a:moveTo>
                    <a:pt x="1983" y="0"/>
                  </a:moveTo>
                  <a:lnTo>
                    <a:pt x="1" y="2693"/>
                  </a:lnTo>
                  <a:cubicBezTo>
                    <a:pt x="201" y="2693"/>
                    <a:pt x="419" y="2693"/>
                    <a:pt x="646" y="2688"/>
                  </a:cubicBezTo>
                  <a:cubicBezTo>
                    <a:pt x="1329" y="1819"/>
                    <a:pt x="1979" y="923"/>
                    <a:pt x="2593" y="0"/>
                  </a:cubicBezTo>
                  <a:close/>
                </a:path>
              </a:pathLst>
            </a:custGeom>
            <a:solidFill>
              <a:srgbClr val="ACD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679;p71"/>
            <p:cNvSpPr/>
            <p:nvPr/>
          </p:nvSpPr>
          <p:spPr>
            <a:xfrm>
              <a:off x="4201651" y="1677217"/>
              <a:ext cx="120466" cy="115524"/>
            </a:xfrm>
            <a:custGeom>
              <a:avLst/>
              <a:gdLst/>
              <a:ahLst/>
              <a:cxnLst/>
              <a:rect l="l" t="t" r="r" b="b"/>
              <a:pathLst>
                <a:path w="2803" h="2688" extrusionOk="0">
                  <a:moveTo>
                    <a:pt x="1943" y="0"/>
                  </a:moveTo>
                  <a:cubicBezTo>
                    <a:pt x="1329" y="923"/>
                    <a:pt x="683" y="1819"/>
                    <a:pt x="1" y="2688"/>
                  </a:cubicBezTo>
                  <a:cubicBezTo>
                    <a:pt x="269" y="2683"/>
                    <a:pt x="551" y="2679"/>
                    <a:pt x="838" y="2670"/>
                  </a:cubicBezTo>
                  <a:cubicBezTo>
                    <a:pt x="1529" y="1810"/>
                    <a:pt x="2184" y="919"/>
                    <a:pt x="2802" y="0"/>
                  </a:cubicBezTo>
                  <a:close/>
                </a:path>
              </a:pathLst>
            </a:custGeom>
            <a:solidFill>
              <a:srgbClr val="ACD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680;p71"/>
            <p:cNvSpPr/>
            <p:nvPr/>
          </p:nvSpPr>
          <p:spPr>
            <a:xfrm>
              <a:off x="4032617" y="1677775"/>
              <a:ext cx="128030" cy="112429"/>
            </a:xfrm>
            <a:custGeom>
              <a:avLst/>
              <a:gdLst/>
              <a:ahLst/>
              <a:cxnLst/>
              <a:rect l="l" t="t" r="r" b="b"/>
              <a:pathLst>
                <a:path w="2979" h="2616" extrusionOk="0">
                  <a:moveTo>
                    <a:pt x="2979" y="1"/>
                  </a:moveTo>
                  <a:lnTo>
                    <a:pt x="2979" y="1"/>
                  </a:lnTo>
                  <a:cubicBezTo>
                    <a:pt x="2715" y="6"/>
                    <a:pt x="2442" y="6"/>
                    <a:pt x="2169" y="10"/>
                  </a:cubicBezTo>
                  <a:cubicBezTo>
                    <a:pt x="1465" y="883"/>
                    <a:pt x="742" y="1743"/>
                    <a:pt x="0" y="2584"/>
                  </a:cubicBezTo>
                  <a:cubicBezTo>
                    <a:pt x="237" y="2598"/>
                    <a:pt x="478" y="2607"/>
                    <a:pt x="723" y="2616"/>
                  </a:cubicBezTo>
                  <a:cubicBezTo>
                    <a:pt x="1510" y="1779"/>
                    <a:pt x="2265" y="910"/>
                    <a:pt x="2979" y="1"/>
                  </a:cubicBezTo>
                  <a:close/>
                </a:path>
              </a:pathLst>
            </a:custGeom>
            <a:solidFill>
              <a:srgbClr val="ACD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681;p71"/>
            <p:cNvSpPr/>
            <p:nvPr/>
          </p:nvSpPr>
          <p:spPr>
            <a:xfrm>
              <a:off x="3997805" y="1678205"/>
              <a:ext cx="121626" cy="110452"/>
            </a:xfrm>
            <a:custGeom>
              <a:avLst/>
              <a:gdLst/>
              <a:ahLst/>
              <a:cxnLst/>
              <a:rect l="l" t="t" r="r" b="b"/>
              <a:pathLst>
                <a:path w="2830" h="2570" extrusionOk="0">
                  <a:moveTo>
                    <a:pt x="2829" y="0"/>
                  </a:moveTo>
                  <a:lnTo>
                    <a:pt x="2829" y="0"/>
                  </a:lnTo>
                  <a:cubicBezTo>
                    <a:pt x="2543" y="5"/>
                    <a:pt x="2256" y="5"/>
                    <a:pt x="1970" y="9"/>
                  </a:cubicBezTo>
                  <a:cubicBezTo>
                    <a:pt x="1320" y="860"/>
                    <a:pt x="665" y="1701"/>
                    <a:pt x="1" y="2538"/>
                  </a:cubicBezTo>
                  <a:cubicBezTo>
                    <a:pt x="215" y="2547"/>
                    <a:pt x="433" y="2560"/>
                    <a:pt x="660" y="2569"/>
                  </a:cubicBezTo>
                  <a:cubicBezTo>
                    <a:pt x="1401" y="1728"/>
                    <a:pt x="2125" y="873"/>
                    <a:pt x="2829" y="0"/>
                  </a:cubicBezTo>
                  <a:close/>
                </a:path>
              </a:pathLst>
            </a:custGeom>
            <a:solidFill>
              <a:srgbClr val="ACD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682;p71"/>
            <p:cNvSpPr/>
            <p:nvPr/>
          </p:nvSpPr>
          <p:spPr>
            <a:xfrm>
              <a:off x="3956761" y="1678592"/>
              <a:ext cx="119263" cy="108303"/>
            </a:xfrm>
            <a:custGeom>
              <a:avLst/>
              <a:gdLst/>
              <a:ahLst/>
              <a:cxnLst/>
              <a:rect l="l" t="t" r="r" b="b"/>
              <a:pathLst>
                <a:path w="2775" h="2520" extrusionOk="0">
                  <a:moveTo>
                    <a:pt x="2775" y="0"/>
                  </a:moveTo>
                  <a:lnTo>
                    <a:pt x="2775" y="0"/>
                  </a:lnTo>
                  <a:cubicBezTo>
                    <a:pt x="2479" y="5"/>
                    <a:pt x="2188" y="9"/>
                    <a:pt x="1902" y="14"/>
                  </a:cubicBezTo>
                  <a:cubicBezTo>
                    <a:pt x="1265" y="837"/>
                    <a:pt x="633" y="1655"/>
                    <a:pt x="1" y="2479"/>
                  </a:cubicBezTo>
                  <a:cubicBezTo>
                    <a:pt x="246" y="2492"/>
                    <a:pt x="519" y="2506"/>
                    <a:pt x="815" y="2520"/>
                  </a:cubicBezTo>
                  <a:cubicBezTo>
                    <a:pt x="1479" y="1687"/>
                    <a:pt x="2134" y="851"/>
                    <a:pt x="2775" y="0"/>
                  </a:cubicBezTo>
                  <a:close/>
                </a:path>
              </a:pathLst>
            </a:custGeom>
            <a:solidFill>
              <a:srgbClr val="ACD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683;p71"/>
            <p:cNvSpPr/>
            <p:nvPr/>
          </p:nvSpPr>
          <p:spPr>
            <a:xfrm>
              <a:off x="3909485" y="1680311"/>
              <a:ext cx="48307" cy="61458"/>
            </a:xfrm>
            <a:custGeom>
              <a:avLst/>
              <a:gdLst/>
              <a:ahLst/>
              <a:cxnLst/>
              <a:rect l="l" t="t" r="r" b="b"/>
              <a:pathLst>
                <a:path w="1124" h="1430" extrusionOk="0">
                  <a:moveTo>
                    <a:pt x="378" y="1"/>
                  </a:moveTo>
                  <a:cubicBezTo>
                    <a:pt x="358" y="1"/>
                    <a:pt x="344" y="3"/>
                    <a:pt x="332" y="10"/>
                  </a:cubicBezTo>
                  <a:lnTo>
                    <a:pt x="0" y="1429"/>
                  </a:lnTo>
                  <a:lnTo>
                    <a:pt x="1124" y="15"/>
                  </a:lnTo>
                  <a:lnTo>
                    <a:pt x="1124" y="15"/>
                  </a:lnTo>
                  <a:cubicBezTo>
                    <a:pt x="1012" y="19"/>
                    <a:pt x="917" y="20"/>
                    <a:pt x="836" y="20"/>
                  </a:cubicBezTo>
                  <a:cubicBezTo>
                    <a:pt x="545" y="20"/>
                    <a:pt x="434" y="1"/>
                    <a:pt x="378" y="1"/>
                  </a:cubicBezTo>
                  <a:close/>
                </a:path>
              </a:pathLst>
            </a:custGeom>
            <a:solidFill>
              <a:srgbClr val="ACD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684;p71"/>
            <p:cNvSpPr/>
            <p:nvPr/>
          </p:nvSpPr>
          <p:spPr>
            <a:xfrm>
              <a:off x="4447529" y="1739578"/>
              <a:ext cx="30557" cy="44009"/>
            </a:xfrm>
            <a:custGeom>
              <a:avLst/>
              <a:gdLst/>
              <a:ahLst/>
              <a:cxnLst/>
              <a:rect l="l" t="t" r="r" b="b"/>
              <a:pathLst>
                <a:path w="711" h="1024" extrusionOk="0">
                  <a:moveTo>
                    <a:pt x="710" y="0"/>
                  </a:moveTo>
                  <a:lnTo>
                    <a:pt x="710" y="0"/>
                  </a:lnTo>
                  <a:cubicBezTo>
                    <a:pt x="469" y="341"/>
                    <a:pt x="237" y="682"/>
                    <a:pt x="1" y="1023"/>
                  </a:cubicBezTo>
                  <a:cubicBezTo>
                    <a:pt x="351" y="1005"/>
                    <a:pt x="556" y="991"/>
                    <a:pt x="556" y="991"/>
                  </a:cubicBezTo>
                  <a:cubicBezTo>
                    <a:pt x="556" y="991"/>
                    <a:pt x="674" y="141"/>
                    <a:pt x="706" y="23"/>
                  </a:cubicBezTo>
                  <a:cubicBezTo>
                    <a:pt x="706" y="18"/>
                    <a:pt x="710" y="9"/>
                    <a:pt x="710" y="0"/>
                  </a:cubicBezTo>
                  <a:close/>
                </a:path>
              </a:pathLst>
            </a:custGeom>
            <a:solidFill>
              <a:srgbClr val="ACD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685;p71"/>
            <p:cNvSpPr/>
            <p:nvPr/>
          </p:nvSpPr>
          <p:spPr>
            <a:xfrm>
              <a:off x="4410610" y="1688348"/>
              <a:ext cx="67088" cy="97000"/>
            </a:xfrm>
            <a:custGeom>
              <a:avLst/>
              <a:gdLst/>
              <a:ahLst/>
              <a:cxnLst/>
              <a:rect l="l" t="t" r="r" b="b"/>
              <a:pathLst>
                <a:path w="1561" h="2257" extrusionOk="0">
                  <a:moveTo>
                    <a:pt x="1451" y="1"/>
                  </a:moveTo>
                  <a:cubicBezTo>
                    <a:pt x="1001" y="778"/>
                    <a:pt x="514" y="1529"/>
                    <a:pt x="0" y="2256"/>
                  </a:cubicBezTo>
                  <a:cubicBezTo>
                    <a:pt x="269" y="2243"/>
                    <a:pt x="510" y="2233"/>
                    <a:pt x="714" y="2220"/>
                  </a:cubicBezTo>
                  <a:cubicBezTo>
                    <a:pt x="996" y="1815"/>
                    <a:pt x="1278" y="1410"/>
                    <a:pt x="1560" y="1001"/>
                  </a:cubicBezTo>
                  <a:cubicBezTo>
                    <a:pt x="1542" y="733"/>
                    <a:pt x="1487" y="282"/>
                    <a:pt x="1451" y="1"/>
                  </a:cubicBezTo>
                  <a:close/>
                </a:path>
              </a:pathLst>
            </a:custGeom>
            <a:solidFill>
              <a:srgbClr val="ACD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686;p71"/>
            <p:cNvSpPr/>
            <p:nvPr/>
          </p:nvSpPr>
          <p:spPr>
            <a:xfrm>
              <a:off x="3918854" y="1679366"/>
              <a:ext cx="113203" cy="105381"/>
            </a:xfrm>
            <a:custGeom>
              <a:avLst/>
              <a:gdLst/>
              <a:ahLst/>
              <a:cxnLst/>
              <a:rect l="l" t="t" r="r" b="b"/>
              <a:pathLst>
                <a:path w="2634" h="2452" extrusionOk="0">
                  <a:moveTo>
                    <a:pt x="2634" y="0"/>
                  </a:moveTo>
                  <a:lnTo>
                    <a:pt x="2634" y="0"/>
                  </a:lnTo>
                  <a:cubicBezTo>
                    <a:pt x="2370" y="5"/>
                    <a:pt x="2111" y="9"/>
                    <a:pt x="1865" y="14"/>
                  </a:cubicBezTo>
                  <a:cubicBezTo>
                    <a:pt x="1215" y="787"/>
                    <a:pt x="592" y="1583"/>
                    <a:pt x="1" y="2411"/>
                  </a:cubicBezTo>
                  <a:cubicBezTo>
                    <a:pt x="160" y="2420"/>
                    <a:pt x="419" y="2433"/>
                    <a:pt x="746" y="2452"/>
                  </a:cubicBezTo>
                  <a:lnTo>
                    <a:pt x="2634" y="0"/>
                  </a:lnTo>
                  <a:close/>
                </a:path>
              </a:pathLst>
            </a:custGeom>
            <a:solidFill>
              <a:srgbClr val="ACD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687;p71"/>
            <p:cNvSpPr/>
            <p:nvPr/>
          </p:nvSpPr>
          <p:spPr>
            <a:xfrm>
              <a:off x="4370168" y="1677775"/>
              <a:ext cx="101857" cy="109507"/>
            </a:xfrm>
            <a:custGeom>
              <a:avLst/>
              <a:gdLst/>
              <a:ahLst/>
              <a:cxnLst/>
              <a:rect l="l" t="t" r="r" b="b"/>
              <a:pathLst>
                <a:path w="2370" h="2548" extrusionOk="0">
                  <a:moveTo>
                    <a:pt x="1692" y="1"/>
                  </a:moveTo>
                  <a:cubicBezTo>
                    <a:pt x="1160" y="874"/>
                    <a:pt x="596" y="1720"/>
                    <a:pt x="0" y="2548"/>
                  </a:cubicBezTo>
                  <a:cubicBezTo>
                    <a:pt x="282" y="2534"/>
                    <a:pt x="546" y="2520"/>
                    <a:pt x="796" y="2511"/>
                  </a:cubicBezTo>
                  <a:cubicBezTo>
                    <a:pt x="1355" y="1720"/>
                    <a:pt x="1883" y="901"/>
                    <a:pt x="2369" y="60"/>
                  </a:cubicBezTo>
                  <a:cubicBezTo>
                    <a:pt x="2365" y="24"/>
                    <a:pt x="2365" y="1"/>
                    <a:pt x="2365" y="1"/>
                  </a:cubicBezTo>
                  <a:close/>
                </a:path>
              </a:pathLst>
            </a:custGeom>
            <a:solidFill>
              <a:srgbClr val="ACD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688;p71"/>
            <p:cNvSpPr/>
            <p:nvPr/>
          </p:nvSpPr>
          <p:spPr>
            <a:xfrm>
              <a:off x="4244070" y="1677217"/>
              <a:ext cx="114019" cy="114578"/>
            </a:xfrm>
            <a:custGeom>
              <a:avLst/>
              <a:gdLst/>
              <a:ahLst/>
              <a:cxnLst/>
              <a:rect l="l" t="t" r="r" b="b"/>
              <a:pathLst>
                <a:path w="2653" h="2666" extrusionOk="0">
                  <a:moveTo>
                    <a:pt x="1952" y="0"/>
                  </a:moveTo>
                  <a:cubicBezTo>
                    <a:pt x="1338" y="919"/>
                    <a:pt x="687" y="1810"/>
                    <a:pt x="1" y="2665"/>
                  </a:cubicBezTo>
                  <a:cubicBezTo>
                    <a:pt x="269" y="2661"/>
                    <a:pt x="547" y="2652"/>
                    <a:pt x="819" y="2642"/>
                  </a:cubicBezTo>
                  <a:cubicBezTo>
                    <a:pt x="1447" y="1774"/>
                    <a:pt x="2056" y="896"/>
                    <a:pt x="2652" y="5"/>
                  </a:cubicBezTo>
                  <a:lnTo>
                    <a:pt x="1952" y="0"/>
                  </a:lnTo>
                  <a:close/>
                </a:path>
              </a:pathLst>
            </a:custGeom>
            <a:solidFill>
              <a:srgbClr val="ACD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689;p71"/>
            <p:cNvSpPr/>
            <p:nvPr/>
          </p:nvSpPr>
          <p:spPr>
            <a:xfrm>
              <a:off x="4330671" y="1677604"/>
              <a:ext cx="106541" cy="111441"/>
            </a:xfrm>
            <a:custGeom>
              <a:avLst/>
              <a:gdLst/>
              <a:ahLst/>
              <a:cxnLst/>
              <a:rect l="l" t="t" r="r" b="b"/>
              <a:pathLst>
                <a:path w="2479" h="2593" extrusionOk="0">
                  <a:moveTo>
                    <a:pt x="1760" y="0"/>
                  </a:moveTo>
                  <a:cubicBezTo>
                    <a:pt x="1219" y="896"/>
                    <a:pt x="633" y="1760"/>
                    <a:pt x="0" y="2593"/>
                  </a:cubicBezTo>
                  <a:cubicBezTo>
                    <a:pt x="264" y="2579"/>
                    <a:pt x="523" y="2570"/>
                    <a:pt x="769" y="2556"/>
                  </a:cubicBezTo>
                  <a:cubicBezTo>
                    <a:pt x="1369" y="1733"/>
                    <a:pt x="1942" y="878"/>
                    <a:pt x="2479" y="5"/>
                  </a:cubicBezTo>
                  <a:lnTo>
                    <a:pt x="1760" y="0"/>
                  </a:lnTo>
                  <a:close/>
                </a:path>
              </a:pathLst>
            </a:custGeom>
            <a:solidFill>
              <a:srgbClr val="ACD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690;p71"/>
            <p:cNvSpPr/>
            <p:nvPr/>
          </p:nvSpPr>
          <p:spPr>
            <a:xfrm>
              <a:off x="4285501" y="1677389"/>
              <a:ext cx="115180" cy="113203"/>
            </a:xfrm>
            <a:custGeom>
              <a:avLst/>
              <a:gdLst/>
              <a:ahLst/>
              <a:cxnLst/>
              <a:rect l="l" t="t" r="r" b="b"/>
              <a:pathLst>
                <a:path w="2680" h="2634" extrusionOk="0">
                  <a:moveTo>
                    <a:pt x="1824" y="1"/>
                  </a:moveTo>
                  <a:cubicBezTo>
                    <a:pt x="1233" y="892"/>
                    <a:pt x="624" y="1770"/>
                    <a:pt x="1" y="2634"/>
                  </a:cubicBezTo>
                  <a:cubicBezTo>
                    <a:pt x="306" y="2625"/>
                    <a:pt x="606" y="2611"/>
                    <a:pt x="906" y="2602"/>
                  </a:cubicBezTo>
                  <a:cubicBezTo>
                    <a:pt x="1543" y="1770"/>
                    <a:pt x="2134" y="906"/>
                    <a:pt x="2679" y="5"/>
                  </a:cubicBezTo>
                  <a:lnTo>
                    <a:pt x="1824" y="1"/>
                  </a:lnTo>
                  <a:close/>
                </a:path>
              </a:pathLst>
            </a:custGeom>
            <a:solidFill>
              <a:srgbClr val="ACD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691;p71"/>
            <p:cNvSpPr/>
            <p:nvPr/>
          </p:nvSpPr>
          <p:spPr>
            <a:xfrm>
              <a:off x="3909485" y="1680741"/>
              <a:ext cx="53765" cy="68635"/>
            </a:xfrm>
            <a:custGeom>
              <a:avLst/>
              <a:gdLst/>
              <a:ahLst/>
              <a:cxnLst/>
              <a:rect l="l" t="t" r="r" b="b"/>
              <a:pathLst>
                <a:path w="1251" h="1597" extrusionOk="0">
                  <a:moveTo>
                    <a:pt x="1251" y="0"/>
                  </a:moveTo>
                  <a:cubicBezTo>
                    <a:pt x="1205" y="5"/>
                    <a:pt x="1164" y="5"/>
                    <a:pt x="1124" y="5"/>
                  </a:cubicBezTo>
                  <a:lnTo>
                    <a:pt x="0" y="1419"/>
                  </a:lnTo>
                  <a:lnTo>
                    <a:pt x="5" y="1596"/>
                  </a:lnTo>
                  <a:cubicBezTo>
                    <a:pt x="414" y="1083"/>
                    <a:pt x="823" y="564"/>
                    <a:pt x="1237" y="50"/>
                  </a:cubicBezTo>
                  <a:cubicBezTo>
                    <a:pt x="1246" y="37"/>
                    <a:pt x="1251" y="18"/>
                    <a:pt x="1251" y="0"/>
                  </a:cubicBezTo>
                  <a:close/>
                </a:path>
              </a:pathLst>
            </a:custGeom>
            <a:solidFill>
              <a:srgbClr val="49B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692;p71"/>
            <p:cNvSpPr/>
            <p:nvPr/>
          </p:nvSpPr>
          <p:spPr>
            <a:xfrm>
              <a:off x="3913009" y="1679924"/>
              <a:ext cx="86041" cy="103060"/>
            </a:xfrm>
            <a:custGeom>
              <a:avLst/>
              <a:gdLst/>
              <a:ahLst/>
              <a:cxnLst/>
              <a:rect l="l" t="t" r="r" b="b"/>
              <a:pathLst>
                <a:path w="2002" h="2398" extrusionOk="0">
                  <a:moveTo>
                    <a:pt x="2001" y="1"/>
                  </a:moveTo>
                  <a:cubicBezTo>
                    <a:pt x="1951" y="1"/>
                    <a:pt x="1901" y="1"/>
                    <a:pt x="1851" y="6"/>
                  </a:cubicBezTo>
                  <a:cubicBezTo>
                    <a:pt x="1201" y="774"/>
                    <a:pt x="587" y="1570"/>
                    <a:pt x="0" y="2388"/>
                  </a:cubicBezTo>
                  <a:cubicBezTo>
                    <a:pt x="32" y="2393"/>
                    <a:pt x="77" y="2393"/>
                    <a:pt x="137" y="2398"/>
                  </a:cubicBezTo>
                  <a:cubicBezTo>
                    <a:pt x="728" y="1570"/>
                    <a:pt x="1351" y="774"/>
                    <a:pt x="2001" y="1"/>
                  </a:cubicBezTo>
                  <a:close/>
                </a:path>
              </a:pathLst>
            </a:custGeom>
            <a:solidFill>
              <a:srgbClr val="49B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693;p71"/>
            <p:cNvSpPr/>
            <p:nvPr/>
          </p:nvSpPr>
          <p:spPr>
            <a:xfrm>
              <a:off x="3950916" y="1679151"/>
              <a:ext cx="87588" cy="105983"/>
            </a:xfrm>
            <a:custGeom>
              <a:avLst/>
              <a:gdLst/>
              <a:ahLst/>
              <a:cxnLst/>
              <a:rect l="l" t="t" r="r" b="b"/>
              <a:pathLst>
                <a:path w="2038" h="2466" extrusionOk="0">
                  <a:moveTo>
                    <a:pt x="2038" y="1"/>
                  </a:moveTo>
                  <a:cubicBezTo>
                    <a:pt x="1988" y="1"/>
                    <a:pt x="1938" y="5"/>
                    <a:pt x="1888" y="5"/>
                  </a:cubicBezTo>
                  <a:lnTo>
                    <a:pt x="0" y="2457"/>
                  </a:lnTo>
                  <a:cubicBezTo>
                    <a:pt x="41" y="2461"/>
                    <a:pt x="91" y="2466"/>
                    <a:pt x="137" y="2466"/>
                  </a:cubicBezTo>
                  <a:cubicBezTo>
                    <a:pt x="769" y="1642"/>
                    <a:pt x="1401" y="824"/>
                    <a:pt x="2038" y="1"/>
                  </a:cubicBezTo>
                  <a:close/>
                </a:path>
              </a:pathLst>
            </a:custGeom>
            <a:solidFill>
              <a:srgbClr val="49B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694;p71"/>
            <p:cNvSpPr/>
            <p:nvPr/>
          </p:nvSpPr>
          <p:spPr>
            <a:xfrm>
              <a:off x="3991745" y="1678592"/>
              <a:ext cx="90554" cy="108690"/>
            </a:xfrm>
            <a:custGeom>
              <a:avLst/>
              <a:gdLst/>
              <a:ahLst/>
              <a:cxnLst/>
              <a:rect l="l" t="t" r="r" b="b"/>
              <a:pathLst>
                <a:path w="2107" h="2529" extrusionOk="0">
                  <a:moveTo>
                    <a:pt x="1961" y="0"/>
                  </a:moveTo>
                  <a:cubicBezTo>
                    <a:pt x="1320" y="851"/>
                    <a:pt x="665" y="1687"/>
                    <a:pt x="1" y="2520"/>
                  </a:cubicBezTo>
                  <a:cubicBezTo>
                    <a:pt x="51" y="2524"/>
                    <a:pt x="96" y="2524"/>
                    <a:pt x="142" y="2529"/>
                  </a:cubicBezTo>
                  <a:cubicBezTo>
                    <a:pt x="806" y="1692"/>
                    <a:pt x="1461" y="851"/>
                    <a:pt x="2106" y="0"/>
                  </a:cubicBezTo>
                  <a:close/>
                </a:path>
              </a:pathLst>
            </a:custGeom>
            <a:solidFill>
              <a:srgbClr val="49B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695;p71"/>
            <p:cNvSpPr/>
            <p:nvPr/>
          </p:nvSpPr>
          <p:spPr>
            <a:xfrm>
              <a:off x="4026171" y="1678205"/>
              <a:ext cx="99708" cy="110624"/>
            </a:xfrm>
            <a:custGeom>
              <a:avLst/>
              <a:gdLst/>
              <a:ahLst/>
              <a:cxnLst/>
              <a:rect l="l" t="t" r="r" b="b"/>
              <a:pathLst>
                <a:path w="2320" h="2574" extrusionOk="0">
                  <a:moveTo>
                    <a:pt x="2169" y="0"/>
                  </a:moveTo>
                  <a:cubicBezTo>
                    <a:pt x="1465" y="873"/>
                    <a:pt x="741" y="1728"/>
                    <a:pt x="0" y="2569"/>
                  </a:cubicBezTo>
                  <a:lnTo>
                    <a:pt x="150" y="2574"/>
                  </a:lnTo>
                  <a:cubicBezTo>
                    <a:pt x="892" y="1733"/>
                    <a:pt x="1615" y="873"/>
                    <a:pt x="2319" y="0"/>
                  </a:cubicBezTo>
                  <a:close/>
                </a:path>
              </a:pathLst>
            </a:custGeom>
            <a:solidFill>
              <a:srgbClr val="49B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696;p71"/>
            <p:cNvSpPr/>
            <p:nvPr/>
          </p:nvSpPr>
          <p:spPr>
            <a:xfrm>
              <a:off x="4063691" y="1677775"/>
              <a:ext cx="103232" cy="112644"/>
            </a:xfrm>
            <a:custGeom>
              <a:avLst/>
              <a:gdLst/>
              <a:ahLst/>
              <a:cxnLst/>
              <a:rect l="l" t="t" r="r" b="b"/>
              <a:pathLst>
                <a:path w="2402" h="2621" extrusionOk="0">
                  <a:moveTo>
                    <a:pt x="2256" y="1"/>
                  </a:moveTo>
                  <a:cubicBezTo>
                    <a:pt x="1542" y="906"/>
                    <a:pt x="787" y="1779"/>
                    <a:pt x="0" y="2616"/>
                  </a:cubicBezTo>
                  <a:cubicBezTo>
                    <a:pt x="50" y="2620"/>
                    <a:pt x="100" y="2620"/>
                    <a:pt x="155" y="2620"/>
                  </a:cubicBezTo>
                  <a:cubicBezTo>
                    <a:pt x="937" y="1784"/>
                    <a:pt x="1687" y="910"/>
                    <a:pt x="2401" y="1"/>
                  </a:cubicBezTo>
                  <a:close/>
                </a:path>
              </a:pathLst>
            </a:custGeom>
            <a:solidFill>
              <a:srgbClr val="49B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697;p71"/>
            <p:cNvSpPr/>
            <p:nvPr/>
          </p:nvSpPr>
          <p:spPr>
            <a:xfrm>
              <a:off x="4123301" y="1677389"/>
              <a:ext cx="85439" cy="114965"/>
            </a:xfrm>
            <a:custGeom>
              <a:avLst/>
              <a:gdLst/>
              <a:ahLst/>
              <a:cxnLst/>
              <a:rect l="l" t="t" r="r" b="b"/>
              <a:pathLst>
                <a:path w="1988" h="2675" extrusionOk="0">
                  <a:moveTo>
                    <a:pt x="1988" y="1"/>
                  </a:moveTo>
                  <a:cubicBezTo>
                    <a:pt x="1942" y="1"/>
                    <a:pt x="1897" y="1"/>
                    <a:pt x="1851" y="5"/>
                  </a:cubicBezTo>
                  <a:lnTo>
                    <a:pt x="0" y="2670"/>
                  </a:lnTo>
                  <a:cubicBezTo>
                    <a:pt x="46" y="2675"/>
                    <a:pt x="91" y="2675"/>
                    <a:pt x="137" y="2675"/>
                  </a:cubicBezTo>
                  <a:lnTo>
                    <a:pt x="1988" y="1"/>
                  </a:lnTo>
                  <a:close/>
                </a:path>
              </a:pathLst>
            </a:custGeom>
            <a:solidFill>
              <a:srgbClr val="49B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698;p71"/>
            <p:cNvSpPr/>
            <p:nvPr/>
          </p:nvSpPr>
          <p:spPr>
            <a:xfrm>
              <a:off x="4161423" y="1677217"/>
              <a:ext cx="91499" cy="115738"/>
            </a:xfrm>
            <a:custGeom>
              <a:avLst/>
              <a:gdLst/>
              <a:ahLst/>
              <a:cxnLst/>
              <a:rect l="l" t="t" r="r" b="b"/>
              <a:pathLst>
                <a:path w="2129" h="2693" extrusionOk="0">
                  <a:moveTo>
                    <a:pt x="1987" y="0"/>
                  </a:moveTo>
                  <a:lnTo>
                    <a:pt x="0" y="2693"/>
                  </a:lnTo>
                  <a:lnTo>
                    <a:pt x="146" y="2693"/>
                  </a:lnTo>
                  <a:lnTo>
                    <a:pt x="2128" y="0"/>
                  </a:lnTo>
                  <a:close/>
                </a:path>
              </a:pathLst>
            </a:custGeom>
            <a:solidFill>
              <a:srgbClr val="49B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699;p71"/>
            <p:cNvSpPr/>
            <p:nvPr/>
          </p:nvSpPr>
          <p:spPr>
            <a:xfrm>
              <a:off x="4195419" y="1677217"/>
              <a:ext cx="89737" cy="115524"/>
            </a:xfrm>
            <a:custGeom>
              <a:avLst/>
              <a:gdLst/>
              <a:ahLst/>
              <a:cxnLst/>
              <a:rect l="l" t="t" r="r" b="b"/>
              <a:pathLst>
                <a:path w="2088" h="2688" extrusionOk="0">
                  <a:moveTo>
                    <a:pt x="1947" y="0"/>
                  </a:moveTo>
                  <a:cubicBezTo>
                    <a:pt x="1333" y="923"/>
                    <a:pt x="683" y="1819"/>
                    <a:pt x="0" y="2688"/>
                  </a:cubicBezTo>
                  <a:lnTo>
                    <a:pt x="146" y="2688"/>
                  </a:lnTo>
                  <a:cubicBezTo>
                    <a:pt x="828" y="1819"/>
                    <a:pt x="1474" y="923"/>
                    <a:pt x="2088" y="0"/>
                  </a:cubicBezTo>
                  <a:close/>
                </a:path>
              </a:pathLst>
            </a:custGeom>
            <a:solidFill>
              <a:srgbClr val="49B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700;p71"/>
            <p:cNvSpPr/>
            <p:nvPr/>
          </p:nvSpPr>
          <p:spPr>
            <a:xfrm>
              <a:off x="4237623" y="1677217"/>
              <a:ext cx="90339" cy="114750"/>
            </a:xfrm>
            <a:custGeom>
              <a:avLst/>
              <a:gdLst/>
              <a:ahLst/>
              <a:cxnLst/>
              <a:rect l="l" t="t" r="r" b="b"/>
              <a:pathLst>
                <a:path w="2102" h="2670" extrusionOk="0">
                  <a:moveTo>
                    <a:pt x="1965" y="0"/>
                  </a:moveTo>
                  <a:cubicBezTo>
                    <a:pt x="1347" y="919"/>
                    <a:pt x="692" y="1810"/>
                    <a:pt x="1" y="2670"/>
                  </a:cubicBezTo>
                  <a:cubicBezTo>
                    <a:pt x="51" y="2670"/>
                    <a:pt x="101" y="2670"/>
                    <a:pt x="151" y="2665"/>
                  </a:cubicBezTo>
                  <a:cubicBezTo>
                    <a:pt x="837" y="1806"/>
                    <a:pt x="1488" y="919"/>
                    <a:pt x="2102" y="0"/>
                  </a:cubicBezTo>
                  <a:close/>
                </a:path>
              </a:pathLst>
            </a:custGeom>
            <a:solidFill>
              <a:srgbClr val="49B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701;p71"/>
            <p:cNvSpPr/>
            <p:nvPr/>
          </p:nvSpPr>
          <p:spPr>
            <a:xfrm>
              <a:off x="4279269" y="1677389"/>
              <a:ext cx="84666" cy="113418"/>
            </a:xfrm>
            <a:custGeom>
              <a:avLst/>
              <a:gdLst/>
              <a:ahLst/>
              <a:cxnLst/>
              <a:rect l="l" t="t" r="r" b="b"/>
              <a:pathLst>
                <a:path w="1970" h="2639" extrusionOk="0">
                  <a:moveTo>
                    <a:pt x="1833" y="1"/>
                  </a:moveTo>
                  <a:cubicBezTo>
                    <a:pt x="1237" y="892"/>
                    <a:pt x="628" y="1774"/>
                    <a:pt x="0" y="2638"/>
                  </a:cubicBezTo>
                  <a:cubicBezTo>
                    <a:pt x="50" y="2638"/>
                    <a:pt x="96" y="2634"/>
                    <a:pt x="146" y="2634"/>
                  </a:cubicBezTo>
                  <a:cubicBezTo>
                    <a:pt x="769" y="1770"/>
                    <a:pt x="1378" y="892"/>
                    <a:pt x="1969" y="1"/>
                  </a:cubicBezTo>
                  <a:close/>
                </a:path>
              </a:pathLst>
            </a:custGeom>
            <a:solidFill>
              <a:srgbClr val="49B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702;p71"/>
            <p:cNvSpPr/>
            <p:nvPr/>
          </p:nvSpPr>
          <p:spPr>
            <a:xfrm>
              <a:off x="4324396" y="1677604"/>
              <a:ext cx="81958" cy="111656"/>
            </a:xfrm>
            <a:custGeom>
              <a:avLst/>
              <a:gdLst/>
              <a:ahLst/>
              <a:cxnLst/>
              <a:rect l="l" t="t" r="r" b="b"/>
              <a:pathLst>
                <a:path w="1907" h="2598" extrusionOk="0">
                  <a:moveTo>
                    <a:pt x="1774" y="0"/>
                  </a:moveTo>
                  <a:cubicBezTo>
                    <a:pt x="1229" y="901"/>
                    <a:pt x="633" y="1765"/>
                    <a:pt x="1" y="2597"/>
                  </a:cubicBezTo>
                  <a:cubicBezTo>
                    <a:pt x="51" y="2593"/>
                    <a:pt x="101" y="2593"/>
                    <a:pt x="146" y="2593"/>
                  </a:cubicBezTo>
                  <a:cubicBezTo>
                    <a:pt x="779" y="1760"/>
                    <a:pt x="1365" y="896"/>
                    <a:pt x="1906" y="0"/>
                  </a:cubicBezTo>
                  <a:close/>
                </a:path>
              </a:pathLst>
            </a:custGeom>
            <a:solidFill>
              <a:srgbClr val="49B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703;p71"/>
            <p:cNvSpPr/>
            <p:nvPr/>
          </p:nvSpPr>
          <p:spPr>
            <a:xfrm>
              <a:off x="4363678" y="1677775"/>
              <a:ext cx="79422" cy="109722"/>
            </a:xfrm>
            <a:custGeom>
              <a:avLst/>
              <a:gdLst/>
              <a:ahLst/>
              <a:cxnLst/>
              <a:rect l="l" t="t" r="r" b="b"/>
              <a:pathLst>
                <a:path w="1848" h="2553" extrusionOk="0">
                  <a:moveTo>
                    <a:pt x="1711" y="1"/>
                  </a:moveTo>
                  <a:cubicBezTo>
                    <a:pt x="1174" y="874"/>
                    <a:pt x="601" y="1729"/>
                    <a:pt x="1" y="2552"/>
                  </a:cubicBezTo>
                  <a:cubicBezTo>
                    <a:pt x="51" y="2552"/>
                    <a:pt x="101" y="2548"/>
                    <a:pt x="151" y="2548"/>
                  </a:cubicBezTo>
                  <a:cubicBezTo>
                    <a:pt x="747" y="1725"/>
                    <a:pt x="1311" y="874"/>
                    <a:pt x="1847" y="1"/>
                  </a:cubicBezTo>
                  <a:close/>
                </a:path>
              </a:pathLst>
            </a:custGeom>
            <a:solidFill>
              <a:srgbClr val="49B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704;p71"/>
            <p:cNvSpPr/>
            <p:nvPr/>
          </p:nvSpPr>
          <p:spPr>
            <a:xfrm>
              <a:off x="4404336" y="1680354"/>
              <a:ext cx="68678" cy="105381"/>
            </a:xfrm>
            <a:custGeom>
              <a:avLst/>
              <a:gdLst/>
              <a:ahLst/>
              <a:cxnLst/>
              <a:rect l="l" t="t" r="r" b="b"/>
              <a:pathLst>
                <a:path w="1598" h="2452" extrusionOk="0">
                  <a:moveTo>
                    <a:pt x="1574" y="0"/>
                  </a:moveTo>
                  <a:cubicBezTo>
                    <a:pt x="1088" y="841"/>
                    <a:pt x="560" y="1660"/>
                    <a:pt x="1" y="2451"/>
                  </a:cubicBezTo>
                  <a:cubicBezTo>
                    <a:pt x="51" y="2447"/>
                    <a:pt x="96" y="2447"/>
                    <a:pt x="146" y="2442"/>
                  </a:cubicBezTo>
                  <a:cubicBezTo>
                    <a:pt x="660" y="1715"/>
                    <a:pt x="1147" y="964"/>
                    <a:pt x="1597" y="187"/>
                  </a:cubicBezTo>
                  <a:cubicBezTo>
                    <a:pt x="1588" y="109"/>
                    <a:pt x="1579" y="46"/>
                    <a:pt x="1574" y="0"/>
                  </a:cubicBezTo>
                  <a:close/>
                </a:path>
              </a:pathLst>
            </a:custGeom>
            <a:solidFill>
              <a:srgbClr val="49B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705;p71"/>
            <p:cNvSpPr/>
            <p:nvPr/>
          </p:nvSpPr>
          <p:spPr>
            <a:xfrm>
              <a:off x="4441297" y="1731369"/>
              <a:ext cx="36789" cy="52390"/>
            </a:xfrm>
            <a:custGeom>
              <a:avLst/>
              <a:gdLst/>
              <a:ahLst/>
              <a:cxnLst/>
              <a:rect l="l" t="t" r="r" b="b"/>
              <a:pathLst>
                <a:path w="856" h="1219" extrusionOk="0">
                  <a:moveTo>
                    <a:pt x="846" y="0"/>
                  </a:moveTo>
                  <a:cubicBezTo>
                    <a:pt x="564" y="409"/>
                    <a:pt x="282" y="814"/>
                    <a:pt x="0" y="1219"/>
                  </a:cubicBezTo>
                  <a:cubicBezTo>
                    <a:pt x="50" y="1219"/>
                    <a:pt x="96" y="1214"/>
                    <a:pt x="146" y="1214"/>
                  </a:cubicBezTo>
                  <a:cubicBezTo>
                    <a:pt x="382" y="873"/>
                    <a:pt x="619" y="532"/>
                    <a:pt x="855" y="191"/>
                  </a:cubicBezTo>
                  <a:cubicBezTo>
                    <a:pt x="855" y="155"/>
                    <a:pt x="855" y="86"/>
                    <a:pt x="846" y="0"/>
                  </a:cubicBezTo>
                  <a:close/>
                </a:path>
              </a:pathLst>
            </a:custGeom>
            <a:solidFill>
              <a:srgbClr val="ACD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706;p71"/>
            <p:cNvSpPr/>
            <p:nvPr/>
          </p:nvSpPr>
          <p:spPr>
            <a:xfrm>
              <a:off x="3872352" y="1672661"/>
              <a:ext cx="643846" cy="779655"/>
            </a:xfrm>
            <a:custGeom>
              <a:avLst/>
              <a:gdLst/>
              <a:ahLst/>
              <a:cxnLst/>
              <a:rect l="l" t="t" r="r" b="b"/>
              <a:pathLst>
                <a:path w="14981" h="18141" extrusionOk="0">
                  <a:moveTo>
                    <a:pt x="10619" y="288"/>
                  </a:moveTo>
                  <a:cubicBezTo>
                    <a:pt x="10746" y="297"/>
                    <a:pt x="10874" y="306"/>
                    <a:pt x="11001" y="311"/>
                  </a:cubicBezTo>
                  <a:lnTo>
                    <a:pt x="13866" y="456"/>
                  </a:lnTo>
                  <a:cubicBezTo>
                    <a:pt x="13893" y="720"/>
                    <a:pt x="13920" y="989"/>
                    <a:pt x="13943" y="1252"/>
                  </a:cubicBezTo>
                  <a:cubicBezTo>
                    <a:pt x="13934" y="1307"/>
                    <a:pt x="13930" y="1361"/>
                    <a:pt x="13925" y="1416"/>
                  </a:cubicBezTo>
                  <a:cubicBezTo>
                    <a:pt x="13907" y="1662"/>
                    <a:pt x="13889" y="1907"/>
                    <a:pt x="13875" y="2153"/>
                  </a:cubicBezTo>
                  <a:cubicBezTo>
                    <a:pt x="13866" y="2276"/>
                    <a:pt x="13861" y="2398"/>
                    <a:pt x="13852" y="2521"/>
                  </a:cubicBezTo>
                  <a:cubicBezTo>
                    <a:pt x="13644" y="2540"/>
                    <a:pt x="13435" y="2546"/>
                    <a:pt x="13225" y="2546"/>
                  </a:cubicBezTo>
                  <a:cubicBezTo>
                    <a:pt x="12931" y="2546"/>
                    <a:pt x="12637" y="2535"/>
                    <a:pt x="12342" y="2535"/>
                  </a:cubicBezTo>
                  <a:cubicBezTo>
                    <a:pt x="11815" y="2539"/>
                    <a:pt x="11287" y="2603"/>
                    <a:pt x="10755" y="2644"/>
                  </a:cubicBezTo>
                  <a:cubicBezTo>
                    <a:pt x="10245" y="2683"/>
                    <a:pt x="9732" y="2695"/>
                    <a:pt x="9218" y="2695"/>
                  </a:cubicBezTo>
                  <a:cubicBezTo>
                    <a:pt x="8657" y="2695"/>
                    <a:pt x="8096" y="2681"/>
                    <a:pt x="7536" y="2671"/>
                  </a:cubicBezTo>
                  <a:cubicBezTo>
                    <a:pt x="5348" y="2630"/>
                    <a:pt x="3161" y="2585"/>
                    <a:pt x="973" y="2544"/>
                  </a:cubicBezTo>
                  <a:cubicBezTo>
                    <a:pt x="1046" y="1793"/>
                    <a:pt x="1119" y="1043"/>
                    <a:pt x="1205" y="288"/>
                  </a:cubicBezTo>
                  <a:close/>
                  <a:moveTo>
                    <a:pt x="14152" y="12981"/>
                  </a:moveTo>
                  <a:cubicBezTo>
                    <a:pt x="14171" y="13290"/>
                    <a:pt x="14193" y="13599"/>
                    <a:pt x="14216" y="13908"/>
                  </a:cubicBezTo>
                  <a:cubicBezTo>
                    <a:pt x="14321" y="15100"/>
                    <a:pt x="14493" y="16287"/>
                    <a:pt x="14757" y="17451"/>
                  </a:cubicBezTo>
                  <a:cubicBezTo>
                    <a:pt x="14584" y="17478"/>
                    <a:pt x="14407" y="17501"/>
                    <a:pt x="14230" y="17524"/>
                  </a:cubicBezTo>
                  <a:cubicBezTo>
                    <a:pt x="14193" y="17101"/>
                    <a:pt x="14098" y="16678"/>
                    <a:pt x="14071" y="16255"/>
                  </a:cubicBezTo>
                  <a:cubicBezTo>
                    <a:pt x="14030" y="15709"/>
                    <a:pt x="14034" y="15168"/>
                    <a:pt x="14061" y="14627"/>
                  </a:cubicBezTo>
                  <a:cubicBezTo>
                    <a:pt x="14084" y="14077"/>
                    <a:pt x="14116" y="13531"/>
                    <a:pt x="14152" y="12981"/>
                  </a:cubicBezTo>
                  <a:close/>
                  <a:moveTo>
                    <a:pt x="13843" y="2717"/>
                  </a:moveTo>
                  <a:lnTo>
                    <a:pt x="13843" y="2717"/>
                  </a:lnTo>
                  <a:cubicBezTo>
                    <a:pt x="13798" y="3522"/>
                    <a:pt x="13766" y="4331"/>
                    <a:pt x="13734" y="5136"/>
                  </a:cubicBezTo>
                  <a:cubicBezTo>
                    <a:pt x="13661" y="7128"/>
                    <a:pt x="13607" y="9124"/>
                    <a:pt x="13502" y="11116"/>
                  </a:cubicBezTo>
                  <a:cubicBezTo>
                    <a:pt x="13443" y="12230"/>
                    <a:pt x="13320" y="13344"/>
                    <a:pt x="13279" y="14454"/>
                  </a:cubicBezTo>
                  <a:cubicBezTo>
                    <a:pt x="13257" y="14981"/>
                    <a:pt x="13307" y="15509"/>
                    <a:pt x="13370" y="16032"/>
                  </a:cubicBezTo>
                  <a:cubicBezTo>
                    <a:pt x="13398" y="16282"/>
                    <a:pt x="13443" y="16528"/>
                    <a:pt x="13457" y="16778"/>
                  </a:cubicBezTo>
                  <a:cubicBezTo>
                    <a:pt x="13470" y="17014"/>
                    <a:pt x="13448" y="17246"/>
                    <a:pt x="13443" y="17483"/>
                  </a:cubicBezTo>
                  <a:cubicBezTo>
                    <a:pt x="12080" y="17529"/>
                    <a:pt x="10717" y="17547"/>
                    <a:pt x="9355" y="17547"/>
                  </a:cubicBezTo>
                  <a:cubicBezTo>
                    <a:pt x="6349" y="17547"/>
                    <a:pt x="3344" y="17461"/>
                    <a:pt x="337" y="17414"/>
                  </a:cubicBezTo>
                  <a:cubicBezTo>
                    <a:pt x="300" y="17414"/>
                    <a:pt x="264" y="17419"/>
                    <a:pt x="228" y="17424"/>
                  </a:cubicBezTo>
                  <a:cubicBezTo>
                    <a:pt x="373" y="16741"/>
                    <a:pt x="328" y="15996"/>
                    <a:pt x="314" y="15309"/>
                  </a:cubicBezTo>
                  <a:cubicBezTo>
                    <a:pt x="305" y="14827"/>
                    <a:pt x="309" y="14345"/>
                    <a:pt x="323" y="13867"/>
                  </a:cubicBezTo>
                  <a:cubicBezTo>
                    <a:pt x="346" y="13303"/>
                    <a:pt x="369" y="12744"/>
                    <a:pt x="391" y="12180"/>
                  </a:cubicBezTo>
                  <a:cubicBezTo>
                    <a:pt x="450" y="10925"/>
                    <a:pt x="514" y="9665"/>
                    <a:pt x="573" y="8406"/>
                  </a:cubicBezTo>
                  <a:cubicBezTo>
                    <a:pt x="600" y="7869"/>
                    <a:pt x="614" y="7332"/>
                    <a:pt x="646" y="6796"/>
                  </a:cubicBezTo>
                  <a:cubicBezTo>
                    <a:pt x="660" y="6582"/>
                    <a:pt x="673" y="6373"/>
                    <a:pt x="687" y="6164"/>
                  </a:cubicBezTo>
                  <a:cubicBezTo>
                    <a:pt x="691" y="6109"/>
                    <a:pt x="696" y="6055"/>
                    <a:pt x="701" y="6000"/>
                  </a:cubicBezTo>
                  <a:cubicBezTo>
                    <a:pt x="791" y="4913"/>
                    <a:pt x="901" y="3826"/>
                    <a:pt x="1005" y="2739"/>
                  </a:cubicBezTo>
                  <a:cubicBezTo>
                    <a:pt x="3220" y="2780"/>
                    <a:pt x="5435" y="2821"/>
                    <a:pt x="7649" y="2867"/>
                  </a:cubicBezTo>
                  <a:cubicBezTo>
                    <a:pt x="8149" y="2875"/>
                    <a:pt x="8648" y="2885"/>
                    <a:pt x="9146" y="2885"/>
                  </a:cubicBezTo>
                  <a:cubicBezTo>
                    <a:pt x="9741" y="2885"/>
                    <a:pt x="10334" y="2871"/>
                    <a:pt x="10928" y="2821"/>
                  </a:cubicBezTo>
                  <a:cubicBezTo>
                    <a:pt x="11451" y="2778"/>
                    <a:pt x="11969" y="2730"/>
                    <a:pt x="12491" y="2730"/>
                  </a:cubicBezTo>
                  <a:cubicBezTo>
                    <a:pt x="12514" y="2730"/>
                    <a:pt x="12537" y="2730"/>
                    <a:pt x="12561" y="2730"/>
                  </a:cubicBezTo>
                  <a:cubicBezTo>
                    <a:pt x="12777" y="2733"/>
                    <a:pt x="12990" y="2737"/>
                    <a:pt x="13204" y="2737"/>
                  </a:cubicBezTo>
                  <a:cubicBezTo>
                    <a:pt x="13417" y="2737"/>
                    <a:pt x="13629" y="2733"/>
                    <a:pt x="13843" y="2717"/>
                  </a:cubicBezTo>
                  <a:close/>
                  <a:moveTo>
                    <a:pt x="14011" y="3199"/>
                  </a:moveTo>
                  <a:cubicBezTo>
                    <a:pt x="14039" y="4531"/>
                    <a:pt x="14066" y="5864"/>
                    <a:pt x="14080" y="7196"/>
                  </a:cubicBezTo>
                  <a:cubicBezTo>
                    <a:pt x="14071" y="8110"/>
                    <a:pt x="14061" y="9024"/>
                    <a:pt x="14066" y="9938"/>
                  </a:cubicBezTo>
                  <a:cubicBezTo>
                    <a:pt x="14034" y="11348"/>
                    <a:pt x="13971" y="12762"/>
                    <a:pt x="13889" y="14172"/>
                  </a:cubicBezTo>
                  <a:cubicBezTo>
                    <a:pt x="13857" y="14772"/>
                    <a:pt x="13834" y="15373"/>
                    <a:pt x="13861" y="15973"/>
                  </a:cubicBezTo>
                  <a:cubicBezTo>
                    <a:pt x="13884" y="16509"/>
                    <a:pt x="14007" y="17042"/>
                    <a:pt x="14043" y="17574"/>
                  </a:cubicBezTo>
                  <a:cubicBezTo>
                    <a:pt x="14021" y="17605"/>
                    <a:pt x="14025" y="17646"/>
                    <a:pt x="14048" y="17683"/>
                  </a:cubicBezTo>
                  <a:cubicBezTo>
                    <a:pt x="14048" y="17706"/>
                    <a:pt x="14052" y="17728"/>
                    <a:pt x="14052" y="17751"/>
                  </a:cubicBezTo>
                  <a:cubicBezTo>
                    <a:pt x="11607" y="17903"/>
                    <a:pt x="9157" y="17947"/>
                    <a:pt x="6707" y="17947"/>
                  </a:cubicBezTo>
                  <a:cubicBezTo>
                    <a:pt x="4678" y="17947"/>
                    <a:pt x="2650" y="17917"/>
                    <a:pt x="623" y="17892"/>
                  </a:cubicBezTo>
                  <a:cubicBezTo>
                    <a:pt x="651" y="17796"/>
                    <a:pt x="678" y="17706"/>
                    <a:pt x="705" y="17615"/>
                  </a:cubicBezTo>
                  <a:cubicBezTo>
                    <a:pt x="3599" y="17661"/>
                    <a:pt x="6495" y="17740"/>
                    <a:pt x="9390" y="17740"/>
                  </a:cubicBezTo>
                  <a:cubicBezTo>
                    <a:pt x="10772" y="17740"/>
                    <a:pt x="12153" y="17722"/>
                    <a:pt x="13534" y="17674"/>
                  </a:cubicBezTo>
                  <a:cubicBezTo>
                    <a:pt x="13589" y="17669"/>
                    <a:pt x="13629" y="17628"/>
                    <a:pt x="13629" y="17574"/>
                  </a:cubicBezTo>
                  <a:cubicBezTo>
                    <a:pt x="13639" y="17105"/>
                    <a:pt x="13639" y="16664"/>
                    <a:pt x="13584" y="16196"/>
                  </a:cubicBezTo>
                  <a:cubicBezTo>
                    <a:pt x="13520" y="15709"/>
                    <a:pt x="13466" y="15223"/>
                    <a:pt x="13466" y="14731"/>
                  </a:cubicBezTo>
                  <a:cubicBezTo>
                    <a:pt x="13466" y="13699"/>
                    <a:pt x="13607" y="12662"/>
                    <a:pt x="13666" y="11634"/>
                  </a:cubicBezTo>
                  <a:cubicBezTo>
                    <a:pt x="13784" y="9565"/>
                    <a:pt x="13843" y="7492"/>
                    <a:pt x="13916" y="5422"/>
                  </a:cubicBezTo>
                  <a:cubicBezTo>
                    <a:pt x="13943" y="4681"/>
                    <a:pt x="13975" y="3940"/>
                    <a:pt x="14011" y="3199"/>
                  </a:cubicBezTo>
                  <a:close/>
                  <a:moveTo>
                    <a:pt x="7796" y="1"/>
                  </a:moveTo>
                  <a:cubicBezTo>
                    <a:pt x="6324" y="1"/>
                    <a:pt x="4848" y="52"/>
                    <a:pt x="3375" y="70"/>
                  </a:cubicBezTo>
                  <a:cubicBezTo>
                    <a:pt x="2624" y="75"/>
                    <a:pt x="1869" y="88"/>
                    <a:pt x="1119" y="97"/>
                  </a:cubicBezTo>
                  <a:cubicBezTo>
                    <a:pt x="1110" y="97"/>
                    <a:pt x="1105" y="97"/>
                    <a:pt x="1096" y="102"/>
                  </a:cubicBezTo>
                  <a:lnTo>
                    <a:pt x="1092" y="102"/>
                  </a:lnTo>
                  <a:cubicBezTo>
                    <a:pt x="1087" y="102"/>
                    <a:pt x="1083" y="106"/>
                    <a:pt x="1078" y="106"/>
                  </a:cubicBezTo>
                  <a:cubicBezTo>
                    <a:pt x="1064" y="111"/>
                    <a:pt x="1051" y="125"/>
                    <a:pt x="1042" y="138"/>
                  </a:cubicBezTo>
                  <a:cubicBezTo>
                    <a:pt x="1042" y="138"/>
                    <a:pt x="1042" y="143"/>
                    <a:pt x="1042" y="143"/>
                  </a:cubicBezTo>
                  <a:cubicBezTo>
                    <a:pt x="1037" y="143"/>
                    <a:pt x="1037" y="147"/>
                    <a:pt x="1037" y="147"/>
                  </a:cubicBezTo>
                  <a:cubicBezTo>
                    <a:pt x="1028" y="161"/>
                    <a:pt x="1023" y="179"/>
                    <a:pt x="1023" y="193"/>
                  </a:cubicBezTo>
                  <a:cubicBezTo>
                    <a:pt x="746" y="2685"/>
                    <a:pt x="541" y="5186"/>
                    <a:pt x="396" y="7687"/>
                  </a:cubicBezTo>
                  <a:cubicBezTo>
                    <a:pt x="323" y="8938"/>
                    <a:pt x="264" y="10184"/>
                    <a:pt x="218" y="11434"/>
                  </a:cubicBezTo>
                  <a:cubicBezTo>
                    <a:pt x="182" y="12389"/>
                    <a:pt x="137" y="13349"/>
                    <a:pt x="118" y="14304"/>
                  </a:cubicBezTo>
                  <a:cubicBezTo>
                    <a:pt x="82" y="15386"/>
                    <a:pt x="41" y="16464"/>
                    <a:pt x="0" y="17542"/>
                  </a:cubicBezTo>
                  <a:cubicBezTo>
                    <a:pt x="0" y="17587"/>
                    <a:pt x="27" y="17619"/>
                    <a:pt x="59" y="17628"/>
                  </a:cubicBezTo>
                  <a:cubicBezTo>
                    <a:pt x="76" y="17635"/>
                    <a:pt x="90" y="17639"/>
                    <a:pt x="106" y="17639"/>
                  </a:cubicBezTo>
                  <a:cubicBezTo>
                    <a:pt x="111" y="17639"/>
                    <a:pt x="117" y="17639"/>
                    <a:pt x="123" y="17637"/>
                  </a:cubicBezTo>
                  <a:cubicBezTo>
                    <a:pt x="196" y="17615"/>
                    <a:pt x="259" y="17610"/>
                    <a:pt x="337" y="17605"/>
                  </a:cubicBezTo>
                  <a:cubicBezTo>
                    <a:pt x="391" y="17610"/>
                    <a:pt x="450" y="17610"/>
                    <a:pt x="505" y="17610"/>
                  </a:cubicBezTo>
                  <a:lnTo>
                    <a:pt x="400" y="17960"/>
                  </a:lnTo>
                  <a:cubicBezTo>
                    <a:pt x="382" y="18019"/>
                    <a:pt x="432" y="18078"/>
                    <a:pt x="496" y="18083"/>
                  </a:cubicBezTo>
                  <a:cubicBezTo>
                    <a:pt x="2581" y="18108"/>
                    <a:pt x="4668" y="18141"/>
                    <a:pt x="6756" y="18141"/>
                  </a:cubicBezTo>
                  <a:cubicBezTo>
                    <a:pt x="9222" y="18141"/>
                    <a:pt x="11687" y="18095"/>
                    <a:pt x="14148" y="17937"/>
                  </a:cubicBezTo>
                  <a:cubicBezTo>
                    <a:pt x="14202" y="17933"/>
                    <a:pt x="14243" y="17897"/>
                    <a:pt x="14243" y="17842"/>
                  </a:cubicBezTo>
                  <a:cubicBezTo>
                    <a:pt x="14243" y="17801"/>
                    <a:pt x="14243" y="17756"/>
                    <a:pt x="14243" y="17715"/>
                  </a:cubicBezTo>
                  <a:cubicBezTo>
                    <a:pt x="14462" y="17687"/>
                    <a:pt x="14680" y="17655"/>
                    <a:pt x="14903" y="17628"/>
                  </a:cubicBezTo>
                  <a:cubicBezTo>
                    <a:pt x="14953" y="17619"/>
                    <a:pt x="14980" y="17551"/>
                    <a:pt x="14966" y="17510"/>
                  </a:cubicBezTo>
                  <a:cubicBezTo>
                    <a:pt x="14416" y="15141"/>
                    <a:pt x="14280" y="12735"/>
                    <a:pt x="14262" y="10320"/>
                  </a:cubicBezTo>
                  <a:cubicBezTo>
                    <a:pt x="14280" y="9342"/>
                    <a:pt x="14284" y="8365"/>
                    <a:pt x="14275" y="7387"/>
                  </a:cubicBezTo>
                  <a:cubicBezTo>
                    <a:pt x="14284" y="6291"/>
                    <a:pt x="14293" y="5200"/>
                    <a:pt x="14275" y="4108"/>
                  </a:cubicBezTo>
                  <a:cubicBezTo>
                    <a:pt x="14262" y="3285"/>
                    <a:pt x="14225" y="2457"/>
                    <a:pt x="14166" y="1634"/>
                  </a:cubicBezTo>
                  <a:cubicBezTo>
                    <a:pt x="14162" y="1425"/>
                    <a:pt x="14157" y="1220"/>
                    <a:pt x="14152" y="1011"/>
                  </a:cubicBezTo>
                  <a:cubicBezTo>
                    <a:pt x="14157" y="934"/>
                    <a:pt x="14166" y="861"/>
                    <a:pt x="14171" y="784"/>
                  </a:cubicBezTo>
                  <a:cubicBezTo>
                    <a:pt x="14202" y="452"/>
                    <a:pt x="14116" y="129"/>
                    <a:pt x="13739" y="97"/>
                  </a:cubicBezTo>
                  <a:cubicBezTo>
                    <a:pt x="13579" y="84"/>
                    <a:pt x="13418" y="79"/>
                    <a:pt x="13256" y="79"/>
                  </a:cubicBezTo>
                  <a:cubicBezTo>
                    <a:pt x="12932" y="79"/>
                    <a:pt x="12605" y="97"/>
                    <a:pt x="12283" y="97"/>
                  </a:cubicBezTo>
                  <a:lnTo>
                    <a:pt x="11005" y="97"/>
                  </a:lnTo>
                  <a:cubicBezTo>
                    <a:pt x="10291" y="56"/>
                    <a:pt x="9578" y="24"/>
                    <a:pt x="8859" y="11"/>
                  </a:cubicBezTo>
                  <a:cubicBezTo>
                    <a:pt x="8505" y="4"/>
                    <a:pt x="8151" y="1"/>
                    <a:pt x="7796" y="1"/>
                  </a:cubicBezTo>
                  <a:close/>
                </a:path>
              </a:pathLst>
            </a:custGeom>
            <a:solidFill>
              <a:srgbClr val="4C4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Текст 1"/>
          <p:cNvSpPr txBox="1">
            <a:spLocks/>
          </p:cNvSpPr>
          <p:nvPr/>
        </p:nvSpPr>
        <p:spPr>
          <a:xfrm>
            <a:off x="4361574" y="635266"/>
            <a:ext cx="2871575" cy="16185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1pPr>
            <a:lvl2pPr marL="914400" marR="0" lvl="1"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2pPr>
            <a:lvl3pPr marL="1371600" marR="0" lvl="2"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3pPr>
            <a:lvl4pPr marL="1828800" marR="0" lvl="3"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4pPr>
            <a:lvl5pPr marL="2286000" marR="0" lvl="4"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5pPr>
            <a:lvl6pPr marL="2743200" marR="0" lvl="5"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6pPr>
            <a:lvl7pPr marL="3200400" marR="0" lvl="6"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7pPr>
            <a:lvl8pPr marL="3657600" marR="0" lvl="7"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8pPr>
            <a:lvl9pPr marL="4114800" marR="0" lvl="8" indent="-317500" algn="l" rtl="0">
              <a:lnSpc>
                <a:spcPct val="115000"/>
              </a:lnSpc>
              <a:spcBef>
                <a:spcPts val="1600"/>
              </a:spcBef>
              <a:spcAft>
                <a:spcPts val="160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9pPr>
          </a:lstStyle>
          <a:p>
            <a:pPr>
              <a:spcBef>
                <a:spcPts val="1200"/>
              </a:spcBef>
            </a:pPr>
            <a:r>
              <a:rPr lang="en-GB" sz="1600" dirty="0" smtClean="0"/>
              <a:t>He’s travelling a lot these days.</a:t>
            </a:r>
          </a:p>
          <a:p>
            <a:pPr>
              <a:spcBef>
                <a:spcPts val="1200"/>
              </a:spcBef>
            </a:pPr>
            <a:r>
              <a:rPr lang="en-GB" sz="1600" dirty="0" smtClean="0"/>
              <a:t>They aren’t recording a song at the moment.</a:t>
            </a:r>
          </a:p>
          <a:p>
            <a:pPr>
              <a:spcBef>
                <a:spcPts val="1200"/>
              </a:spcBef>
            </a:pPr>
            <a:r>
              <a:rPr lang="en-GB" sz="1600" dirty="0" smtClean="0"/>
              <a:t>Is she skateboarding now? No, she isn’t.</a:t>
            </a:r>
          </a:p>
          <a:p>
            <a:pPr>
              <a:spcBef>
                <a:spcPts val="1200"/>
              </a:spcBef>
            </a:pPr>
            <a:endParaRPr lang="ru-RU" sz="1600" dirty="0"/>
          </a:p>
        </p:txBody>
      </p:sp>
      <p:sp>
        <p:nvSpPr>
          <p:cNvPr id="76" name="Заголовок 2"/>
          <p:cNvSpPr txBox="1">
            <a:spLocks/>
          </p:cNvSpPr>
          <p:nvPr/>
        </p:nvSpPr>
        <p:spPr>
          <a:xfrm>
            <a:off x="4585990" y="266886"/>
            <a:ext cx="2753637" cy="636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dk1"/>
              </a:buClr>
              <a:buSzPts val="2700"/>
              <a:buFont typeface="Coming Soon"/>
              <a:buNone/>
              <a:defRPr sz="2700" b="1" i="0" u="none" strike="noStrike" cap="none">
                <a:solidFill>
                  <a:schemeClr val="dk1"/>
                </a:solidFill>
                <a:latin typeface="Coming Soon"/>
                <a:ea typeface="Coming Soon"/>
                <a:cs typeface="Coming Soon"/>
                <a:sym typeface="Coming Soon"/>
              </a:defRPr>
            </a:lvl1pPr>
            <a:lvl2pPr marR="0" lvl="1" algn="ctr" rtl="0">
              <a:lnSpc>
                <a:spcPct val="100000"/>
              </a:lnSpc>
              <a:spcBef>
                <a:spcPts val="0"/>
              </a:spcBef>
              <a:spcAft>
                <a:spcPts val="0"/>
              </a:spcAft>
              <a:buClr>
                <a:schemeClr val="dk1"/>
              </a:buClr>
              <a:buSzPts val="2700"/>
              <a:buFont typeface="Coming Soon"/>
              <a:buNone/>
              <a:defRPr sz="2700" b="0" i="0" u="none" strike="noStrike" cap="none">
                <a:solidFill>
                  <a:schemeClr val="dk1"/>
                </a:solidFill>
                <a:latin typeface="Coming Soon"/>
                <a:ea typeface="Coming Soon"/>
                <a:cs typeface="Coming Soon"/>
                <a:sym typeface="Coming Soon"/>
              </a:defRPr>
            </a:lvl2pPr>
            <a:lvl3pPr marR="0" lvl="2" algn="ctr" rtl="0">
              <a:lnSpc>
                <a:spcPct val="100000"/>
              </a:lnSpc>
              <a:spcBef>
                <a:spcPts val="0"/>
              </a:spcBef>
              <a:spcAft>
                <a:spcPts val="0"/>
              </a:spcAft>
              <a:buClr>
                <a:schemeClr val="dk1"/>
              </a:buClr>
              <a:buSzPts val="2700"/>
              <a:buFont typeface="Coming Soon"/>
              <a:buNone/>
              <a:defRPr sz="2700" b="0" i="0" u="none" strike="noStrike" cap="none">
                <a:solidFill>
                  <a:schemeClr val="dk1"/>
                </a:solidFill>
                <a:latin typeface="Coming Soon"/>
                <a:ea typeface="Coming Soon"/>
                <a:cs typeface="Coming Soon"/>
                <a:sym typeface="Coming Soon"/>
              </a:defRPr>
            </a:lvl3pPr>
            <a:lvl4pPr marR="0" lvl="3" algn="ctr" rtl="0">
              <a:lnSpc>
                <a:spcPct val="100000"/>
              </a:lnSpc>
              <a:spcBef>
                <a:spcPts val="0"/>
              </a:spcBef>
              <a:spcAft>
                <a:spcPts val="0"/>
              </a:spcAft>
              <a:buClr>
                <a:schemeClr val="dk1"/>
              </a:buClr>
              <a:buSzPts val="2700"/>
              <a:buFont typeface="Coming Soon"/>
              <a:buNone/>
              <a:defRPr sz="2700" b="0" i="0" u="none" strike="noStrike" cap="none">
                <a:solidFill>
                  <a:schemeClr val="dk1"/>
                </a:solidFill>
                <a:latin typeface="Coming Soon"/>
                <a:ea typeface="Coming Soon"/>
                <a:cs typeface="Coming Soon"/>
                <a:sym typeface="Coming Soon"/>
              </a:defRPr>
            </a:lvl4pPr>
            <a:lvl5pPr marR="0" lvl="4" algn="ctr" rtl="0">
              <a:lnSpc>
                <a:spcPct val="100000"/>
              </a:lnSpc>
              <a:spcBef>
                <a:spcPts val="0"/>
              </a:spcBef>
              <a:spcAft>
                <a:spcPts val="0"/>
              </a:spcAft>
              <a:buClr>
                <a:schemeClr val="dk1"/>
              </a:buClr>
              <a:buSzPts val="2700"/>
              <a:buFont typeface="Coming Soon"/>
              <a:buNone/>
              <a:defRPr sz="2700" b="0" i="0" u="none" strike="noStrike" cap="none">
                <a:solidFill>
                  <a:schemeClr val="dk1"/>
                </a:solidFill>
                <a:latin typeface="Coming Soon"/>
                <a:ea typeface="Coming Soon"/>
                <a:cs typeface="Coming Soon"/>
                <a:sym typeface="Coming Soon"/>
              </a:defRPr>
            </a:lvl5pPr>
            <a:lvl6pPr marR="0" lvl="5" algn="ctr" rtl="0">
              <a:lnSpc>
                <a:spcPct val="100000"/>
              </a:lnSpc>
              <a:spcBef>
                <a:spcPts val="0"/>
              </a:spcBef>
              <a:spcAft>
                <a:spcPts val="0"/>
              </a:spcAft>
              <a:buClr>
                <a:schemeClr val="dk1"/>
              </a:buClr>
              <a:buSzPts val="2700"/>
              <a:buFont typeface="Coming Soon"/>
              <a:buNone/>
              <a:defRPr sz="2700" b="0" i="0" u="none" strike="noStrike" cap="none">
                <a:solidFill>
                  <a:schemeClr val="dk1"/>
                </a:solidFill>
                <a:latin typeface="Coming Soon"/>
                <a:ea typeface="Coming Soon"/>
                <a:cs typeface="Coming Soon"/>
                <a:sym typeface="Coming Soon"/>
              </a:defRPr>
            </a:lvl6pPr>
            <a:lvl7pPr marR="0" lvl="6" algn="ctr" rtl="0">
              <a:lnSpc>
                <a:spcPct val="100000"/>
              </a:lnSpc>
              <a:spcBef>
                <a:spcPts val="0"/>
              </a:spcBef>
              <a:spcAft>
                <a:spcPts val="0"/>
              </a:spcAft>
              <a:buClr>
                <a:schemeClr val="dk1"/>
              </a:buClr>
              <a:buSzPts val="2700"/>
              <a:buFont typeface="Coming Soon"/>
              <a:buNone/>
              <a:defRPr sz="2700" b="0" i="0" u="none" strike="noStrike" cap="none">
                <a:solidFill>
                  <a:schemeClr val="dk1"/>
                </a:solidFill>
                <a:latin typeface="Coming Soon"/>
                <a:ea typeface="Coming Soon"/>
                <a:cs typeface="Coming Soon"/>
                <a:sym typeface="Coming Soon"/>
              </a:defRPr>
            </a:lvl7pPr>
            <a:lvl8pPr marR="0" lvl="7" algn="ctr" rtl="0">
              <a:lnSpc>
                <a:spcPct val="100000"/>
              </a:lnSpc>
              <a:spcBef>
                <a:spcPts val="0"/>
              </a:spcBef>
              <a:spcAft>
                <a:spcPts val="0"/>
              </a:spcAft>
              <a:buClr>
                <a:schemeClr val="dk1"/>
              </a:buClr>
              <a:buSzPts val="2700"/>
              <a:buFont typeface="Coming Soon"/>
              <a:buNone/>
              <a:defRPr sz="2700" b="0" i="0" u="none" strike="noStrike" cap="none">
                <a:solidFill>
                  <a:schemeClr val="dk1"/>
                </a:solidFill>
                <a:latin typeface="Coming Soon"/>
                <a:ea typeface="Coming Soon"/>
                <a:cs typeface="Coming Soon"/>
                <a:sym typeface="Coming Soon"/>
              </a:defRPr>
            </a:lvl8pPr>
            <a:lvl9pPr marR="0" lvl="8" algn="ctr" rtl="0">
              <a:lnSpc>
                <a:spcPct val="100000"/>
              </a:lnSpc>
              <a:spcBef>
                <a:spcPts val="0"/>
              </a:spcBef>
              <a:spcAft>
                <a:spcPts val="0"/>
              </a:spcAft>
              <a:buClr>
                <a:schemeClr val="dk1"/>
              </a:buClr>
              <a:buSzPts val="2700"/>
              <a:buFont typeface="Coming Soon"/>
              <a:buNone/>
              <a:defRPr sz="2700" b="0" i="0" u="none" strike="noStrike" cap="none">
                <a:solidFill>
                  <a:schemeClr val="dk1"/>
                </a:solidFill>
                <a:latin typeface="Coming Soon"/>
                <a:ea typeface="Coming Soon"/>
                <a:cs typeface="Coming Soon"/>
                <a:sym typeface="Coming Soon"/>
              </a:defRPr>
            </a:lvl9pPr>
          </a:lstStyle>
          <a:p>
            <a:pPr algn="ctr"/>
            <a:r>
              <a:rPr lang="en-GB" sz="1800" dirty="0" smtClean="0">
                <a:effectLst>
                  <a:outerShdw blurRad="38100" dist="38100" dir="2700000" algn="tl">
                    <a:srgbClr val="000000">
                      <a:alpha val="43137"/>
                    </a:srgbClr>
                  </a:outerShdw>
                </a:effectLst>
              </a:rPr>
              <a:t>Present Continuous </a:t>
            </a:r>
            <a:endParaRPr lang="ru-RU" sz="1800" dirty="0">
              <a:effectLst>
                <a:outerShdw blurRad="38100" dist="38100" dir="2700000" algn="tl">
                  <a:srgbClr val="000000">
                    <a:alpha val="43137"/>
                  </a:srgbClr>
                </a:outerShdw>
              </a:effectLst>
            </a:endParaRPr>
          </a:p>
        </p:txBody>
      </p:sp>
      <p:sp>
        <p:nvSpPr>
          <p:cNvPr id="77" name="Заголовок 2"/>
          <p:cNvSpPr txBox="1">
            <a:spLocks/>
          </p:cNvSpPr>
          <p:nvPr/>
        </p:nvSpPr>
        <p:spPr>
          <a:xfrm>
            <a:off x="785451" y="3599207"/>
            <a:ext cx="2753637" cy="636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dk1"/>
              </a:buClr>
              <a:buSzPts val="2700"/>
              <a:buFont typeface="Coming Soon"/>
              <a:buNone/>
              <a:defRPr sz="2700" b="1" i="0" u="none" strike="noStrike" cap="none">
                <a:solidFill>
                  <a:schemeClr val="dk1"/>
                </a:solidFill>
                <a:latin typeface="Coming Soon"/>
                <a:ea typeface="Coming Soon"/>
                <a:cs typeface="Coming Soon"/>
                <a:sym typeface="Coming Soon"/>
              </a:defRPr>
            </a:lvl1pPr>
            <a:lvl2pPr marR="0" lvl="1" algn="ctr" rtl="0">
              <a:lnSpc>
                <a:spcPct val="100000"/>
              </a:lnSpc>
              <a:spcBef>
                <a:spcPts val="0"/>
              </a:spcBef>
              <a:spcAft>
                <a:spcPts val="0"/>
              </a:spcAft>
              <a:buClr>
                <a:schemeClr val="dk1"/>
              </a:buClr>
              <a:buSzPts val="2700"/>
              <a:buFont typeface="Coming Soon"/>
              <a:buNone/>
              <a:defRPr sz="2700" b="0" i="0" u="none" strike="noStrike" cap="none">
                <a:solidFill>
                  <a:schemeClr val="dk1"/>
                </a:solidFill>
                <a:latin typeface="Coming Soon"/>
                <a:ea typeface="Coming Soon"/>
                <a:cs typeface="Coming Soon"/>
                <a:sym typeface="Coming Soon"/>
              </a:defRPr>
            </a:lvl2pPr>
            <a:lvl3pPr marR="0" lvl="2" algn="ctr" rtl="0">
              <a:lnSpc>
                <a:spcPct val="100000"/>
              </a:lnSpc>
              <a:spcBef>
                <a:spcPts val="0"/>
              </a:spcBef>
              <a:spcAft>
                <a:spcPts val="0"/>
              </a:spcAft>
              <a:buClr>
                <a:schemeClr val="dk1"/>
              </a:buClr>
              <a:buSzPts val="2700"/>
              <a:buFont typeface="Coming Soon"/>
              <a:buNone/>
              <a:defRPr sz="2700" b="0" i="0" u="none" strike="noStrike" cap="none">
                <a:solidFill>
                  <a:schemeClr val="dk1"/>
                </a:solidFill>
                <a:latin typeface="Coming Soon"/>
                <a:ea typeface="Coming Soon"/>
                <a:cs typeface="Coming Soon"/>
                <a:sym typeface="Coming Soon"/>
              </a:defRPr>
            </a:lvl3pPr>
            <a:lvl4pPr marR="0" lvl="3" algn="ctr" rtl="0">
              <a:lnSpc>
                <a:spcPct val="100000"/>
              </a:lnSpc>
              <a:spcBef>
                <a:spcPts val="0"/>
              </a:spcBef>
              <a:spcAft>
                <a:spcPts val="0"/>
              </a:spcAft>
              <a:buClr>
                <a:schemeClr val="dk1"/>
              </a:buClr>
              <a:buSzPts val="2700"/>
              <a:buFont typeface="Coming Soon"/>
              <a:buNone/>
              <a:defRPr sz="2700" b="0" i="0" u="none" strike="noStrike" cap="none">
                <a:solidFill>
                  <a:schemeClr val="dk1"/>
                </a:solidFill>
                <a:latin typeface="Coming Soon"/>
                <a:ea typeface="Coming Soon"/>
                <a:cs typeface="Coming Soon"/>
                <a:sym typeface="Coming Soon"/>
              </a:defRPr>
            </a:lvl4pPr>
            <a:lvl5pPr marR="0" lvl="4" algn="ctr" rtl="0">
              <a:lnSpc>
                <a:spcPct val="100000"/>
              </a:lnSpc>
              <a:spcBef>
                <a:spcPts val="0"/>
              </a:spcBef>
              <a:spcAft>
                <a:spcPts val="0"/>
              </a:spcAft>
              <a:buClr>
                <a:schemeClr val="dk1"/>
              </a:buClr>
              <a:buSzPts val="2700"/>
              <a:buFont typeface="Coming Soon"/>
              <a:buNone/>
              <a:defRPr sz="2700" b="0" i="0" u="none" strike="noStrike" cap="none">
                <a:solidFill>
                  <a:schemeClr val="dk1"/>
                </a:solidFill>
                <a:latin typeface="Coming Soon"/>
                <a:ea typeface="Coming Soon"/>
                <a:cs typeface="Coming Soon"/>
                <a:sym typeface="Coming Soon"/>
              </a:defRPr>
            </a:lvl5pPr>
            <a:lvl6pPr marR="0" lvl="5" algn="ctr" rtl="0">
              <a:lnSpc>
                <a:spcPct val="100000"/>
              </a:lnSpc>
              <a:spcBef>
                <a:spcPts val="0"/>
              </a:spcBef>
              <a:spcAft>
                <a:spcPts val="0"/>
              </a:spcAft>
              <a:buClr>
                <a:schemeClr val="dk1"/>
              </a:buClr>
              <a:buSzPts val="2700"/>
              <a:buFont typeface="Coming Soon"/>
              <a:buNone/>
              <a:defRPr sz="2700" b="0" i="0" u="none" strike="noStrike" cap="none">
                <a:solidFill>
                  <a:schemeClr val="dk1"/>
                </a:solidFill>
                <a:latin typeface="Coming Soon"/>
                <a:ea typeface="Coming Soon"/>
                <a:cs typeface="Coming Soon"/>
                <a:sym typeface="Coming Soon"/>
              </a:defRPr>
            </a:lvl6pPr>
            <a:lvl7pPr marR="0" lvl="6" algn="ctr" rtl="0">
              <a:lnSpc>
                <a:spcPct val="100000"/>
              </a:lnSpc>
              <a:spcBef>
                <a:spcPts val="0"/>
              </a:spcBef>
              <a:spcAft>
                <a:spcPts val="0"/>
              </a:spcAft>
              <a:buClr>
                <a:schemeClr val="dk1"/>
              </a:buClr>
              <a:buSzPts val="2700"/>
              <a:buFont typeface="Coming Soon"/>
              <a:buNone/>
              <a:defRPr sz="2700" b="0" i="0" u="none" strike="noStrike" cap="none">
                <a:solidFill>
                  <a:schemeClr val="dk1"/>
                </a:solidFill>
                <a:latin typeface="Coming Soon"/>
                <a:ea typeface="Coming Soon"/>
                <a:cs typeface="Coming Soon"/>
                <a:sym typeface="Coming Soon"/>
              </a:defRPr>
            </a:lvl7pPr>
            <a:lvl8pPr marR="0" lvl="7" algn="ctr" rtl="0">
              <a:lnSpc>
                <a:spcPct val="100000"/>
              </a:lnSpc>
              <a:spcBef>
                <a:spcPts val="0"/>
              </a:spcBef>
              <a:spcAft>
                <a:spcPts val="0"/>
              </a:spcAft>
              <a:buClr>
                <a:schemeClr val="dk1"/>
              </a:buClr>
              <a:buSzPts val="2700"/>
              <a:buFont typeface="Coming Soon"/>
              <a:buNone/>
              <a:defRPr sz="2700" b="0" i="0" u="none" strike="noStrike" cap="none">
                <a:solidFill>
                  <a:schemeClr val="dk1"/>
                </a:solidFill>
                <a:latin typeface="Coming Soon"/>
                <a:ea typeface="Coming Soon"/>
                <a:cs typeface="Coming Soon"/>
                <a:sym typeface="Coming Soon"/>
              </a:defRPr>
            </a:lvl8pPr>
            <a:lvl9pPr marR="0" lvl="8" algn="ctr" rtl="0">
              <a:lnSpc>
                <a:spcPct val="100000"/>
              </a:lnSpc>
              <a:spcBef>
                <a:spcPts val="0"/>
              </a:spcBef>
              <a:spcAft>
                <a:spcPts val="0"/>
              </a:spcAft>
              <a:buClr>
                <a:schemeClr val="dk1"/>
              </a:buClr>
              <a:buSzPts val="2700"/>
              <a:buFont typeface="Coming Soon"/>
              <a:buNone/>
              <a:defRPr sz="2700" b="0" i="0" u="none" strike="noStrike" cap="none">
                <a:solidFill>
                  <a:schemeClr val="dk1"/>
                </a:solidFill>
                <a:latin typeface="Coming Soon"/>
                <a:ea typeface="Coming Soon"/>
                <a:cs typeface="Coming Soon"/>
                <a:sym typeface="Coming Soon"/>
              </a:defRPr>
            </a:lvl9pPr>
          </a:lstStyle>
          <a:p>
            <a:pPr algn="ctr"/>
            <a:r>
              <a:rPr lang="en-GB" sz="1800" dirty="0" smtClean="0"/>
              <a:t>State Verbs.</a:t>
            </a:r>
            <a:endParaRPr lang="ru-RU" sz="1800" dirty="0"/>
          </a:p>
        </p:txBody>
      </p:sp>
      <p:sp>
        <p:nvSpPr>
          <p:cNvPr id="78" name="Текст 1"/>
          <p:cNvSpPr txBox="1">
            <a:spLocks/>
          </p:cNvSpPr>
          <p:nvPr/>
        </p:nvSpPr>
        <p:spPr>
          <a:xfrm>
            <a:off x="951269" y="3886199"/>
            <a:ext cx="5692911" cy="8229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1pPr>
            <a:lvl2pPr marL="914400" marR="0" lvl="1"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2pPr>
            <a:lvl3pPr marL="1371600" marR="0" lvl="2"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3pPr>
            <a:lvl4pPr marL="1828800" marR="0" lvl="3"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4pPr>
            <a:lvl5pPr marL="2286000" marR="0" lvl="4"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5pPr>
            <a:lvl6pPr marL="2743200" marR="0" lvl="5"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6pPr>
            <a:lvl7pPr marL="3200400" marR="0" lvl="6"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7pPr>
            <a:lvl8pPr marL="3657600" marR="0" lvl="7"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8pPr>
            <a:lvl9pPr marL="4114800" marR="0" lvl="8" indent="-317500" algn="l" rtl="0">
              <a:lnSpc>
                <a:spcPct val="115000"/>
              </a:lnSpc>
              <a:spcBef>
                <a:spcPts val="1600"/>
              </a:spcBef>
              <a:spcAft>
                <a:spcPts val="160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9pPr>
          </a:lstStyle>
          <a:p>
            <a:r>
              <a:rPr lang="en-GB" sz="1600" dirty="0" smtClean="0"/>
              <a:t>These Verbs are NEVER used in Continuous! </a:t>
            </a:r>
          </a:p>
          <a:p>
            <a:r>
              <a:rPr lang="en-GB" sz="1600" dirty="0" smtClean="0"/>
              <a:t>Like, love, hate, know, understand, want, need.</a:t>
            </a:r>
          </a:p>
        </p:txBody>
      </p:sp>
      <p:grpSp>
        <p:nvGrpSpPr>
          <p:cNvPr id="80" name="Группа 79"/>
          <p:cNvGrpSpPr/>
          <p:nvPr/>
        </p:nvGrpSpPr>
        <p:grpSpPr>
          <a:xfrm rot="16200000">
            <a:off x="2780276" y="2117347"/>
            <a:ext cx="705296" cy="2126323"/>
            <a:chOff x="5839944" y="3593873"/>
            <a:chExt cx="357153" cy="649205"/>
          </a:xfrm>
        </p:grpSpPr>
        <p:sp>
          <p:nvSpPr>
            <p:cNvPr id="81" name="Google Shape;2873;p71"/>
            <p:cNvSpPr/>
            <p:nvPr/>
          </p:nvSpPr>
          <p:spPr>
            <a:xfrm>
              <a:off x="5849458" y="3606692"/>
              <a:ext cx="346336" cy="629975"/>
            </a:xfrm>
            <a:custGeom>
              <a:avLst/>
              <a:gdLst/>
              <a:ahLst/>
              <a:cxnLst/>
              <a:rect l="l" t="t" r="r" b="b"/>
              <a:pathLst>
                <a:path w="3458" h="6290" extrusionOk="0">
                  <a:moveTo>
                    <a:pt x="3113" y="1"/>
                  </a:moveTo>
                  <a:cubicBezTo>
                    <a:pt x="3058" y="1"/>
                    <a:pt x="3008" y="2"/>
                    <a:pt x="2984" y="5"/>
                  </a:cubicBezTo>
                  <a:cubicBezTo>
                    <a:pt x="2967" y="8"/>
                    <a:pt x="2908" y="9"/>
                    <a:pt x="2827" y="9"/>
                  </a:cubicBezTo>
                  <a:cubicBezTo>
                    <a:pt x="2634" y="9"/>
                    <a:pt x="2316" y="2"/>
                    <a:pt x="2141" y="2"/>
                  </a:cubicBezTo>
                  <a:cubicBezTo>
                    <a:pt x="2088" y="2"/>
                    <a:pt x="2048" y="3"/>
                    <a:pt x="2029" y="5"/>
                  </a:cubicBezTo>
                  <a:cubicBezTo>
                    <a:pt x="1920" y="18"/>
                    <a:pt x="19" y="82"/>
                    <a:pt x="19" y="82"/>
                  </a:cubicBezTo>
                  <a:cubicBezTo>
                    <a:pt x="19" y="82"/>
                    <a:pt x="1" y="791"/>
                    <a:pt x="19" y="1128"/>
                  </a:cubicBezTo>
                  <a:cubicBezTo>
                    <a:pt x="37" y="1464"/>
                    <a:pt x="74" y="4466"/>
                    <a:pt x="74" y="4466"/>
                  </a:cubicBezTo>
                  <a:cubicBezTo>
                    <a:pt x="74" y="4466"/>
                    <a:pt x="719" y="5130"/>
                    <a:pt x="792" y="5243"/>
                  </a:cubicBezTo>
                  <a:cubicBezTo>
                    <a:pt x="865" y="5357"/>
                    <a:pt x="1984" y="6289"/>
                    <a:pt x="1984" y="6289"/>
                  </a:cubicBezTo>
                  <a:cubicBezTo>
                    <a:pt x="1984" y="6289"/>
                    <a:pt x="2220" y="6012"/>
                    <a:pt x="2311" y="5903"/>
                  </a:cubicBezTo>
                  <a:cubicBezTo>
                    <a:pt x="2402" y="5798"/>
                    <a:pt x="3457" y="4429"/>
                    <a:pt x="3457" y="4429"/>
                  </a:cubicBezTo>
                  <a:lnTo>
                    <a:pt x="3430" y="4138"/>
                  </a:lnTo>
                  <a:cubicBezTo>
                    <a:pt x="3430" y="4138"/>
                    <a:pt x="3384" y="3001"/>
                    <a:pt x="3357" y="2806"/>
                  </a:cubicBezTo>
                  <a:cubicBezTo>
                    <a:pt x="3330" y="2615"/>
                    <a:pt x="3357" y="5"/>
                    <a:pt x="3357" y="5"/>
                  </a:cubicBezTo>
                  <a:cubicBezTo>
                    <a:pt x="3357" y="5"/>
                    <a:pt x="3224" y="1"/>
                    <a:pt x="3113" y="1"/>
                  </a:cubicBezTo>
                  <a:close/>
                </a:path>
              </a:pathLst>
            </a:custGeom>
            <a:solidFill>
              <a:srgbClr val="ACD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875;p71"/>
            <p:cNvSpPr/>
            <p:nvPr/>
          </p:nvSpPr>
          <p:spPr>
            <a:xfrm>
              <a:off x="5839944" y="3593873"/>
              <a:ext cx="357153" cy="649205"/>
            </a:xfrm>
            <a:custGeom>
              <a:avLst/>
              <a:gdLst/>
              <a:ahLst/>
              <a:cxnLst/>
              <a:rect l="l" t="t" r="r" b="b"/>
              <a:pathLst>
                <a:path w="3566" h="6482" extrusionOk="0">
                  <a:moveTo>
                    <a:pt x="3375" y="169"/>
                  </a:moveTo>
                  <a:cubicBezTo>
                    <a:pt x="3393" y="1620"/>
                    <a:pt x="3411" y="3066"/>
                    <a:pt x="3429" y="4516"/>
                  </a:cubicBezTo>
                  <a:cubicBezTo>
                    <a:pt x="3429" y="4530"/>
                    <a:pt x="3434" y="4544"/>
                    <a:pt x="3438" y="4553"/>
                  </a:cubicBezTo>
                  <a:cubicBezTo>
                    <a:pt x="2970" y="5140"/>
                    <a:pt x="2502" y="5722"/>
                    <a:pt x="2033" y="6308"/>
                  </a:cubicBezTo>
                  <a:cubicBezTo>
                    <a:pt x="1392" y="5785"/>
                    <a:pt x="787" y="5208"/>
                    <a:pt x="232" y="4585"/>
                  </a:cubicBezTo>
                  <a:cubicBezTo>
                    <a:pt x="182" y="3853"/>
                    <a:pt x="155" y="3120"/>
                    <a:pt x="146" y="2388"/>
                  </a:cubicBezTo>
                  <a:cubicBezTo>
                    <a:pt x="137" y="1683"/>
                    <a:pt x="169" y="978"/>
                    <a:pt x="146" y="278"/>
                  </a:cubicBezTo>
                  <a:cubicBezTo>
                    <a:pt x="1219" y="251"/>
                    <a:pt x="2297" y="214"/>
                    <a:pt x="3375" y="169"/>
                  </a:cubicBezTo>
                  <a:close/>
                  <a:moveTo>
                    <a:pt x="3438" y="1"/>
                  </a:moveTo>
                  <a:cubicBezTo>
                    <a:pt x="3419" y="1"/>
                    <a:pt x="3400" y="9"/>
                    <a:pt x="3388" y="23"/>
                  </a:cubicBezTo>
                  <a:cubicBezTo>
                    <a:pt x="2283" y="69"/>
                    <a:pt x="1178" y="105"/>
                    <a:pt x="73" y="133"/>
                  </a:cubicBezTo>
                  <a:cubicBezTo>
                    <a:pt x="37" y="137"/>
                    <a:pt x="0" y="164"/>
                    <a:pt x="5" y="205"/>
                  </a:cubicBezTo>
                  <a:cubicBezTo>
                    <a:pt x="32" y="933"/>
                    <a:pt x="0" y="1661"/>
                    <a:pt x="10" y="2388"/>
                  </a:cubicBezTo>
                  <a:cubicBezTo>
                    <a:pt x="14" y="3129"/>
                    <a:pt x="46" y="3871"/>
                    <a:pt x="96" y="4607"/>
                  </a:cubicBezTo>
                  <a:cubicBezTo>
                    <a:pt x="91" y="4626"/>
                    <a:pt x="96" y="4648"/>
                    <a:pt x="114" y="4667"/>
                  </a:cubicBezTo>
                  <a:cubicBezTo>
                    <a:pt x="696" y="5321"/>
                    <a:pt x="1328" y="5922"/>
                    <a:pt x="2006" y="6472"/>
                  </a:cubicBezTo>
                  <a:cubicBezTo>
                    <a:pt x="2014" y="6479"/>
                    <a:pt x="2026" y="6482"/>
                    <a:pt x="2038" y="6482"/>
                  </a:cubicBezTo>
                  <a:cubicBezTo>
                    <a:pt x="2058" y="6482"/>
                    <a:pt x="2081" y="6473"/>
                    <a:pt x="2092" y="6458"/>
                  </a:cubicBezTo>
                  <a:cubicBezTo>
                    <a:pt x="2574" y="5853"/>
                    <a:pt x="3061" y="5249"/>
                    <a:pt x="3543" y="4644"/>
                  </a:cubicBezTo>
                  <a:cubicBezTo>
                    <a:pt x="3566" y="4617"/>
                    <a:pt x="3566" y="4580"/>
                    <a:pt x="3552" y="4557"/>
                  </a:cubicBezTo>
                  <a:cubicBezTo>
                    <a:pt x="3561" y="4548"/>
                    <a:pt x="3566" y="4530"/>
                    <a:pt x="3566" y="4516"/>
                  </a:cubicBezTo>
                  <a:cubicBezTo>
                    <a:pt x="3548" y="3034"/>
                    <a:pt x="3529" y="1551"/>
                    <a:pt x="3511" y="73"/>
                  </a:cubicBezTo>
                  <a:cubicBezTo>
                    <a:pt x="3508" y="24"/>
                    <a:pt x="3472" y="1"/>
                    <a:pt x="3438" y="1"/>
                  </a:cubicBezTo>
                  <a:close/>
                </a:path>
              </a:pathLst>
            </a:custGeom>
            <a:solidFill>
              <a:srgbClr val="4C4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Группа 83"/>
          <p:cNvGrpSpPr/>
          <p:nvPr/>
        </p:nvGrpSpPr>
        <p:grpSpPr>
          <a:xfrm rot="16200000">
            <a:off x="6786245" y="2118456"/>
            <a:ext cx="705296" cy="2126323"/>
            <a:chOff x="5839944" y="3593873"/>
            <a:chExt cx="357153" cy="649205"/>
          </a:xfrm>
        </p:grpSpPr>
        <p:sp>
          <p:nvSpPr>
            <p:cNvPr id="85" name="Google Shape;2873;p71"/>
            <p:cNvSpPr/>
            <p:nvPr/>
          </p:nvSpPr>
          <p:spPr>
            <a:xfrm>
              <a:off x="5849458" y="3606692"/>
              <a:ext cx="346336" cy="629975"/>
            </a:xfrm>
            <a:custGeom>
              <a:avLst/>
              <a:gdLst/>
              <a:ahLst/>
              <a:cxnLst/>
              <a:rect l="l" t="t" r="r" b="b"/>
              <a:pathLst>
                <a:path w="3458" h="6290" extrusionOk="0">
                  <a:moveTo>
                    <a:pt x="3113" y="1"/>
                  </a:moveTo>
                  <a:cubicBezTo>
                    <a:pt x="3058" y="1"/>
                    <a:pt x="3008" y="2"/>
                    <a:pt x="2984" y="5"/>
                  </a:cubicBezTo>
                  <a:cubicBezTo>
                    <a:pt x="2967" y="8"/>
                    <a:pt x="2908" y="9"/>
                    <a:pt x="2827" y="9"/>
                  </a:cubicBezTo>
                  <a:cubicBezTo>
                    <a:pt x="2634" y="9"/>
                    <a:pt x="2316" y="2"/>
                    <a:pt x="2141" y="2"/>
                  </a:cubicBezTo>
                  <a:cubicBezTo>
                    <a:pt x="2088" y="2"/>
                    <a:pt x="2048" y="3"/>
                    <a:pt x="2029" y="5"/>
                  </a:cubicBezTo>
                  <a:cubicBezTo>
                    <a:pt x="1920" y="18"/>
                    <a:pt x="19" y="82"/>
                    <a:pt x="19" y="82"/>
                  </a:cubicBezTo>
                  <a:cubicBezTo>
                    <a:pt x="19" y="82"/>
                    <a:pt x="1" y="791"/>
                    <a:pt x="19" y="1128"/>
                  </a:cubicBezTo>
                  <a:cubicBezTo>
                    <a:pt x="37" y="1464"/>
                    <a:pt x="74" y="4466"/>
                    <a:pt x="74" y="4466"/>
                  </a:cubicBezTo>
                  <a:cubicBezTo>
                    <a:pt x="74" y="4466"/>
                    <a:pt x="719" y="5130"/>
                    <a:pt x="792" y="5243"/>
                  </a:cubicBezTo>
                  <a:cubicBezTo>
                    <a:pt x="865" y="5357"/>
                    <a:pt x="1984" y="6289"/>
                    <a:pt x="1984" y="6289"/>
                  </a:cubicBezTo>
                  <a:cubicBezTo>
                    <a:pt x="1984" y="6289"/>
                    <a:pt x="2220" y="6012"/>
                    <a:pt x="2311" y="5903"/>
                  </a:cubicBezTo>
                  <a:cubicBezTo>
                    <a:pt x="2402" y="5798"/>
                    <a:pt x="3457" y="4429"/>
                    <a:pt x="3457" y="4429"/>
                  </a:cubicBezTo>
                  <a:lnTo>
                    <a:pt x="3430" y="4138"/>
                  </a:lnTo>
                  <a:cubicBezTo>
                    <a:pt x="3430" y="4138"/>
                    <a:pt x="3384" y="3001"/>
                    <a:pt x="3357" y="2806"/>
                  </a:cubicBezTo>
                  <a:cubicBezTo>
                    <a:pt x="3330" y="2615"/>
                    <a:pt x="3357" y="5"/>
                    <a:pt x="3357" y="5"/>
                  </a:cubicBezTo>
                  <a:cubicBezTo>
                    <a:pt x="3357" y="5"/>
                    <a:pt x="3224" y="1"/>
                    <a:pt x="3113" y="1"/>
                  </a:cubicBezTo>
                  <a:close/>
                </a:path>
              </a:pathLst>
            </a:custGeom>
            <a:solidFill>
              <a:srgbClr val="ACD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875;p71"/>
            <p:cNvSpPr/>
            <p:nvPr/>
          </p:nvSpPr>
          <p:spPr>
            <a:xfrm>
              <a:off x="5839944" y="3593873"/>
              <a:ext cx="357153" cy="649205"/>
            </a:xfrm>
            <a:custGeom>
              <a:avLst/>
              <a:gdLst/>
              <a:ahLst/>
              <a:cxnLst/>
              <a:rect l="l" t="t" r="r" b="b"/>
              <a:pathLst>
                <a:path w="3566" h="6482" extrusionOk="0">
                  <a:moveTo>
                    <a:pt x="3375" y="169"/>
                  </a:moveTo>
                  <a:cubicBezTo>
                    <a:pt x="3393" y="1620"/>
                    <a:pt x="3411" y="3066"/>
                    <a:pt x="3429" y="4516"/>
                  </a:cubicBezTo>
                  <a:cubicBezTo>
                    <a:pt x="3429" y="4530"/>
                    <a:pt x="3434" y="4544"/>
                    <a:pt x="3438" y="4553"/>
                  </a:cubicBezTo>
                  <a:cubicBezTo>
                    <a:pt x="2970" y="5140"/>
                    <a:pt x="2502" y="5722"/>
                    <a:pt x="2033" y="6308"/>
                  </a:cubicBezTo>
                  <a:cubicBezTo>
                    <a:pt x="1392" y="5785"/>
                    <a:pt x="787" y="5208"/>
                    <a:pt x="232" y="4585"/>
                  </a:cubicBezTo>
                  <a:cubicBezTo>
                    <a:pt x="182" y="3853"/>
                    <a:pt x="155" y="3120"/>
                    <a:pt x="146" y="2388"/>
                  </a:cubicBezTo>
                  <a:cubicBezTo>
                    <a:pt x="137" y="1683"/>
                    <a:pt x="169" y="978"/>
                    <a:pt x="146" y="278"/>
                  </a:cubicBezTo>
                  <a:cubicBezTo>
                    <a:pt x="1219" y="251"/>
                    <a:pt x="2297" y="214"/>
                    <a:pt x="3375" y="169"/>
                  </a:cubicBezTo>
                  <a:close/>
                  <a:moveTo>
                    <a:pt x="3438" y="1"/>
                  </a:moveTo>
                  <a:cubicBezTo>
                    <a:pt x="3419" y="1"/>
                    <a:pt x="3400" y="9"/>
                    <a:pt x="3388" y="23"/>
                  </a:cubicBezTo>
                  <a:cubicBezTo>
                    <a:pt x="2283" y="69"/>
                    <a:pt x="1178" y="105"/>
                    <a:pt x="73" y="133"/>
                  </a:cubicBezTo>
                  <a:cubicBezTo>
                    <a:pt x="37" y="137"/>
                    <a:pt x="0" y="164"/>
                    <a:pt x="5" y="205"/>
                  </a:cubicBezTo>
                  <a:cubicBezTo>
                    <a:pt x="32" y="933"/>
                    <a:pt x="0" y="1661"/>
                    <a:pt x="10" y="2388"/>
                  </a:cubicBezTo>
                  <a:cubicBezTo>
                    <a:pt x="14" y="3129"/>
                    <a:pt x="46" y="3871"/>
                    <a:pt x="96" y="4607"/>
                  </a:cubicBezTo>
                  <a:cubicBezTo>
                    <a:pt x="91" y="4626"/>
                    <a:pt x="96" y="4648"/>
                    <a:pt x="114" y="4667"/>
                  </a:cubicBezTo>
                  <a:cubicBezTo>
                    <a:pt x="696" y="5321"/>
                    <a:pt x="1328" y="5922"/>
                    <a:pt x="2006" y="6472"/>
                  </a:cubicBezTo>
                  <a:cubicBezTo>
                    <a:pt x="2014" y="6479"/>
                    <a:pt x="2026" y="6482"/>
                    <a:pt x="2038" y="6482"/>
                  </a:cubicBezTo>
                  <a:cubicBezTo>
                    <a:pt x="2058" y="6482"/>
                    <a:pt x="2081" y="6473"/>
                    <a:pt x="2092" y="6458"/>
                  </a:cubicBezTo>
                  <a:cubicBezTo>
                    <a:pt x="2574" y="5853"/>
                    <a:pt x="3061" y="5249"/>
                    <a:pt x="3543" y="4644"/>
                  </a:cubicBezTo>
                  <a:cubicBezTo>
                    <a:pt x="3566" y="4617"/>
                    <a:pt x="3566" y="4580"/>
                    <a:pt x="3552" y="4557"/>
                  </a:cubicBezTo>
                  <a:cubicBezTo>
                    <a:pt x="3561" y="4548"/>
                    <a:pt x="3566" y="4530"/>
                    <a:pt x="3566" y="4516"/>
                  </a:cubicBezTo>
                  <a:cubicBezTo>
                    <a:pt x="3548" y="3034"/>
                    <a:pt x="3529" y="1551"/>
                    <a:pt x="3511" y="73"/>
                  </a:cubicBezTo>
                  <a:cubicBezTo>
                    <a:pt x="3508" y="24"/>
                    <a:pt x="3472" y="1"/>
                    <a:pt x="3438" y="1"/>
                  </a:cubicBezTo>
                  <a:close/>
                </a:path>
              </a:pathLst>
            </a:custGeom>
            <a:solidFill>
              <a:srgbClr val="4C4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Текст 1"/>
          <p:cNvSpPr txBox="1">
            <a:spLocks/>
          </p:cNvSpPr>
          <p:nvPr/>
        </p:nvSpPr>
        <p:spPr>
          <a:xfrm>
            <a:off x="2111748" y="2851817"/>
            <a:ext cx="1547173" cy="5132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1pPr>
            <a:lvl2pPr marL="914400" marR="0" lvl="1"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2pPr>
            <a:lvl3pPr marL="1371600" marR="0" lvl="2"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3pPr>
            <a:lvl4pPr marL="1828800" marR="0" lvl="3"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4pPr>
            <a:lvl5pPr marL="2286000" marR="0" lvl="4"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5pPr>
            <a:lvl6pPr marL="2743200" marR="0" lvl="5"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6pPr>
            <a:lvl7pPr marL="3200400" marR="0" lvl="6"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7pPr>
            <a:lvl8pPr marL="3657600" marR="0" lvl="7"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8pPr>
            <a:lvl9pPr marL="4114800" marR="0" lvl="8" indent="-317500" algn="l" rtl="0">
              <a:lnSpc>
                <a:spcPct val="115000"/>
              </a:lnSpc>
              <a:spcBef>
                <a:spcPts val="1600"/>
              </a:spcBef>
              <a:spcAft>
                <a:spcPts val="160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9pPr>
          </a:lstStyle>
          <a:p>
            <a:pPr marL="114300" indent="0">
              <a:lnSpc>
                <a:spcPct val="100000"/>
              </a:lnSpc>
              <a:buNone/>
            </a:pPr>
            <a:r>
              <a:rPr lang="en-GB" sz="800" dirty="0" smtClean="0"/>
              <a:t>Usually, always, never, hardly ever …</a:t>
            </a:r>
          </a:p>
          <a:p>
            <a:pPr marL="114300" indent="0">
              <a:lnSpc>
                <a:spcPct val="100000"/>
              </a:lnSpc>
              <a:buNone/>
            </a:pPr>
            <a:r>
              <a:rPr lang="en-GB" sz="800" dirty="0" smtClean="0"/>
              <a:t>Every (day, week, month…), once/twice a day, a week…</a:t>
            </a:r>
          </a:p>
        </p:txBody>
      </p:sp>
      <p:sp>
        <p:nvSpPr>
          <p:cNvPr id="89" name="Текст 1"/>
          <p:cNvSpPr txBox="1">
            <a:spLocks/>
          </p:cNvSpPr>
          <p:nvPr/>
        </p:nvSpPr>
        <p:spPr>
          <a:xfrm>
            <a:off x="6103299" y="2827860"/>
            <a:ext cx="1547173" cy="5132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1pPr>
            <a:lvl2pPr marL="914400" marR="0" lvl="1"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2pPr>
            <a:lvl3pPr marL="1371600" marR="0" lvl="2"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3pPr>
            <a:lvl4pPr marL="1828800" marR="0" lvl="3"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4pPr>
            <a:lvl5pPr marL="2286000" marR="0" lvl="4"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5pPr>
            <a:lvl6pPr marL="2743200" marR="0" lvl="5"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6pPr>
            <a:lvl7pPr marL="3200400" marR="0" lvl="6"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7pPr>
            <a:lvl8pPr marL="3657600" marR="0" lvl="7"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8pPr>
            <a:lvl9pPr marL="4114800" marR="0" lvl="8" indent="-317500" algn="l" rtl="0">
              <a:lnSpc>
                <a:spcPct val="115000"/>
              </a:lnSpc>
              <a:spcBef>
                <a:spcPts val="1600"/>
              </a:spcBef>
              <a:spcAft>
                <a:spcPts val="160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9pPr>
          </a:lstStyle>
          <a:p>
            <a:pPr marL="114300" indent="0">
              <a:lnSpc>
                <a:spcPct val="150000"/>
              </a:lnSpc>
              <a:buNone/>
            </a:pPr>
            <a:r>
              <a:rPr lang="en-GB" sz="800" dirty="0" smtClean="0"/>
              <a:t>Now, at the moment</a:t>
            </a:r>
          </a:p>
          <a:p>
            <a:pPr marL="114300" indent="0">
              <a:lnSpc>
                <a:spcPct val="150000"/>
              </a:lnSpc>
              <a:buNone/>
            </a:pPr>
            <a:r>
              <a:rPr lang="en-GB" sz="800" dirty="0" smtClean="0"/>
              <a:t>Today, this week, this month…</a:t>
            </a:r>
          </a:p>
        </p:txBody>
      </p:sp>
    </p:spTree>
    <p:extLst>
      <p:ext uri="{BB962C8B-B14F-4D97-AF65-F5344CB8AC3E}">
        <p14:creationId xmlns:p14="http://schemas.microsoft.com/office/powerpoint/2010/main" val="400512304"/>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652698" y="1297049"/>
            <a:ext cx="7474200" cy="3042900"/>
          </a:xfrm>
        </p:spPr>
        <p:txBody>
          <a:bodyPr/>
          <a:lstStyle/>
          <a:p>
            <a:pPr>
              <a:spcBef>
                <a:spcPts val="600"/>
              </a:spcBef>
            </a:pPr>
            <a:r>
              <a:rPr lang="en-GB" dirty="0" smtClean="0"/>
              <a:t>Ali and Gary </a:t>
            </a:r>
            <a:r>
              <a:rPr lang="en-GB" i="1" dirty="0" smtClean="0"/>
              <a:t>sit / are sitting </a:t>
            </a:r>
            <a:r>
              <a:rPr lang="en-GB" dirty="0" smtClean="0"/>
              <a:t>on a bench at a skate park.</a:t>
            </a:r>
          </a:p>
          <a:p>
            <a:pPr>
              <a:spcBef>
                <a:spcPts val="600"/>
              </a:spcBef>
            </a:pPr>
            <a:r>
              <a:rPr lang="en-GB" dirty="0" smtClean="0"/>
              <a:t>Gary usually </a:t>
            </a:r>
            <a:r>
              <a:rPr lang="en-GB" i="1" dirty="0" smtClean="0"/>
              <a:t>sings / is singing </a:t>
            </a:r>
            <a:r>
              <a:rPr lang="en-GB" dirty="0" smtClean="0"/>
              <a:t>in concerts on Saturday evenings.</a:t>
            </a:r>
          </a:p>
          <a:p>
            <a:pPr>
              <a:spcBef>
                <a:spcPts val="600"/>
              </a:spcBef>
            </a:pPr>
            <a:r>
              <a:rPr lang="en-GB" dirty="0" smtClean="0"/>
              <a:t>The band members </a:t>
            </a:r>
            <a:r>
              <a:rPr lang="en-GB" i="1" dirty="0" smtClean="0"/>
              <a:t>don’t often visit / aren’t often visiting </a:t>
            </a:r>
            <a:r>
              <a:rPr lang="en-GB" dirty="0" smtClean="0"/>
              <a:t>skate parks.</a:t>
            </a:r>
          </a:p>
          <a:p>
            <a:pPr>
              <a:spcBef>
                <a:spcPts val="600"/>
              </a:spcBef>
            </a:pPr>
            <a:r>
              <a:rPr lang="en-GB" dirty="0"/>
              <a:t>T</a:t>
            </a:r>
            <a:r>
              <a:rPr lang="en-GB" dirty="0" smtClean="0"/>
              <a:t>he skateboarders </a:t>
            </a:r>
            <a:r>
              <a:rPr lang="en-GB" i="1" dirty="0" smtClean="0"/>
              <a:t>do / are doing</a:t>
            </a:r>
            <a:r>
              <a:rPr lang="en-GB" dirty="0" smtClean="0"/>
              <a:t> some fantastic skateboard tricks at the moment.</a:t>
            </a:r>
          </a:p>
          <a:p>
            <a:pPr>
              <a:spcBef>
                <a:spcPts val="600"/>
              </a:spcBef>
            </a:pPr>
            <a:r>
              <a:rPr lang="en-GB" dirty="0" smtClean="0"/>
              <a:t>Sara </a:t>
            </a:r>
            <a:r>
              <a:rPr lang="en-GB" i="1" dirty="0" smtClean="0"/>
              <a:t>always wears / is always wearing </a:t>
            </a:r>
            <a:r>
              <a:rPr lang="en-GB" dirty="0" smtClean="0"/>
              <a:t>her lucky blue helmet.</a:t>
            </a:r>
          </a:p>
          <a:p>
            <a:pPr>
              <a:spcBef>
                <a:spcPts val="600"/>
              </a:spcBef>
            </a:pPr>
            <a:r>
              <a:rPr lang="en-GB" dirty="0" smtClean="0"/>
              <a:t>Several people </a:t>
            </a:r>
            <a:r>
              <a:rPr lang="en-GB" i="1" dirty="0" smtClean="0"/>
              <a:t>film / are filming </a:t>
            </a:r>
            <a:r>
              <a:rPr lang="en-GB" dirty="0" smtClean="0"/>
              <a:t>skateboarders.</a:t>
            </a:r>
            <a:endParaRPr lang="ru-RU" dirty="0"/>
          </a:p>
        </p:txBody>
      </p:sp>
      <p:sp>
        <p:nvSpPr>
          <p:cNvPr id="3" name="Заголовок 2"/>
          <p:cNvSpPr>
            <a:spLocks noGrp="1"/>
          </p:cNvSpPr>
          <p:nvPr>
            <p:ph type="ctrTitle"/>
          </p:nvPr>
        </p:nvSpPr>
        <p:spPr>
          <a:xfrm>
            <a:off x="697043" y="734929"/>
            <a:ext cx="7385510" cy="636300"/>
          </a:xfrm>
        </p:spPr>
        <p:txBody>
          <a:bodyPr/>
          <a:lstStyle/>
          <a:p>
            <a:pPr algn="ctr"/>
            <a:r>
              <a:rPr lang="en-GB" dirty="0" smtClean="0"/>
              <a:t>Choose the correct option.</a:t>
            </a:r>
            <a:endParaRPr lang="ru-RU" dirty="0"/>
          </a:p>
        </p:txBody>
      </p:sp>
      <p:sp>
        <p:nvSpPr>
          <p:cNvPr id="5" name="Прямоугольник 4"/>
          <p:cNvSpPr/>
          <p:nvPr/>
        </p:nvSpPr>
        <p:spPr>
          <a:xfrm>
            <a:off x="2844799" y="1491521"/>
            <a:ext cx="1018541" cy="286479"/>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2418079" y="1875432"/>
            <a:ext cx="668021" cy="286479"/>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3116580" y="2261141"/>
            <a:ext cx="1577340" cy="286479"/>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3462019" y="2660019"/>
            <a:ext cx="1018541" cy="286479"/>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718308" y="3373661"/>
            <a:ext cx="1398272" cy="286479"/>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3241039" y="3754661"/>
            <a:ext cx="1071881" cy="286479"/>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1522811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651100" y="1044340"/>
            <a:ext cx="7474200" cy="3042900"/>
          </a:xfrm>
        </p:spPr>
        <p:txBody>
          <a:bodyPr/>
          <a:lstStyle/>
          <a:p>
            <a:r>
              <a:rPr lang="en-GB" dirty="0" smtClean="0"/>
              <a:t>The people in the park / film / skateboarders</a:t>
            </a:r>
          </a:p>
          <a:p>
            <a:r>
              <a:rPr lang="en-GB" i="1" dirty="0" smtClean="0">
                <a:solidFill>
                  <a:schemeClr val="accent5"/>
                </a:solidFill>
              </a:rPr>
              <a:t>Are the people in the park filming skate boarders?</a:t>
            </a:r>
          </a:p>
          <a:p>
            <a:r>
              <a:rPr lang="en-GB" dirty="0" smtClean="0"/>
              <a:t>Gary / work / as a reporter</a:t>
            </a:r>
          </a:p>
          <a:p>
            <a:r>
              <a:rPr lang="en-GB" i="1" dirty="0" smtClean="0">
                <a:solidFill>
                  <a:schemeClr val="accent5"/>
                </a:solidFill>
              </a:rPr>
              <a:t>Does Gary work as a reporter?</a:t>
            </a:r>
          </a:p>
          <a:p>
            <a:r>
              <a:rPr lang="en-GB" dirty="0" smtClean="0"/>
              <a:t>Ali / ask / questions at the moment</a:t>
            </a:r>
          </a:p>
          <a:p>
            <a:r>
              <a:rPr lang="en-GB" i="1" dirty="0" smtClean="0">
                <a:solidFill>
                  <a:schemeClr val="accent5"/>
                </a:solidFill>
              </a:rPr>
              <a:t>Is Ali asking questions at the moment?</a:t>
            </a:r>
          </a:p>
          <a:p>
            <a:r>
              <a:rPr lang="en-GB" dirty="0" smtClean="0"/>
              <a:t>The band members / usually play / live in concert on Saturday</a:t>
            </a:r>
          </a:p>
          <a:p>
            <a:r>
              <a:rPr lang="en-GB" i="1" dirty="0" smtClean="0">
                <a:solidFill>
                  <a:schemeClr val="accent5"/>
                </a:solidFill>
              </a:rPr>
              <a:t>Do the band members usually play live in concerts on Saturdays?</a:t>
            </a:r>
          </a:p>
          <a:p>
            <a:r>
              <a:rPr lang="en-GB" dirty="0" smtClean="0"/>
              <a:t>The skateboarders / perform / in a competition today</a:t>
            </a:r>
          </a:p>
          <a:p>
            <a:r>
              <a:rPr lang="en-GB" i="1" dirty="0" smtClean="0">
                <a:solidFill>
                  <a:schemeClr val="accent5"/>
                </a:solidFill>
              </a:rPr>
              <a:t>Are the skateboarders performing in a competition today</a:t>
            </a:r>
            <a:r>
              <a:rPr lang="en-GB" dirty="0" smtClean="0"/>
              <a:t>?</a:t>
            </a:r>
            <a:endParaRPr lang="ru-RU" dirty="0"/>
          </a:p>
        </p:txBody>
      </p:sp>
      <p:sp>
        <p:nvSpPr>
          <p:cNvPr id="3" name="Заголовок 2"/>
          <p:cNvSpPr>
            <a:spLocks noGrp="1"/>
          </p:cNvSpPr>
          <p:nvPr>
            <p:ph type="ctrTitle"/>
          </p:nvPr>
        </p:nvSpPr>
        <p:spPr>
          <a:xfrm>
            <a:off x="736600" y="209149"/>
            <a:ext cx="7388700" cy="636300"/>
          </a:xfrm>
        </p:spPr>
        <p:txBody>
          <a:bodyPr/>
          <a:lstStyle/>
          <a:p>
            <a:pPr algn="ctr">
              <a:lnSpc>
                <a:spcPct val="100000"/>
              </a:lnSpc>
            </a:pPr>
            <a:r>
              <a:rPr lang="en-GB" sz="2400" dirty="0" smtClean="0"/>
              <a:t>Make questions!</a:t>
            </a:r>
            <a:br>
              <a:rPr lang="en-GB" sz="2400" dirty="0" smtClean="0"/>
            </a:br>
            <a:r>
              <a:rPr lang="en-GB" sz="2400" dirty="0" smtClean="0"/>
              <a:t>Use Present Simple or Present Continuous.</a:t>
            </a:r>
            <a:endParaRPr lang="ru-RU" sz="2400" dirty="0"/>
          </a:p>
        </p:txBody>
      </p:sp>
    </p:spTree>
    <p:extLst>
      <p:ext uri="{BB962C8B-B14F-4D97-AF65-F5344CB8AC3E}">
        <p14:creationId xmlns:p14="http://schemas.microsoft.com/office/powerpoint/2010/main" val="16984454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500"/>
                                        <p:tgtEl>
                                          <p:spTgt spid="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500"/>
                                        <p:tgtEl>
                                          <p:spTgt spid="2">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500"/>
                                        <p:tgtEl>
                                          <p:spTgt spid="2">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Effect transition="in" filter="fade">
                                      <p:cBhvr>
                                        <p:cTn id="36" dur="500"/>
                                        <p:tgtEl>
                                          <p:spTgt spid="2">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animEffect transition="in" filter="fade">
                                      <p:cBhvr>
                                        <p:cTn id="41" dur="500"/>
                                        <p:tgtEl>
                                          <p:spTgt spid="2">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
                                            <p:txEl>
                                              <p:pRg st="8" end="8"/>
                                            </p:txEl>
                                          </p:spTgt>
                                        </p:tgtEl>
                                        <p:attrNameLst>
                                          <p:attrName>style.visibility</p:attrName>
                                        </p:attrNameLst>
                                      </p:cBhvr>
                                      <p:to>
                                        <p:strVal val="visible"/>
                                      </p:to>
                                    </p:set>
                                    <p:animEffect transition="in" filter="fade">
                                      <p:cBhvr>
                                        <p:cTn id="46" dur="500"/>
                                        <p:tgtEl>
                                          <p:spTgt spid="2">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
                                            <p:txEl>
                                              <p:pRg st="9" end="9"/>
                                            </p:txEl>
                                          </p:spTgt>
                                        </p:tgtEl>
                                        <p:attrNameLst>
                                          <p:attrName>style.visibility</p:attrName>
                                        </p:attrNameLst>
                                      </p:cBhvr>
                                      <p:to>
                                        <p:strVal val="visible"/>
                                      </p:to>
                                    </p:set>
                                    <p:animEffect transition="in" filter="fade">
                                      <p:cBhvr>
                                        <p:cTn id="51"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670990" y="1143400"/>
            <a:ext cx="7474200" cy="3042900"/>
          </a:xfrm>
        </p:spPr>
        <p:txBody>
          <a:bodyPr/>
          <a:lstStyle/>
          <a:p>
            <a:pPr marL="114300" indent="457200">
              <a:spcBef>
                <a:spcPts val="1200"/>
              </a:spcBef>
              <a:buNone/>
            </a:pPr>
            <a:r>
              <a:rPr lang="en-GB" dirty="0" smtClean="0"/>
              <a:t>My name’s Sara. I ____________ (love) skateboarding. I’m a real fan. I ____________ (practice) at a local park every weekend. I ________________ (not/often/do) competitions because I’m from a small town.</a:t>
            </a:r>
          </a:p>
          <a:p>
            <a:pPr marL="114300" indent="457200">
              <a:spcBef>
                <a:spcPts val="1200"/>
              </a:spcBef>
              <a:buNone/>
            </a:pPr>
            <a:r>
              <a:rPr lang="en-GB" dirty="0" smtClean="0"/>
              <a:t>I’m very excited today because I ______________ (perform) in a video for a famous band. At the moment we ______________ (get ) ready. Lots of people ____________ (come) into he park now. My mom and dad </a:t>
            </a:r>
            <a:r>
              <a:rPr lang="en-GB" dirty="0"/>
              <a:t>________________</a:t>
            </a:r>
            <a:r>
              <a:rPr lang="en-GB" dirty="0" smtClean="0"/>
              <a:t> (sit) near the front because they ________________ (want) to upload photos for their friends!</a:t>
            </a:r>
          </a:p>
        </p:txBody>
      </p:sp>
      <p:sp>
        <p:nvSpPr>
          <p:cNvPr id="3" name="Заголовок 2"/>
          <p:cNvSpPr>
            <a:spLocks noGrp="1"/>
          </p:cNvSpPr>
          <p:nvPr>
            <p:ph type="ctrTitle"/>
          </p:nvPr>
        </p:nvSpPr>
        <p:spPr>
          <a:xfrm>
            <a:off x="1432559" y="239629"/>
            <a:ext cx="5758453" cy="636300"/>
          </a:xfrm>
        </p:spPr>
        <p:txBody>
          <a:bodyPr/>
          <a:lstStyle/>
          <a:p>
            <a:pPr algn="ctr"/>
            <a:r>
              <a:rPr lang="en-GB" sz="2400" dirty="0" smtClean="0"/>
              <a:t>Complete the text with the correct form of the verb in brackets.</a:t>
            </a:r>
            <a:endParaRPr lang="ru-RU" sz="2400" dirty="0"/>
          </a:p>
        </p:txBody>
      </p:sp>
      <p:sp>
        <p:nvSpPr>
          <p:cNvPr id="5" name="Текст 1"/>
          <p:cNvSpPr txBox="1">
            <a:spLocks/>
          </p:cNvSpPr>
          <p:nvPr/>
        </p:nvSpPr>
        <p:spPr>
          <a:xfrm>
            <a:off x="3034576" y="1287488"/>
            <a:ext cx="1770181" cy="4914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1pPr>
            <a:lvl2pPr marL="914400" marR="0" lvl="1"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2pPr>
            <a:lvl3pPr marL="1371600" marR="0" lvl="2"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3pPr>
            <a:lvl4pPr marL="1828800" marR="0" lvl="3"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4pPr>
            <a:lvl5pPr marL="2286000" marR="0" lvl="4"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5pPr>
            <a:lvl6pPr marL="2743200" marR="0" lvl="5"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6pPr>
            <a:lvl7pPr marL="3200400" marR="0" lvl="6"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7pPr>
            <a:lvl8pPr marL="3657600" marR="0" lvl="7"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8pPr>
            <a:lvl9pPr marL="4114800" marR="0" lvl="8" indent="-317500" algn="l" rtl="0">
              <a:lnSpc>
                <a:spcPct val="115000"/>
              </a:lnSpc>
              <a:spcBef>
                <a:spcPts val="1600"/>
              </a:spcBef>
              <a:spcAft>
                <a:spcPts val="160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9pPr>
          </a:lstStyle>
          <a:p>
            <a:pPr marL="114300" indent="0">
              <a:buFont typeface="Didact Gothic"/>
              <a:buNone/>
            </a:pPr>
            <a:r>
              <a:rPr lang="en-GB" smtClean="0"/>
              <a:t>love</a:t>
            </a:r>
            <a:endParaRPr lang="en-GB" dirty="0" smtClean="0"/>
          </a:p>
        </p:txBody>
      </p:sp>
      <p:sp>
        <p:nvSpPr>
          <p:cNvPr id="6" name="Текст 1"/>
          <p:cNvSpPr txBox="1">
            <a:spLocks/>
          </p:cNvSpPr>
          <p:nvPr/>
        </p:nvSpPr>
        <p:spPr>
          <a:xfrm>
            <a:off x="670990" y="1606142"/>
            <a:ext cx="1770181" cy="4914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1pPr>
            <a:lvl2pPr marL="914400" marR="0" lvl="1"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2pPr>
            <a:lvl3pPr marL="1371600" marR="0" lvl="2"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3pPr>
            <a:lvl4pPr marL="1828800" marR="0" lvl="3"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4pPr>
            <a:lvl5pPr marL="2286000" marR="0" lvl="4"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5pPr>
            <a:lvl6pPr marL="2743200" marR="0" lvl="5"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6pPr>
            <a:lvl7pPr marL="3200400" marR="0" lvl="6"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7pPr>
            <a:lvl8pPr marL="3657600" marR="0" lvl="7"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8pPr>
            <a:lvl9pPr marL="4114800" marR="0" lvl="8" indent="-317500" algn="l" rtl="0">
              <a:lnSpc>
                <a:spcPct val="115000"/>
              </a:lnSpc>
              <a:spcBef>
                <a:spcPts val="1600"/>
              </a:spcBef>
              <a:spcAft>
                <a:spcPts val="160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9pPr>
          </a:lstStyle>
          <a:p>
            <a:pPr marL="114300" indent="0">
              <a:buFont typeface="Didact Gothic"/>
              <a:buNone/>
            </a:pPr>
            <a:r>
              <a:rPr lang="en-GB" dirty="0" smtClean="0"/>
              <a:t>practice</a:t>
            </a:r>
          </a:p>
        </p:txBody>
      </p:sp>
      <p:sp>
        <p:nvSpPr>
          <p:cNvPr id="7" name="Текст 1"/>
          <p:cNvSpPr txBox="1">
            <a:spLocks/>
          </p:cNvSpPr>
          <p:nvPr/>
        </p:nvSpPr>
        <p:spPr>
          <a:xfrm>
            <a:off x="6081966" y="1622767"/>
            <a:ext cx="1770181" cy="4914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1pPr>
            <a:lvl2pPr marL="914400" marR="0" lvl="1"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2pPr>
            <a:lvl3pPr marL="1371600" marR="0" lvl="2"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3pPr>
            <a:lvl4pPr marL="1828800" marR="0" lvl="3"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4pPr>
            <a:lvl5pPr marL="2286000" marR="0" lvl="4"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5pPr>
            <a:lvl6pPr marL="2743200" marR="0" lvl="5"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6pPr>
            <a:lvl7pPr marL="3200400" marR="0" lvl="6"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7pPr>
            <a:lvl8pPr marL="3657600" marR="0" lvl="7"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8pPr>
            <a:lvl9pPr marL="4114800" marR="0" lvl="8" indent="-317500" algn="l" rtl="0">
              <a:lnSpc>
                <a:spcPct val="115000"/>
              </a:lnSpc>
              <a:spcBef>
                <a:spcPts val="1600"/>
              </a:spcBef>
              <a:spcAft>
                <a:spcPts val="160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9pPr>
          </a:lstStyle>
          <a:p>
            <a:pPr marL="114300" indent="0">
              <a:buFont typeface="Didact Gothic"/>
              <a:buNone/>
            </a:pPr>
            <a:r>
              <a:rPr lang="en-GB" dirty="0" smtClean="0"/>
              <a:t>don’t often go</a:t>
            </a:r>
          </a:p>
        </p:txBody>
      </p:sp>
      <p:sp>
        <p:nvSpPr>
          <p:cNvPr id="8" name="Текст 1"/>
          <p:cNvSpPr txBox="1">
            <a:spLocks/>
          </p:cNvSpPr>
          <p:nvPr/>
        </p:nvSpPr>
        <p:spPr>
          <a:xfrm>
            <a:off x="4311785" y="2381675"/>
            <a:ext cx="1770181" cy="4914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1pPr>
            <a:lvl2pPr marL="914400" marR="0" lvl="1"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2pPr>
            <a:lvl3pPr marL="1371600" marR="0" lvl="2"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3pPr>
            <a:lvl4pPr marL="1828800" marR="0" lvl="3"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4pPr>
            <a:lvl5pPr marL="2286000" marR="0" lvl="4"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5pPr>
            <a:lvl6pPr marL="2743200" marR="0" lvl="5"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6pPr>
            <a:lvl7pPr marL="3200400" marR="0" lvl="6"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7pPr>
            <a:lvl8pPr marL="3657600" marR="0" lvl="7"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8pPr>
            <a:lvl9pPr marL="4114800" marR="0" lvl="8" indent="-317500" algn="l" rtl="0">
              <a:lnSpc>
                <a:spcPct val="115000"/>
              </a:lnSpc>
              <a:spcBef>
                <a:spcPts val="1600"/>
              </a:spcBef>
              <a:spcAft>
                <a:spcPts val="160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9pPr>
          </a:lstStyle>
          <a:p>
            <a:pPr marL="114300" indent="0">
              <a:buFont typeface="Didact Gothic"/>
              <a:buNone/>
            </a:pPr>
            <a:r>
              <a:rPr lang="en-GB" dirty="0" smtClean="0"/>
              <a:t>‘m performing</a:t>
            </a:r>
          </a:p>
        </p:txBody>
      </p:sp>
      <p:sp>
        <p:nvSpPr>
          <p:cNvPr id="9" name="Текст 1"/>
          <p:cNvSpPr txBox="1">
            <a:spLocks/>
          </p:cNvSpPr>
          <p:nvPr/>
        </p:nvSpPr>
        <p:spPr>
          <a:xfrm>
            <a:off x="4374838" y="2711955"/>
            <a:ext cx="1770181" cy="4914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1pPr>
            <a:lvl2pPr marL="914400" marR="0" lvl="1"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2pPr>
            <a:lvl3pPr marL="1371600" marR="0" lvl="2"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3pPr>
            <a:lvl4pPr marL="1828800" marR="0" lvl="3"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4pPr>
            <a:lvl5pPr marL="2286000" marR="0" lvl="4"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5pPr>
            <a:lvl6pPr marL="2743200" marR="0" lvl="5"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6pPr>
            <a:lvl7pPr marL="3200400" marR="0" lvl="6"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7pPr>
            <a:lvl8pPr marL="3657600" marR="0" lvl="7"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8pPr>
            <a:lvl9pPr marL="4114800" marR="0" lvl="8" indent="-317500" algn="l" rtl="0">
              <a:lnSpc>
                <a:spcPct val="115000"/>
              </a:lnSpc>
              <a:spcBef>
                <a:spcPts val="1600"/>
              </a:spcBef>
              <a:spcAft>
                <a:spcPts val="160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9pPr>
          </a:lstStyle>
          <a:p>
            <a:pPr marL="114300" indent="0">
              <a:buFont typeface="Didact Gothic"/>
              <a:buNone/>
            </a:pPr>
            <a:r>
              <a:rPr lang="en-GB" dirty="0" smtClean="0"/>
              <a:t>‘re getting</a:t>
            </a:r>
          </a:p>
        </p:txBody>
      </p:sp>
      <p:sp>
        <p:nvSpPr>
          <p:cNvPr id="10" name="Текст 1"/>
          <p:cNvSpPr txBox="1">
            <a:spLocks/>
          </p:cNvSpPr>
          <p:nvPr/>
        </p:nvSpPr>
        <p:spPr>
          <a:xfrm>
            <a:off x="1432559" y="3019306"/>
            <a:ext cx="1770181" cy="4914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1pPr>
            <a:lvl2pPr marL="914400" marR="0" lvl="1"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2pPr>
            <a:lvl3pPr marL="1371600" marR="0" lvl="2"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3pPr>
            <a:lvl4pPr marL="1828800" marR="0" lvl="3"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4pPr>
            <a:lvl5pPr marL="2286000" marR="0" lvl="4"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5pPr>
            <a:lvl6pPr marL="2743200" marR="0" lvl="5"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6pPr>
            <a:lvl7pPr marL="3200400" marR="0" lvl="6"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7pPr>
            <a:lvl8pPr marL="3657600" marR="0" lvl="7"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8pPr>
            <a:lvl9pPr marL="4114800" marR="0" lvl="8" indent="-317500" algn="l" rtl="0">
              <a:lnSpc>
                <a:spcPct val="115000"/>
              </a:lnSpc>
              <a:spcBef>
                <a:spcPts val="1600"/>
              </a:spcBef>
              <a:spcAft>
                <a:spcPts val="160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9pPr>
          </a:lstStyle>
          <a:p>
            <a:pPr marL="114300" indent="0">
              <a:buFont typeface="Didact Gothic"/>
              <a:buNone/>
            </a:pPr>
            <a:r>
              <a:rPr lang="en-GB" dirty="0" smtClean="0"/>
              <a:t>are coming</a:t>
            </a:r>
          </a:p>
        </p:txBody>
      </p:sp>
      <p:sp>
        <p:nvSpPr>
          <p:cNvPr id="11" name="Текст 1"/>
          <p:cNvSpPr txBox="1">
            <a:spLocks/>
          </p:cNvSpPr>
          <p:nvPr/>
        </p:nvSpPr>
        <p:spPr>
          <a:xfrm>
            <a:off x="695929" y="3340459"/>
            <a:ext cx="1770181" cy="4914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1pPr>
            <a:lvl2pPr marL="914400" marR="0" lvl="1"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2pPr>
            <a:lvl3pPr marL="1371600" marR="0" lvl="2"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3pPr>
            <a:lvl4pPr marL="1828800" marR="0" lvl="3"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4pPr>
            <a:lvl5pPr marL="2286000" marR="0" lvl="4"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5pPr>
            <a:lvl6pPr marL="2743200" marR="0" lvl="5"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6pPr>
            <a:lvl7pPr marL="3200400" marR="0" lvl="6"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7pPr>
            <a:lvl8pPr marL="3657600" marR="0" lvl="7"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8pPr>
            <a:lvl9pPr marL="4114800" marR="0" lvl="8" indent="-317500" algn="l" rtl="0">
              <a:lnSpc>
                <a:spcPct val="115000"/>
              </a:lnSpc>
              <a:spcBef>
                <a:spcPts val="1600"/>
              </a:spcBef>
              <a:spcAft>
                <a:spcPts val="160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9pPr>
          </a:lstStyle>
          <a:p>
            <a:pPr marL="114300" indent="0">
              <a:buFont typeface="Didact Gothic"/>
              <a:buNone/>
            </a:pPr>
            <a:r>
              <a:rPr lang="en-GB" dirty="0" smtClean="0"/>
              <a:t>are sitting</a:t>
            </a:r>
          </a:p>
        </p:txBody>
      </p:sp>
      <p:sp>
        <p:nvSpPr>
          <p:cNvPr id="12" name="Текст 1"/>
          <p:cNvSpPr txBox="1">
            <a:spLocks/>
          </p:cNvSpPr>
          <p:nvPr/>
        </p:nvSpPr>
        <p:spPr>
          <a:xfrm>
            <a:off x="5514540" y="3340459"/>
            <a:ext cx="1770181" cy="4914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1pPr>
            <a:lvl2pPr marL="914400" marR="0" lvl="1"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2pPr>
            <a:lvl3pPr marL="1371600" marR="0" lvl="2"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3pPr>
            <a:lvl4pPr marL="1828800" marR="0" lvl="3"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4pPr>
            <a:lvl5pPr marL="2286000" marR="0" lvl="4"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5pPr>
            <a:lvl6pPr marL="2743200" marR="0" lvl="5"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6pPr>
            <a:lvl7pPr marL="3200400" marR="0" lvl="6"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7pPr>
            <a:lvl8pPr marL="3657600" marR="0" lvl="7"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8pPr>
            <a:lvl9pPr marL="4114800" marR="0" lvl="8" indent="-317500" algn="l" rtl="0">
              <a:lnSpc>
                <a:spcPct val="115000"/>
              </a:lnSpc>
              <a:spcBef>
                <a:spcPts val="1600"/>
              </a:spcBef>
              <a:spcAft>
                <a:spcPts val="160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9pPr>
          </a:lstStyle>
          <a:p>
            <a:pPr marL="114300" indent="0">
              <a:buFont typeface="Didact Gothic"/>
              <a:buNone/>
            </a:pPr>
            <a:r>
              <a:rPr lang="en-GB" dirty="0" smtClean="0"/>
              <a:t>want</a:t>
            </a:r>
          </a:p>
        </p:txBody>
      </p:sp>
    </p:spTree>
    <p:extLst>
      <p:ext uri="{BB962C8B-B14F-4D97-AF65-F5344CB8AC3E}">
        <p14:creationId xmlns:p14="http://schemas.microsoft.com/office/powerpoint/2010/main" val="543451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8"/>
        <p:cNvGrpSpPr/>
        <p:nvPr/>
      </p:nvGrpSpPr>
      <p:grpSpPr>
        <a:xfrm>
          <a:off x="0" y="0"/>
          <a:ext cx="0" cy="0"/>
          <a:chOff x="0" y="0"/>
          <a:chExt cx="0" cy="0"/>
        </a:xfrm>
      </p:grpSpPr>
      <p:sp>
        <p:nvSpPr>
          <p:cNvPr id="1849" name="Google Shape;1849;p40"/>
          <p:cNvSpPr txBox="1">
            <a:spLocks noGrp="1"/>
          </p:cNvSpPr>
          <p:nvPr>
            <p:ph type="title"/>
          </p:nvPr>
        </p:nvSpPr>
        <p:spPr>
          <a:xfrm>
            <a:off x="685800" y="1821840"/>
            <a:ext cx="77382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900" dirty="0" smtClean="0"/>
              <a:t>Speaking</a:t>
            </a:r>
            <a:endParaRPr sz="7900" dirty="0"/>
          </a:p>
        </p:txBody>
      </p:sp>
      <p:sp>
        <p:nvSpPr>
          <p:cNvPr id="1850" name="Google Shape;1850;p40"/>
          <p:cNvSpPr txBox="1">
            <a:spLocks noGrp="1"/>
          </p:cNvSpPr>
          <p:nvPr>
            <p:ph type="subTitle" idx="1"/>
          </p:nvPr>
        </p:nvSpPr>
        <p:spPr>
          <a:xfrm>
            <a:off x="3095100" y="2872387"/>
            <a:ext cx="2919600" cy="1283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Clr>
                <a:schemeClr val="dk1"/>
              </a:buClr>
              <a:buSzPts val="1100"/>
              <a:buFont typeface="Arial"/>
              <a:buNone/>
            </a:pPr>
            <a:r>
              <a:rPr lang="en" sz="3200" dirty="0" smtClean="0"/>
              <a:t>True or False</a:t>
            </a:r>
            <a:endParaRPr sz="3200" dirty="0"/>
          </a:p>
        </p:txBody>
      </p:sp>
      <p:sp>
        <p:nvSpPr>
          <p:cNvPr id="1851" name="Google Shape;1851;p40">
            <a:hlinkClick r:id="" action="ppaction://hlinkshowjump?jump=nextslide"/>
          </p:cNvPr>
          <p:cNvSpPr/>
          <p:nvPr/>
        </p:nvSpPr>
        <p:spPr>
          <a:xfrm>
            <a:off x="477525" y="3856850"/>
            <a:ext cx="120000" cy="228000"/>
          </a:xfrm>
          <a:prstGeom prst="chevron">
            <a:avLst>
              <a:gd name="adj" fmla="val 6683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0">
            <a:hlinkClick r:id="" action="ppaction://hlinkshowjump?jump=previousslide"/>
          </p:cNvPr>
          <p:cNvSpPr/>
          <p:nvPr/>
        </p:nvSpPr>
        <p:spPr>
          <a:xfrm flipH="1">
            <a:off x="443399" y="4390250"/>
            <a:ext cx="120000" cy="228000"/>
          </a:xfrm>
          <a:prstGeom prst="chevron">
            <a:avLst>
              <a:gd name="adj" fmla="val 6683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4680279"/>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Elementary Digital Choice Boards by Slidesgo">
  <a:themeElements>
    <a:clrScheme name="Simple Light">
      <a:dk1>
        <a:srgbClr val="4C4C4D"/>
      </a:dk1>
      <a:lt1>
        <a:srgbClr val="F2F2F2"/>
      </a:lt1>
      <a:dk2>
        <a:srgbClr val="F3DBDB"/>
      </a:dk2>
      <a:lt2>
        <a:srgbClr val="E9BDBD"/>
      </a:lt2>
      <a:accent1>
        <a:srgbClr val="DE98A9"/>
      </a:accent1>
      <a:accent2>
        <a:srgbClr val="DAECF0"/>
      </a:accent2>
      <a:accent3>
        <a:srgbClr val="49B0BB"/>
      </a:accent3>
      <a:accent4>
        <a:srgbClr val="D8D2E7"/>
      </a:accent4>
      <a:accent5>
        <a:srgbClr val="9D90BF"/>
      </a:accent5>
      <a:accent6>
        <a:srgbClr val="F3CC30"/>
      </a:accent6>
      <a:hlink>
        <a:srgbClr val="4C4C4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TotalTime>
  <Words>729</Words>
  <Application>Microsoft Office PowerPoint</Application>
  <PresentationFormat>Экран (16:9)</PresentationFormat>
  <Paragraphs>80</Paragraphs>
  <Slides>11</Slides>
  <Notes>4</Notes>
  <HiddenSlides>0</HiddenSlides>
  <MMClips>2</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11</vt:i4>
      </vt:variant>
    </vt:vector>
  </HeadingPairs>
  <TitlesOfParts>
    <vt:vector size="15" baseType="lpstr">
      <vt:lpstr>Coming Soon</vt:lpstr>
      <vt:lpstr>Arial</vt:lpstr>
      <vt:lpstr>Didact Gothic</vt:lpstr>
      <vt:lpstr>Elementary Digital Choice Boards by Slidesgo</vt:lpstr>
      <vt:lpstr>Презентация PowerPoint</vt:lpstr>
      <vt:lpstr>Grammar</vt:lpstr>
      <vt:lpstr>Презентация PowerPoint</vt:lpstr>
      <vt:lpstr>Презентация PowerPoint</vt:lpstr>
      <vt:lpstr>Present Simple </vt:lpstr>
      <vt:lpstr>Choose the correct option.</vt:lpstr>
      <vt:lpstr>Make questions! Use Present Simple or Present Continuous.</vt:lpstr>
      <vt:lpstr>Complete the text with the correct form of the verb in brackets.</vt:lpstr>
      <vt:lpstr>Speaking</vt:lpstr>
      <vt:lpstr>Is it True or False for you and your teacher?</vt:lpstr>
      <vt:lpstr>Great Job!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Digital  Choice Boards</dc:title>
  <cp:lastModifiedBy>Любовь Качалкова</cp:lastModifiedBy>
  <cp:revision>27</cp:revision>
  <dcterms:modified xsi:type="dcterms:W3CDTF">2022-10-03T09:31:57Z</dcterms:modified>
</cp:coreProperties>
</file>