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</p:sldMasterIdLst>
  <p:sldIdLst>
    <p:sldId id="256" r:id="rId2"/>
    <p:sldId id="257" r:id="rId3"/>
    <p:sldId id="272" r:id="rId4"/>
    <p:sldId id="273" r:id="rId5"/>
    <p:sldId id="258" r:id="rId6"/>
    <p:sldId id="259" r:id="rId7"/>
    <p:sldId id="262" r:id="rId8"/>
    <p:sldId id="277" r:id="rId9"/>
    <p:sldId id="263" r:id="rId10"/>
    <p:sldId id="261" r:id="rId11"/>
    <p:sldId id="264" r:id="rId12"/>
    <p:sldId id="274" r:id="rId13"/>
    <p:sldId id="275" r:id="rId14"/>
    <p:sldId id="278" r:id="rId15"/>
    <p:sldId id="265" r:id="rId16"/>
    <p:sldId id="266" r:id="rId17"/>
    <p:sldId id="279" r:id="rId18"/>
    <p:sldId id="260" r:id="rId19"/>
    <p:sldId id="267" r:id="rId20"/>
    <p:sldId id="268" r:id="rId21"/>
    <p:sldId id="269" r:id="rId22"/>
    <p:sldId id="270" r:id="rId23"/>
    <p:sldId id="276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FF3300"/>
    <a:srgbClr val="FF66CC"/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C7B8A-B253-49DF-B144-3D57998DA827}" type="datetimeFigureOut">
              <a:rPr lang="en-US" smtClean="0"/>
              <a:pPr/>
              <a:t>3/13/2014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3D25AEC-7649-4ABC-96AC-017EE3412A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ounded Rectangle 9"/>
          <p:cNvSpPr/>
          <p:nvPr userDrawn="1"/>
        </p:nvSpPr>
        <p:spPr>
          <a:xfrm>
            <a:off x="152400" y="152400"/>
            <a:ext cx="8839200" cy="6553200"/>
          </a:xfrm>
          <a:prstGeom prst="round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C7B8A-B253-49DF-B144-3D57998DA827}" type="datetimeFigureOut">
              <a:rPr lang="en-US" smtClean="0"/>
              <a:pPr/>
              <a:t>3/13/2014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5AEC-7649-4ABC-96AC-017EE3412A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C7B8A-B253-49DF-B144-3D57998DA827}" type="datetimeFigureOut">
              <a:rPr lang="en-US" smtClean="0"/>
              <a:pPr/>
              <a:t>3/13/2014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5AEC-7649-4ABC-96AC-017EE3412A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B1C7B8A-B253-49DF-B144-3D57998DA827}" type="datetimeFigureOut">
              <a:rPr lang="en-US" smtClean="0"/>
              <a:pPr/>
              <a:t>3/13/2014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13D25AEC-7649-4ABC-96AC-017EE3412A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C7B8A-B253-49DF-B144-3D57998DA827}" type="datetimeFigureOut">
              <a:rPr lang="en-US" smtClean="0"/>
              <a:pPr/>
              <a:t>3/13/2014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5AEC-7649-4ABC-96AC-017EE3412A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C7B8A-B253-49DF-B144-3D57998DA827}" type="datetimeFigureOut">
              <a:rPr lang="en-US" smtClean="0"/>
              <a:pPr/>
              <a:t>3/13/2014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5AEC-7649-4ABC-96AC-017EE3412A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5AEC-7649-4ABC-96AC-017EE3412A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C7B8A-B253-49DF-B144-3D57998DA827}" type="datetimeFigureOut">
              <a:rPr lang="en-US" smtClean="0"/>
              <a:pPr/>
              <a:t>3/13/2014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C7B8A-B253-49DF-B144-3D57998DA827}" type="datetimeFigureOut">
              <a:rPr lang="en-US" smtClean="0"/>
              <a:pPr/>
              <a:t>3/13/2014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5AEC-7649-4ABC-96AC-017EE3412A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C7B8A-B253-49DF-B144-3D57998DA827}" type="datetimeFigureOut">
              <a:rPr lang="en-US" smtClean="0"/>
              <a:pPr/>
              <a:t>3/13/2014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5AEC-7649-4ABC-96AC-017EE3412A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B1C7B8A-B253-49DF-B144-3D57998DA827}" type="datetimeFigureOut">
              <a:rPr lang="en-US" smtClean="0"/>
              <a:pPr/>
              <a:t>3/13/2014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3D25AEC-7649-4ABC-96AC-017EE3412A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C7B8A-B253-49DF-B144-3D57998DA827}" type="datetimeFigureOut">
              <a:rPr lang="en-US" smtClean="0"/>
              <a:pPr/>
              <a:t>3/13/2014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3D25AEC-7649-4ABC-96AC-017EE3412A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B1C7B8A-B253-49DF-B144-3D57998DA827}" type="datetimeFigureOut">
              <a:rPr lang="en-US" smtClean="0"/>
              <a:pPr/>
              <a:t>3/13/2014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13D25AEC-7649-4ABC-96AC-017EE3412A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Rounded Rectangle 6"/>
          <p:cNvSpPr/>
          <p:nvPr userDrawn="1"/>
        </p:nvSpPr>
        <p:spPr>
          <a:xfrm>
            <a:off x="152400" y="152400"/>
            <a:ext cx="8839200" cy="6553200"/>
          </a:xfrm>
          <a:prstGeom prst="round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www.coolsupertoons.com/wp-content/uploads/2014/01/7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272530"/>
            <a:ext cx="6324600" cy="635687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" name="Picture 5" descr="whats going to happe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3124200"/>
            <a:ext cx="8320353" cy="19932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victoriabayagich.files.wordpress.com/2013/02/accid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52400"/>
            <a:ext cx="4800600" cy="6477524"/>
          </a:xfrm>
          <a:prstGeom prst="rect">
            <a:avLst/>
          </a:prstGeom>
          <a:noFill/>
        </p:spPr>
      </p:pic>
      <p:sp>
        <p:nvSpPr>
          <p:cNvPr id="3" name="Explosion 1 2"/>
          <p:cNvSpPr/>
          <p:nvPr/>
        </p:nvSpPr>
        <p:spPr>
          <a:xfrm>
            <a:off x="5943600" y="304800"/>
            <a:ext cx="2971800" cy="2895600"/>
          </a:xfrm>
          <a:prstGeom prst="irregularSeal1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Andy" pitchFamily="2" charset="0"/>
              </a:rPr>
              <a:t>LOOK OUT!</a:t>
            </a:r>
            <a:endParaRPr lang="en-US" sz="2400" dirty="0">
              <a:solidFill>
                <a:srgbClr val="FF0000"/>
              </a:solidFill>
              <a:latin typeface="Andy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4.bp.blogspot.com/_zn3y3OGOfsc/S9h15r8ThVI/AAAAAAAAAG4/g_xg3NFVLTY/s1600/P10003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762000"/>
            <a:ext cx="6904414" cy="5181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Explosion 1 2"/>
          <p:cNvSpPr/>
          <p:nvPr/>
        </p:nvSpPr>
        <p:spPr>
          <a:xfrm>
            <a:off x="6324600" y="609600"/>
            <a:ext cx="2362200" cy="1981200"/>
          </a:xfrm>
          <a:prstGeom prst="irregularSeal1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Andy" pitchFamily="2" charset="0"/>
              </a:rPr>
              <a:t>Glug, glug!</a:t>
            </a:r>
            <a:endParaRPr lang="en-US" sz="2800" dirty="0">
              <a:latin typeface="Andy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2" descr="http://graphics8.nytimes.com/images/2012/11/29/us/POWERBALL1/POWERBALL1-article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515" y="762000"/>
            <a:ext cx="8098971" cy="4724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Explosion 1 2"/>
          <p:cNvSpPr/>
          <p:nvPr/>
        </p:nvSpPr>
        <p:spPr>
          <a:xfrm>
            <a:off x="304800" y="2743200"/>
            <a:ext cx="2514600" cy="2133600"/>
          </a:xfrm>
          <a:prstGeom prst="irregularSeal1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latin typeface="Andy" pitchFamily="2" charset="0"/>
              </a:rPr>
              <a:t>WOW!</a:t>
            </a:r>
            <a:endParaRPr lang="en-US" sz="3600" dirty="0">
              <a:solidFill>
                <a:srgbClr val="FF0000"/>
              </a:solidFill>
              <a:latin typeface="Andy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 descr="http://mommyhasapottymouth.com/wp-content/uploads/2013/12/accidents-waiting-to-happen-wildammo-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8850" y="289179"/>
            <a:ext cx="4686300" cy="62796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Explosion 1 2"/>
          <p:cNvSpPr/>
          <p:nvPr/>
        </p:nvSpPr>
        <p:spPr>
          <a:xfrm>
            <a:off x="533400" y="304800"/>
            <a:ext cx="2971800" cy="2895600"/>
          </a:xfrm>
          <a:prstGeom prst="irregularSeal1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Andy" pitchFamily="2" charset="0"/>
              </a:rPr>
              <a:t>A disaster waiting to happen!</a:t>
            </a:r>
            <a:endParaRPr lang="en-US" sz="2400" dirty="0">
              <a:solidFill>
                <a:srgbClr val="FF0000"/>
              </a:solidFill>
              <a:latin typeface="Andy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2" descr="http://s3.amazonaws.com/rapgenius/filepicker/0Q2ECPs2QeyKBaOp6Gs4_CLOW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2408" y="838200"/>
            <a:ext cx="7339184" cy="5181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Explosion 1 2"/>
          <p:cNvSpPr/>
          <p:nvPr/>
        </p:nvSpPr>
        <p:spPr>
          <a:xfrm>
            <a:off x="609600" y="381000"/>
            <a:ext cx="2667000" cy="1981200"/>
          </a:xfrm>
          <a:prstGeom prst="irregularSeal1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Andy" pitchFamily="2" charset="0"/>
              </a:rPr>
              <a:t>O boy!</a:t>
            </a:r>
          </a:p>
          <a:p>
            <a:pPr algn="ctr"/>
            <a:r>
              <a:rPr lang="en-US" sz="2400" dirty="0" smtClean="0">
                <a:solidFill>
                  <a:srgbClr val="FF0000"/>
                </a:solidFill>
                <a:latin typeface="Andy" pitchFamily="2" charset="0"/>
              </a:rPr>
              <a:t>What next?</a:t>
            </a:r>
            <a:endParaRPr lang="en-US" sz="2400" dirty="0">
              <a:solidFill>
                <a:srgbClr val="FF0000"/>
              </a:solidFill>
              <a:latin typeface="Andy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channel.nationalgeographic.com/exposure/content/photo/photo/40617_dangerous-encounters-main-overview-brady-v-bear_3helvsuegikueqieijvysdazhtncurxrbvj6lwuht2ya6mzmafma_610x3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6519" y="1143000"/>
            <a:ext cx="8130962" cy="4572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Explosion 1 2"/>
          <p:cNvSpPr/>
          <p:nvPr/>
        </p:nvSpPr>
        <p:spPr>
          <a:xfrm>
            <a:off x="6400800" y="304800"/>
            <a:ext cx="2514600" cy="2362200"/>
          </a:xfrm>
          <a:prstGeom prst="irregularSeal1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FF00"/>
                </a:solidFill>
                <a:latin typeface="Andy" pitchFamily="2" charset="0"/>
              </a:rPr>
              <a:t>What do I do now?!</a:t>
            </a:r>
            <a:endParaRPr lang="en-US" sz="2400" dirty="0">
              <a:solidFill>
                <a:srgbClr val="FFFF00"/>
              </a:solidFill>
              <a:latin typeface="Andy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a1.espncdn.com/photo/2012/0714/play_photo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939" y="1066800"/>
            <a:ext cx="7710123" cy="4724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Explosion 1 2"/>
          <p:cNvSpPr/>
          <p:nvPr/>
        </p:nvSpPr>
        <p:spPr>
          <a:xfrm>
            <a:off x="762000" y="3733800"/>
            <a:ext cx="2362200" cy="1981200"/>
          </a:xfrm>
          <a:prstGeom prst="irregularSeal1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Andy" pitchFamily="2" charset="0"/>
              </a:rPr>
              <a:t>WATCH OUT!</a:t>
            </a:r>
            <a:endParaRPr lang="en-US" sz="2400" b="1" dirty="0">
              <a:solidFill>
                <a:srgbClr val="FF0000"/>
              </a:solidFill>
              <a:latin typeface="Andy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2" descr="http://therivierawoman.com/video/events/haircut/haircu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" y="1178718"/>
            <a:ext cx="8001000" cy="45005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Explosion 1 2"/>
          <p:cNvSpPr/>
          <p:nvPr/>
        </p:nvSpPr>
        <p:spPr>
          <a:xfrm>
            <a:off x="6324600" y="609600"/>
            <a:ext cx="2362200" cy="1981200"/>
          </a:xfrm>
          <a:prstGeom prst="irregularSeal1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8000"/>
                </a:solidFill>
                <a:latin typeface="Andy" pitchFamily="2" charset="0"/>
              </a:rPr>
              <a:t>OH NO!</a:t>
            </a:r>
            <a:endParaRPr lang="en-US" sz="2400" dirty="0">
              <a:solidFill>
                <a:srgbClr val="008000"/>
              </a:solidFill>
              <a:latin typeface="Andy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4.bp.blogspot.com/_9SBhWYBllV4/TReul45j-MI/AAAAAAAAACo/6nzDZLT9uf0/s1600/accident%2Bcop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603976"/>
            <a:ext cx="7772400" cy="56500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rentberger.com/Portals/139015/images/729840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7179" y="495300"/>
            <a:ext cx="4869643" cy="5867400"/>
          </a:xfrm>
          <a:prstGeom prst="rect">
            <a:avLst/>
          </a:prstGeom>
          <a:noFill/>
        </p:spPr>
      </p:pic>
      <p:sp>
        <p:nvSpPr>
          <p:cNvPr id="3" name="Explosion 1 2"/>
          <p:cNvSpPr/>
          <p:nvPr/>
        </p:nvSpPr>
        <p:spPr>
          <a:xfrm>
            <a:off x="6248400" y="304800"/>
            <a:ext cx="2514600" cy="2133600"/>
          </a:xfrm>
          <a:prstGeom prst="irregularSeal1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Andy" pitchFamily="2" charset="0"/>
              </a:rPr>
              <a:t>What do I do?</a:t>
            </a:r>
            <a:endParaRPr lang="en-US" sz="2800" b="1" dirty="0">
              <a:solidFill>
                <a:srgbClr val="FF0000"/>
              </a:solidFill>
              <a:latin typeface="Andy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coolsupertoons.com/wp-content/uploads/2014/01/7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199" y="653530"/>
            <a:ext cx="3140447" cy="315647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4" name="Picture 3" descr="whats going to happe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058273"/>
            <a:ext cx="4131428" cy="98972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62400" y="1066800"/>
            <a:ext cx="480060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Andy" pitchFamily="2" charset="0"/>
              </a:rPr>
              <a:t>Talk about what’s going to happen in the pictures. </a:t>
            </a:r>
          </a:p>
          <a:p>
            <a:endParaRPr lang="en-US" sz="4400" dirty="0" smtClean="0">
              <a:latin typeface="Andy" pitchFamily="2" charset="0"/>
            </a:endParaRPr>
          </a:p>
          <a:p>
            <a:r>
              <a:rPr lang="en-US" sz="4400" dirty="0" smtClean="0">
                <a:latin typeface="Andy" pitchFamily="2" charset="0"/>
              </a:rPr>
              <a:t>Use “going to” to </a:t>
            </a:r>
            <a:r>
              <a:rPr lang="en-US" sz="4400" dirty="0" smtClean="0">
                <a:latin typeface="Andy" pitchFamily="2" charset="0"/>
              </a:rPr>
              <a:t>make predictions.</a:t>
            </a:r>
            <a:endParaRPr lang="en-US" sz="4400" dirty="0" smtClean="0">
              <a:latin typeface="Andy" pitchFamily="2" charset="0"/>
            </a:endParaRPr>
          </a:p>
          <a:p>
            <a:endParaRPr lang="en-US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Picture 4" descr="http://horsesmouth.typepad.com/.a/6a00d83451cb8069e2016301079ba7970d-500w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6546" y="838200"/>
            <a:ext cx="7850909" cy="5181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Explosion 1 2"/>
          <p:cNvSpPr/>
          <p:nvPr/>
        </p:nvSpPr>
        <p:spPr>
          <a:xfrm>
            <a:off x="6019800" y="990600"/>
            <a:ext cx="2133600" cy="2057400"/>
          </a:xfrm>
          <a:prstGeom prst="irregularSeal1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Andy" pitchFamily="2" charset="0"/>
              </a:rPr>
              <a:t>HELP!</a:t>
            </a:r>
            <a:endParaRPr lang="en-US" sz="3200" dirty="0">
              <a:solidFill>
                <a:srgbClr val="FF0000"/>
              </a:solidFill>
              <a:latin typeface="Andy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www.strangecosmos.com/images/content/1663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9339" y="762000"/>
            <a:ext cx="7405323" cy="5334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Explosion 1 2"/>
          <p:cNvSpPr/>
          <p:nvPr/>
        </p:nvSpPr>
        <p:spPr>
          <a:xfrm>
            <a:off x="3886200" y="304800"/>
            <a:ext cx="2895600" cy="1905000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Andy" pitchFamily="2" charset="0"/>
              </a:rPr>
              <a:t>O my goodness!</a:t>
            </a:r>
            <a:endParaRPr lang="en-US" sz="2800" b="1" dirty="0">
              <a:solidFill>
                <a:srgbClr val="FF0000"/>
              </a:solidFill>
              <a:latin typeface="Andy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simplepimple.com/wp-content/uploads/2012/01/tatto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7018" y="1238250"/>
            <a:ext cx="7969964" cy="4381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Explosion 1 2"/>
          <p:cNvSpPr/>
          <p:nvPr/>
        </p:nvSpPr>
        <p:spPr>
          <a:xfrm>
            <a:off x="6324600" y="609600"/>
            <a:ext cx="2362200" cy="1981200"/>
          </a:xfrm>
          <a:prstGeom prst="irregularSeal1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Andy" pitchFamily="2" charset="0"/>
              </a:rPr>
              <a:t>Uh oh!</a:t>
            </a:r>
            <a:endParaRPr lang="en-US" sz="3200" b="1" dirty="0">
              <a:solidFill>
                <a:srgbClr val="FF0000"/>
              </a:solidFill>
              <a:latin typeface="Andy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2" descr="http://mommyhasapottymouth.com/wp-content/uploads/2013/12/accidents-waiting-to-happen-wildammo-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090" y="647700"/>
            <a:ext cx="7773820" cy="5562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Explosion 1 2"/>
          <p:cNvSpPr/>
          <p:nvPr/>
        </p:nvSpPr>
        <p:spPr>
          <a:xfrm>
            <a:off x="5562600" y="304800"/>
            <a:ext cx="3352800" cy="2133600"/>
          </a:xfrm>
          <a:prstGeom prst="irregularSeal1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Andy" pitchFamily="2" charset="0"/>
              </a:rPr>
              <a:t>Impossible!</a:t>
            </a:r>
            <a:endParaRPr lang="en-US" sz="3200" dirty="0">
              <a:solidFill>
                <a:srgbClr val="FF0000"/>
              </a:solidFill>
              <a:latin typeface="Andy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krlphotography.typepad.com/photos/people/swim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381000"/>
            <a:ext cx="4953000" cy="47137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685800" y="1066800"/>
            <a:ext cx="35052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Andy" pitchFamily="2" charset="0"/>
              </a:rPr>
              <a:t>Examples: </a:t>
            </a:r>
            <a:endParaRPr lang="en-US" sz="3600" dirty="0" smtClean="0">
              <a:solidFill>
                <a:srgbClr val="FF0000"/>
              </a:solidFill>
              <a:latin typeface="Andy" pitchFamily="2" charset="0"/>
            </a:endParaRPr>
          </a:p>
          <a:p>
            <a:endParaRPr lang="en-US" sz="2400" dirty="0" smtClean="0">
              <a:solidFill>
                <a:srgbClr val="FF0000"/>
              </a:solidFill>
              <a:latin typeface="Andy" pitchFamily="2" charset="0"/>
            </a:endParaRPr>
          </a:p>
          <a:p>
            <a:pPr>
              <a:buClr>
                <a:srgbClr val="FF0000"/>
              </a:buClr>
              <a:buFont typeface="Arial" pitchFamily="34" charset="0"/>
              <a:buChar char="•"/>
            </a:pPr>
            <a:r>
              <a:rPr lang="en-US" sz="3200" dirty="0" smtClean="0">
                <a:latin typeface="Andy" pitchFamily="2" charset="0"/>
              </a:rPr>
              <a:t>They’re going to dive into the icy water.</a:t>
            </a:r>
          </a:p>
          <a:p>
            <a:pPr>
              <a:buClr>
                <a:srgbClr val="FF0000"/>
              </a:buClr>
              <a:buFont typeface="Arial" pitchFamily="34" charset="0"/>
              <a:buChar char="•"/>
            </a:pPr>
            <a:r>
              <a:rPr lang="en-US" sz="3200" dirty="0" smtClean="0">
                <a:latin typeface="Andy" pitchFamily="2" charset="0"/>
              </a:rPr>
              <a:t>They’re going to shiver for a long time afterwards.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5800" y="5029200"/>
            <a:ext cx="8153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  <a:buFont typeface="Arial" pitchFamily="34" charset="0"/>
              <a:buChar char="•"/>
            </a:pPr>
            <a:r>
              <a:rPr lang="en-US" sz="3200" dirty="0" smtClean="0">
                <a:latin typeface="Andy" pitchFamily="2" charset="0"/>
              </a:rPr>
              <a:t>They’re going to need warm clothes! </a:t>
            </a:r>
          </a:p>
          <a:p>
            <a:pPr>
              <a:buClr>
                <a:srgbClr val="FF0000"/>
              </a:buClr>
              <a:buFont typeface="Arial" pitchFamily="34" charset="0"/>
              <a:buChar char="•"/>
            </a:pPr>
            <a:r>
              <a:rPr lang="en-US" sz="3200" dirty="0" smtClean="0">
                <a:latin typeface="Andy" pitchFamily="2" charset="0"/>
              </a:rPr>
              <a:t>The </a:t>
            </a:r>
            <a:r>
              <a:rPr lang="en-US" sz="3200" dirty="0" smtClean="0">
                <a:latin typeface="Andy" pitchFamily="2" charset="0"/>
              </a:rPr>
              <a:t>people are </a:t>
            </a:r>
            <a:r>
              <a:rPr lang="en-US" sz="3200" dirty="0" smtClean="0">
                <a:latin typeface="Andy" pitchFamily="2" charset="0"/>
              </a:rPr>
              <a:t>going </a:t>
            </a:r>
            <a:r>
              <a:rPr lang="en-US" sz="3200" dirty="0" smtClean="0">
                <a:latin typeface="Andy" pitchFamily="2" charset="0"/>
              </a:rPr>
              <a:t>to applaud.</a:t>
            </a:r>
          </a:p>
          <a:p>
            <a:pPr>
              <a:buClr>
                <a:srgbClr val="FF0000"/>
              </a:buClr>
              <a:buFont typeface="Arial" pitchFamily="34" charset="0"/>
              <a:buChar char="•"/>
            </a:pPr>
            <a:r>
              <a:rPr lang="en-US" sz="3200" dirty="0" smtClean="0">
                <a:latin typeface="Andy" pitchFamily="2" charset="0"/>
              </a:rPr>
              <a:t>The </a:t>
            </a:r>
            <a:r>
              <a:rPr lang="en-US" sz="3200" dirty="0" smtClean="0">
                <a:latin typeface="Andy" pitchFamily="2" charset="0"/>
              </a:rPr>
              <a:t>girls are going to get sick.</a:t>
            </a:r>
            <a:endParaRPr lang="en-US" sz="3200" dirty="0" smtClean="0">
              <a:latin typeface="Andy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2" descr="http://i.huffpost.com/gen/1458998/thumbs/a-CAKE-CUTTING-DISASTER-640x468.jpg?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9248" y="685800"/>
            <a:ext cx="7505505" cy="5486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Explosion 1 2"/>
          <p:cNvSpPr/>
          <p:nvPr/>
        </p:nvSpPr>
        <p:spPr>
          <a:xfrm>
            <a:off x="5562600" y="381000"/>
            <a:ext cx="2590800" cy="16764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00FF"/>
                </a:solidFill>
                <a:latin typeface="Andy" pitchFamily="2" charset="0"/>
              </a:rPr>
              <a:t>Whoops!</a:t>
            </a:r>
            <a:endParaRPr lang="en-US" sz="2800" dirty="0">
              <a:solidFill>
                <a:srgbClr val="FF00FF"/>
              </a:solidFill>
              <a:latin typeface="Andy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cl.jroo.me/z3/y/C/y/e/a.baa-Strange-situ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6722" y="685800"/>
            <a:ext cx="7310556" cy="5486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Explosion 1 3"/>
          <p:cNvSpPr/>
          <p:nvPr/>
        </p:nvSpPr>
        <p:spPr>
          <a:xfrm>
            <a:off x="6324600" y="609600"/>
            <a:ext cx="2362200" cy="1981200"/>
          </a:xfrm>
          <a:prstGeom prst="irregularSeal1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FF00"/>
                </a:solidFill>
                <a:latin typeface="Andy" pitchFamily="2" charset="0"/>
              </a:rPr>
              <a:t>What a disaster!</a:t>
            </a:r>
            <a:endParaRPr lang="en-US" sz="2800" dirty="0">
              <a:solidFill>
                <a:srgbClr val="FFFF00"/>
              </a:solidFill>
              <a:latin typeface="Andy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www.strangefarmer.com/images/content/1845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2650" y="838200"/>
            <a:ext cx="7798700" cy="5181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Explosion 1 2"/>
          <p:cNvSpPr/>
          <p:nvPr/>
        </p:nvSpPr>
        <p:spPr>
          <a:xfrm>
            <a:off x="5715000" y="457200"/>
            <a:ext cx="2590800" cy="20574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3300"/>
                </a:solidFill>
                <a:latin typeface="Andy" pitchFamily="2" charset="0"/>
              </a:rPr>
              <a:t>Look out!</a:t>
            </a:r>
            <a:endParaRPr lang="en-US" sz="3200" dirty="0">
              <a:solidFill>
                <a:srgbClr val="FF3300"/>
              </a:solidFill>
              <a:latin typeface="Andy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www.sciencephoto.com/image/413332/350wm/F0038464-Accident_waiting_to_happen-SP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946" y="876300"/>
            <a:ext cx="7702109" cy="5105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Explosion 1 2"/>
          <p:cNvSpPr/>
          <p:nvPr/>
        </p:nvSpPr>
        <p:spPr>
          <a:xfrm>
            <a:off x="6324600" y="609600"/>
            <a:ext cx="2362200" cy="1981200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ndy" pitchFamily="2" charset="0"/>
              </a:rPr>
              <a:t>WATCH OUT!</a:t>
            </a:r>
            <a:endParaRPr lang="en-US" sz="2400" dirty="0">
              <a:latin typeface="Andy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2" descr="http://www.cottoncandyconcessions.com/img/cc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5735" y="662354"/>
            <a:ext cx="7992530" cy="55332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Explosion 1 2"/>
          <p:cNvSpPr/>
          <p:nvPr/>
        </p:nvSpPr>
        <p:spPr>
          <a:xfrm>
            <a:off x="685800" y="762000"/>
            <a:ext cx="2133600" cy="1981200"/>
          </a:xfrm>
          <a:prstGeom prst="irregularSeal1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Andy" pitchFamily="2" charset="0"/>
              </a:rPr>
              <a:t>OH MY!</a:t>
            </a:r>
            <a:endParaRPr lang="en-US" sz="2400" dirty="0">
              <a:solidFill>
                <a:schemeClr val="tx1"/>
              </a:solidFill>
              <a:latin typeface="Andy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1.bp.blogspot.com/-teEUg31WRVY/UV1vohNH7hI/AAAAAAAAPTg/Niro_zRnKkA/s1600/Perfect-Timing-Photos-053-630x4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8895" y="647700"/>
            <a:ext cx="7426210" cy="5562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Explosion 1 2"/>
          <p:cNvSpPr/>
          <p:nvPr/>
        </p:nvSpPr>
        <p:spPr>
          <a:xfrm>
            <a:off x="6781800" y="152400"/>
            <a:ext cx="2362200" cy="1981200"/>
          </a:xfrm>
          <a:prstGeom prst="irregularSeal1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ndy" pitchFamily="2" charset="0"/>
              </a:rPr>
              <a:t>YIKES!</a:t>
            </a:r>
            <a:endParaRPr lang="en-US" sz="2400" dirty="0">
              <a:latin typeface="Andy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754</TotalTime>
  <Words>128</Words>
  <Application>Microsoft Office PowerPoint</Application>
  <PresentationFormat>On-screen Show (4:3)</PresentationFormat>
  <Paragraphs>30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Paper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Jann Vander Mey</dc:creator>
  <cp:lastModifiedBy>Jann Vander Mey</cp:lastModifiedBy>
  <cp:revision>16</cp:revision>
  <dcterms:created xsi:type="dcterms:W3CDTF">2014-03-12T19:23:24Z</dcterms:created>
  <dcterms:modified xsi:type="dcterms:W3CDTF">2014-03-13T19:30:57Z</dcterms:modified>
</cp:coreProperties>
</file>