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\Desktop\new%20ppt\thunder.wav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1.jpe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\Desktop\new%20ppt\thunder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\Desktop\new%20ppt\thunder.wav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1.jpe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\Desktop\new%20ppt\thunder.wav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\Desktop\new%20ppt\thunder.wav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\Desktop\new%20ppt\thunder.wav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1.jpeg"/><Relationship Id="rId10" Type="http://schemas.openxmlformats.org/officeDocument/2006/relationships/image" Target="../media/image5.gif"/><Relationship Id="rId4" Type="http://schemas.openxmlformats.org/officeDocument/2006/relationships/audio" Target="../media/audio1.wav"/><Relationship Id="rId9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\Desktop\new%20ppt\thunder.wav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\Desktop\new%20ppt\thunder.wav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1.jpe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\Desktop\new%20ppt\thunder.wav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.thaiware.com/upload/wallpaper/2012_01/20906_10577_120121214046_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285720" y="785794"/>
            <a:ext cx="7572428" cy="5869633"/>
            <a:chOff x="1285852" y="714356"/>
            <a:chExt cx="7572428" cy="5869633"/>
          </a:xfrm>
        </p:grpSpPr>
        <p:pic>
          <p:nvPicPr>
            <p:cNvPr id="2" name="Рисунок 1" descr="children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85852" y="2214554"/>
              <a:ext cx="6332855" cy="4369435"/>
            </a:xfrm>
            <a:prstGeom prst="rect">
              <a:avLst/>
            </a:prstGeom>
          </p:spPr>
        </p:pic>
        <p:sp>
          <p:nvSpPr>
            <p:cNvPr id="3" name="Скругленная прямоугольная выноска 2"/>
            <p:cNvSpPr/>
            <p:nvPr/>
          </p:nvSpPr>
          <p:spPr>
            <a:xfrm>
              <a:off x="5214942" y="714356"/>
              <a:ext cx="3571900" cy="2285992"/>
            </a:xfrm>
            <a:prstGeom prst="wedgeRoundRectCallout">
              <a:avLst>
                <a:gd name="adj1" fmla="val -55075"/>
                <a:gd name="adj2" fmla="val 7314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57818" y="785794"/>
              <a:ext cx="35004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Hi!  </a:t>
              </a:r>
              <a:r>
                <a:rPr lang="en-US" b="1" dirty="0" smtClean="0">
                  <a:solidFill>
                    <a:srgbClr val="7030A0"/>
                  </a:solidFill>
                </a:rPr>
                <a:t>My</a:t>
              </a:r>
              <a:r>
                <a:rPr lang="en-US" dirty="0" smtClean="0"/>
                <a:t> name is Tom.</a:t>
              </a:r>
            </a:p>
            <a:p>
              <a:r>
                <a:rPr lang="en-US" dirty="0" smtClean="0"/>
                <a:t>   I’ve got 2 friends. </a:t>
              </a:r>
            </a:p>
            <a:p>
              <a:r>
                <a:rPr lang="en-US" dirty="0" smtClean="0"/>
                <a:t> Look at the boy. </a:t>
              </a:r>
              <a:r>
                <a:rPr lang="en-US" b="1" dirty="0" smtClean="0">
                  <a:solidFill>
                    <a:srgbClr val="00B050"/>
                  </a:solidFill>
                </a:rPr>
                <a:t>His</a:t>
              </a:r>
              <a:r>
                <a:rPr lang="en-US" dirty="0" smtClean="0"/>
                <a:t> name is Rob. Can you see the girl? </a:t>
              </a:r>
              <a:r>
                <a:rPr lang="en-US" b="1" dirty="0" smtClean="0">
                  <a:solidFill>
                    <a:srgbClr val="C00000"/>
                  </a:solidFill>
                </a:rPr>
                <a:t>Her</a:t>
              </a:r>
              <a:r>
                <a:rPr lang="en-US" dirty="0" smtClean="0"/>
                <a:t> name is Jessica. </a:t>
              </a:r>
            </a:p>
            <a:p>
              <a:r>
                <a:rPr lang="en-US" dirty="0" smtClean="0"/>
                <a:t>     They are  </a:t>
              </a:r>
              <a:r>
                <a:rPr lang="en-US" b="1" dirty="0" smtClean="0">
                  <a:solidFill>
                    <a:srgbClr val="7030A0"/>
                  </a:solidFill>
                </a:rPr>
                <a:t>my</a:t>
              </a:r>
              <a:r>
                <a:rPr lang="en-US" dirty="0" smtClean="0"/>
                <a:t> good friends.</a:t>
              </a:r>
            </a:p>
            <a:p>
              <a:r>
                <a:rPr lang="en-US" dirty="0" smtClean="0"/>
                <a:t>What is</a:t>
              </a:r>
              <a:r>
                <a:rPr lang="en-US" b="1" dirty="0" smtClean="0">
                  <a:solidFill>
                    <a:srgbClr val="0070C0"/>
                  </a:solidFill>
                </a:rPr>
                <a:t> your </a:t>
              </a:r>
              <a:r>
                <a:rPr lang="en-US" dirty="0" smtClean="0"/>
                <a:t>name? Have you got</a:t>
              </a:r>
            </a:p>
            <a:p>
              <a:r>
                <a:rPr lang="en-US" dirty="0" smtClean="0"/>
                <a:t>      friends?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.thaiware.com/upload/wallpaper/2012_01/20906_10577_120121214046_6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1285860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Have you got a pet?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9124" y="3429000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omic Sans MS" pitchFamily="66" charset="0"/>
              </a:rPr>
              <a:t>your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438" y="2857496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Comic Sans MS" pitchFamily="66" charset="0"/>
              </a:rPr>
              <a:t>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6050" y="2143116"/>
            <a:ext cx="3469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What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colour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is</a:t>
            </a:r>
          </a:p>
        </p:txBody>
      </p:sp>
      <p:pic>
        <p:nvPicPr>
          <p:cNvPr id="10" name="Рисунок 9" descr="wthr1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785794"/>
            <a:ext cx="1735943" cy="2143140"/>
          </a:xfrm>
          <a:prstGeom prst="rect">
            <a:avLst/>
          </a:prstGeom>
        </p:spPr>
      </p:pic>
      <p:pic>
        <p:nvPicPr>
          <p:cNvPr id="11" name="Рисунок 10" descr="rainbow10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12" y="1428736"/>
            <a:ext cx="1857388" cy="11967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43570" y="292893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pet?</a:t>
            </a:r>
          </a:p>
        </p:txBody>
      </p:sp>
      <p:pic>
        <p:nvPicPr>
          <p:cNvPr id="22530" name="Picture 2" descr="http://images.clipartpanda.com/store-clipart-pet_stor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2" y="2857496"/>
            <a:ext cx="2857500" cy="2857500"/>
          </a:xfrm>
          <a:prstGeom prst="rect">
            <a:avLst/>
          </a:prstGeom>
          <a:noFill/>
        </p:spPr>
      </p:pic>
      <p:pic>
        <p:nvPicPr>
          <p:cNvPr id="13" name="thunder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857752" y="307181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u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5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.thaiware.com/upload/wallpaper/2012_01/20906_10577_120121214046_6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Baby_Cartoon_Clipart-25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500166" y="3357562"/>
            <a:ext cx="2452688" cy="2452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918" y="1285860"/>
            <a:ext cx="5424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Look at this funny girl.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2071678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omic Sans MS" pitchFamily="66" charset="0"/>
              </a:rPr>
              <a:t>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1670" y="2714620"/>
            <a:ext cx="846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4678" y="2357430"/>
            <a:ext cx="3166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eyes are big.</a:t>
            </a:r>
          </a:p>
        </p:txBody>
      </p:sp>
      <p:pic>
        <p:nvPicPr>
          <p:cNvPr id="9" name="Рисунок 8" descr="wthr1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4" y="3500438"/>
            <a:ext cx="1735943" cy="2143140"/>
          </a:xfrm>
          <a:prstGeom prst="rect">
            <a:avLst/>
          </a:prstGeom>
        </p:spPr>
      </p:pic>
      <p:pic>
        <p:nvPicPr>
          <p:cNvPr id="10" name="Рисунок 9" descr="rainbow100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1934" y="3714752"/>
            <a:ext cx="1857388" cy="1196706"/>
          </a:xfrm>
          <a:prstGeom prst="rect">
            <a:avLst/>
          </a:prstGeom>
        </p:spPr>
      </p:pic>
      <p:pic>
        <p:nvPicPr>
          <p:cNvPr id="11" name="thunder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2357422" y="292893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u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5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.thaiware.com/upload/wallpaper/2012_01/20906_10577_120121214046_6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boy_-_sa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04" y="2857496"/>
            <a:ext cx="1586739" cy="2943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8860" y="1142984"/>
            <a:ext cx="4259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Look at this boy.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4612" y="1785926"/>
            <a:ext cx="118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omic Sans MS" pitchFamily="66" charset="0"/>
              </a:rPr>
              <a:t>Your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8926" y="2357430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Comic Sans MS" pitchFamily="66" charset="0"/>
              </a:rPr>
              <a:t>His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4810" y="2000240"/>
            <a:ext cx="4036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face is very sad.</a:t>
            </a:r>
          </a:p>
        </p:txBody>
      </p:sp>
      <p:pic>
        <p:nvPicPr>
          <p:cNvPr id="9" name="Рисунок 8" descr="rainbow10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058" y="3714752"/>
            <a:ext cx="1857388" cy="1196706"/>
          </a:xfrm>
          <a:prstGeom prst="rect">
            <a:avLst/>
          </a:prstGeom>
        </p:spPr>
      </p:pic>
      <p:pic>
        <p:nvPicPr>
          <p:cNvPr id="10" name="Рисунок 9" descr="wthr1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744" y="3500438"/>
            <a:ext cx="1735943" cy="2143140"/>
          </a:xfrm>
          <a:prstGeom prst="rect">
            <a:avLst/>
          </a:prstGeom>
        </p:spPr>
      </p:pic>
      <p:pic>
        <p:nvPicPr>
          <p:cNvPr id="11" name="thunder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3214678" y="2000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u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5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.thaiware.com/upload/wallpaper/2012_01/20906_10577_120121214046_6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1071546"/>
            <a:ext cx="5474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Hello! I am Kitty. </a:t>
            </a:r>
          </a:p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I’ve got a monster pet.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488" y="2786058"/>
            <a:ext cx="118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omic Sans MS" pitchFamily="66" charset="0"/>
              </a:rPr>
              <a:t>Your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1802" y="2143116"/>
            <a:ext cx="846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Comic Sans MS" pitchFamily="66" charset="0"/>
              </a:rPr>
              <a:t>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1934" y="2428868"/>
            <a:ext cx="3804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monster is blue.</a:t>
            </a:r>
          </a:p>
        </p:txBody>
      </p:sp>
      <p:pic>
        <p:nvPicPr>
          <p:cNvPr id="2" name="Picture 2" descr="http://www.clker.com/cliparts/x/D/M/U/H/S/happy-girl-pink-h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2071678"/>
            <a:ext cx="2500330" cy="3935705"/>
          </a:xfrm>
          <a:prstGeom prst="rect">
            <a:avLst/>
          </a:prstGeom>
          <a:noFill/>
        </p:spPr>
      </p:pic>
      <p:pic>
        <p:nvPicPr>
          <p:cNvPr id="1028" name="Picture 4" descr="http://content.mycutegraphics.com/graphics/monster/four-arm-monster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57554" y="4214818"/>
            <a:ext cx="1714512" cy="1457335"/>
          </a:xfrm>
          <a:prstGeom prst="rect">
            <a:avLst/>
          </a:prstGeom>
          <a:noFill/>
        </p:spPr>
      </p:pic>
      <p:pic>
        <p:nvPicPr>
          <p:cNvPr id="9" name="Рисунок 8" descr="wthr1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6314" y="3143248"/>
            <a:ext cx="1735943" cy="2143140"/>
          </a:xfrm>
          <a:prstGeom prst="rect">
            <a:avLst/>
          </a:prstGeom>
        </p:spPr>
      </p:pic>
      <p:pic>
        <p:nvPicPr>
          <p:cNvPr id="10" name="Рисунок 9" descr="rainbow100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4876" y="2928934"/>
            <a:ext cx="1857388" cy="1196706"/>
          </a:xfrm>
          <a:prstGeom prst="rect">
            <a:avLst/>
          </a:prstGeom>
        </p:spPr>
      </p:pic>
      <p:pic>
        <p:nvPicPr>
          <p:cNvPr id="11" name="thunder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3357554" y="30003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u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5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.thaiware.com/upload/wallpaper/2012_01/20906_10577_120121214046_6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1071546"/>
            <a:ext cx="5793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My friend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Lizzy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has got </a:t>
            </a:r>
          </a:p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 monster, too.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0364" y="2786058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omic Sans MS" pitchFamily="66" charset="0"/>
              </a:rPr>
              <a:t>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1802" y="2143116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Comic Sans MS" pitchFamily="66" charset="0"/>
              </a:rPr>
              <a:t>His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1934" y="2428868"/>
            <a:ext cx="3773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monster is pink.</a:t>
            </a:r>
          </a:p>
        </p:txBody>
      </p:sp>
      <p:pic>
        <p:nvPicPr>
          <p:cNvPr id="17410" name="Picture 2" descr="http://www.clker.com/cliparts/C/Q/3/c/R/4/purple-dress-girl-h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000240"/>
            <a:ext cx="2937965" cy="4148127"/>
          </a:xfrm>
          <a:prstGeom prst="rect">
            <a:avLst/>
          </a:prstGeom>
          <a:noFill/>
        </p:spPr>
      </p:pic>
      <p:pic>
        <p:nvPicPr>
          <p:cNvPr id="17412" name="Picture 4" descr="http://content.mycutegraphics.com/graphics/monster/girl-monster-holding-flower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28926" y="3929066"/>
            <a:ext cx="1901799" cy="1928802"/>
          </a:xfrm>
          <a:prstGeom prst="rect">
            <a:avLst/>
          </a:prstGeom>
          <a:noFill/>
        </p:spPr>
      </p:pic>
      <p:pic>
        <p:nvPicPr>
          <p:cNvPr id="9" name="Рисунок 8" descr="rainbow100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562" y="3000372"/>
            <a:ext cx="1857388" cy="1196706"/>
          </a:xfrm>
          <a:prstGeom prst="rect">
            <a:avLst/>
          </a:prstGeom>
        </p:spPr>
      </p:pic>
      <p:pic>
        <p:nvPicPr>
          <p:cNvPr id="10" name="Рисунок 9" descr="wthr1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6314" y="3143248"/>
            <a:ext cx="1735943" cy="2143140"/>
          </a:xfrm>
          <a:prstGeom prst="rect">
            <a:avLst/>
          </a:prstGeom>
        </p:spPr>
      </p:pic>
      <p:pic>
        <p:nvPicPr>
          <p:cNvPr id="11" name="thunder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3357554" y="23574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u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5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.thaiware.com/upload/wallpaper/2012_01/20906_10577_120121214046_6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1071546"/>
            <a:ext cx="5519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My friend Will has got </a:t>
            </a:r>
          </a:p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two monsters.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0364" y="2786058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omic Sans MS" pitchFamily="66" charset="0"/>
              </a:rPr>
              <a:t>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1802" y="2143116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Comic Sans MS" pitchFamily="66" charset="0"/>
              </a:rPr>
              <a:t>His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1934" y="2428868"/>
            <a:ext cx="473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monsters are green.</a:t>
            </a:r>
          </a:p>
        </p:txBody>
      </p:sp>
      <p:pic>
        <p:nvPicPr>
          <p:cNvPr id="18436" name="Picture 4" descr="http://openclipart.org/image/800px/svg_to_png/2762/johnny_automatic_little_boy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28662" y="2000240"/>
            <a:ext cx="1941047" cy="4043369"/>
          </a:xfrm>
          <a:prstGeom prst="rect">
            <a:avLst/>
          </a:prstGeom>
          <a:noFill/>
        </p:spPr>
      </p:pic>
      <p:pic>
        <p:nvPicPr>
          <p:cNvPr id="18438" name="Picture 6" descr="http://thumbs.gograph.com/gg666228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4000504"/>
            <a:ext cx="1514475" cy="1619251"/>
          </a:xfrm>
          <a:prstGeom prst="rect">
            <a:avLst/>
          </a:prstGeom>
          <a:noFill/>
        </p:spPr>
      </p:pic>
      <p:pic>
        <p:nvPicPr>
          <p:cNvPr id="18440" name="Picture 8" descr="http://fastly.fotor.com/fotor.test/723651a209ec41178713f201472246ff/723651a209ec41178713f201472246ff_p_40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3143248"/>
            <a:ext cx="2286016" cy="2583069"/>
          </a:xfrm>
          <a:prstGeom prst="rect">
            <a:avLst/>
          </a:prstGeom>
          <a:noFill/>
        </p:spPr>
      </p:pic>
      <p:pic>
        <p:nvPicPr>
          <p:cNvPr id="10" name="Рисунок 9" descr="wthr1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2330" y="500042"/>
            <a:ext cx="1735943" cy="2143140"/>
          </a:xfrm>
          <a:prstGeom prst="rect">
            <a:avLst/>
          </a:prstGeom>
        </p:spPr>
      </p:pic>
      <p:pic>
        <p:nvPicPr>
          <p:cNvPr id="11" name="Рисунок 10" descr="rainbow100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9322" y="1357298"/>
            <a:ext cx="1857388" cy="1196706"/>
          </a:xfrm>
          <a:prstGeom prst="rect">
            <a:avLst/>
          </a:prstGeom>
        </p:spPr>
      </p:pic>
      <p:pic>
        <p:nvPicPr>
          <p:cNvPr id="12" name="thunder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3357554" y="30003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u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5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.thaiware.com/upload/wallpaper/2012_01/20906_10577_120121214046_6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1071546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I’ve got a top.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8926" y="2857496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omic Sans MS" pitchFamily="66" charset="0"/>
              </a:rPr>
              <a:t>His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1802" y="2143116"/>
            <a:ext cx="846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Comic Sans MS" pitchFamily="66" charset="0"/>
              </a:rPr>
              <a:t>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1934" y="2428868"/>
            <a:ext cx="3655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top is very big.</a:t>
            </a:r>
          </a:p>
        </p:txBody>
      </p:sp>
      <p:pic>
        <p:nvPicPr>
          <p:cNvPr id="9" name="Рисунок 8" descr="wthr1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3143248"/>
            <a:ext cx="1735943" cy="2143140"/>
          </a:xfrm>
          <a:prstGeom prst="rect">
            <a:avLst/>
          </a:prstGeom>
        </p:spPr>
      </p:pic>
      <p:pic>
        <p:nvPicPr>
          <p:cNvPr id="10" name="Рисунок 9" descr="rainbow10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76" y="2928934"/>
            <a:ext cx="1857388" cy="1196706"/>
          </a:xfrm>
          <a:prstGeom prst="rect">
            <a:avLst/>
          </a:prstGeom>
        </p:spPr>
      </p:pic>
      <p:pic>
        <p:nvPicPr>
          <p:cNvPr id="4" name="Picture 4" descr="http://4.bp.blogspot.com/-N8TlFRIC1KM/U1nBsk6uQFI/AAAAAAAAHK4/Kxfeearm90Y/s1600/girl+1+color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00034" y="2285992"/>
            <a:ext cx="2214546" cy="3683914"/>
          </a:xfrm>
          <a:prstGeom prst="rect">
            <a:avLst/>
          </a:prstGeom>
          <a:noFill/>
        </p:spPr>
      </p:pic>
      <p:pic>
        <p:nvPicPr>
          <p:cNvPr id="1030" name="Picture 6" descr="http://www.clipartbest.com/cliparts/9cp/eKb/9cpeKbydi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786050" y="3786190"/>
            <a:ext cx="2000264" cy="1961043"/>
          </a:xfrm>
          <a:prstGeom prst="rect">
            <a:avLst/>
          </a:prstGeom>
          <a:noFill/>
        </p:spPr>
      </p:pic>
      <p:pic>
        <p:nvPicPr>
          <p:cNvPr id="11" name="thunder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3214678" y="307181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u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5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.thaiware.com/upload/wallpaper/2012_01/20906_10577_120121214046_6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1071546"/>
            <a:ext cx="5840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My friend Vicky has got </a:t>
            </a:r>
          </a:p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flowers.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0364" y="2786058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omic Sans MS" pitchFamily="66" charset="0"/>
              </a:rPr>
              <a:t>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8926" y="2214554"/>
            <a:ext cx="118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Comic Sans MS" pitchFamily="66" charset="0"/>
              </a:rPr>
              <a:t>Your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1934" y="2428868"/>
            <a:ext cx="4059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flowers are pink.</a:t>
            </a:r>
          </a:p>
        </p:txBody>
      </p:sp>
      <p:pic>
        <p:nvPicPr>
          <p:cNvPr id="9" name="Рисунок 8" descr="rainbow10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3000372"/>
            <a:ext cx="1857388" cy="1196706"/>
          </a:xfrm>
          <a:prstGeom prst="rect">
            <a:avLst/>
          </a:prstGeom>
        </p:spPr>
      </p:pic>
      <p:pic>
        <p:nvPicPr>
          <p:cNvPr id="10" name="Рисунок 9" descr="wthr1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4" y="3143248"/>
            <a:ext cx="1735943" cy="2143140"/>
          </a:xfrm>
          <a:prstGeom prst="rect">
            <a:avLst/>
          </a:prstGeom>
        </p:spPr>
      </p:pic>
      <p:pic>
        <p:nvPicPr>
          <p:cNvPr id="21506" name="Picture 2" descr="http://4.bp.blogspot.com/-GrOqgbJ4xIo/T9ac-QWanOI/AAAAAAAAHmI/nS_KLHGE1aE/s1600/little+girl+clipar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2000240"/>
            <a:ext cx="2200275" cy="3914776"/>
          </a:xfrm>
          <a:prstGeom prst="rect">
            <a:avLst/>
          </a:prstGeom>
          <a:noFill/>
        </p:spPr>
      </p:pic>
      <p:pic>
        <p:nvPicPr>
          <p:cNvPr id="11" name="thunder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3357554" y="24288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u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5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.thaiware.com/upload/wallpaper/2012_01/20906_10577_120121214046_6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1285860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My brother has got a bike.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0364" y="2786058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omic Sans MS" pitchFamily="66" charset="0"/>
              </a:rPr>
              <a:t>His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1802" y="2143116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Comic Sans MS" pitchFamily="66" charset="0"/>
              </a:rPr>
              <a:t>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1934" y="2428868"/>
            <a:ext cx="3376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bike is yellow.</a:t>
            </a:r>
          </a:p>
        </p:txBody>
      </p:sp>
      <p:pic>
        <p:nvPicPr>
          <p:cNvPr id="2" name="Picture 2" descr="http://leif1981.com/wp-content/uploads/2014/09/boys-clothes-clipartthinking-boy-clipart-clipart-panda-free-qqzegns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3116"/>
            <a:ext cx="2928958" cy="4054437"/>
          </a:xfrm>
          <a:prstGeom prst="rect">
            <a:avLst/>
          </a:prstGeom>
          <a:noFill/>
        </p:spPr>
      </p:pic>
      <p:pic>
        <p:nvPicPr>
          <p:cNvPr id="1030" name="Picture 6" descr="http://www.clipartlord.com/wp-content/uploads/2013/06/bicycle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3929066"/>
            <a:ext cx="3786214" cy="2223974"/>
          </a:xfrm>
          <a:prstGeom prst="rect">
            <a:avLst/>
          </a:prstGeom>
          <a:noFill/>
        </p:spPr>
      </p:pic>
      <p:pic>
        <p:nvPicPr>
          <p:cNvPr id="10" name="Рисунок 9" descr="wthr1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6" y="785794"/>
            <a:ext cx="1735943" cy="2143140"/>
          </a:xfrm>
          <a:prstGeom prst="rect">
            <a:avLst/>
          </a:prstGeom>
        </p:spPr>
      </p:pic>
      <p:pic>
        <p:nvPicPr>
          <p:cNvPr id="11" name="Рисунок 10" descr="rainbow100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12" y="1428736"/>
            <a:ext cx="1857388" cy="1196706"/>
          </a:xfrm>
          <a:prstGeom prst="rect">
            <a:avLst/>
          </a:prstGeom>
        </p:spPr>
      </p:pic>
      <p:pic>
        <p:nvPicPr>
          <p:cNvPr id="12" name="thunder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3428992" y="23574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u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5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176</Words>
  <PresentationFormat>Экран (4:3)</PresentationFormat>
  <Paragraphs>47</Paragraphs>
  <Slides>10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63</cp:revision>
  <dcterms:created xsi:type="dcterms:W3CDTF">2014-07-20T05:35:55Z</dcterms:created>
  <dcterms:modified xsi:type="dcterms:W3CDTF">2014-10-07T03:26:19Z</dcterms:modified>
</cp:coreProperties>
</file>