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1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9FEE-9140-4D10-A5B1-E63432401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DB1E5-5433-44E9-BD64-A6924C6F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69015-3C01-453D-9E6F-1BD4F0C7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CCEA-4A12-4919-A9B8-0BA61E57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76DD-ABF1-4516-B945-73991E45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3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EF6B-8A19-430B-AF15-049C26D6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8E27C-367D-4384-88C6-E272D59A8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E3787-AFE0-4AC2-88FA-D27BEF9D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18444-D2E0-47C6-A3EF-B46CBDB3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41DA7-4D78-4423-9417-5B19695B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1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C1961-B0CA-4AC2-ABF7-269EAF657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B181F-BC83-4980-8416-43BF692FE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D723-6794-460D-8E46-06BB5E08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1F53-A3FA-46C3-B97E-BDE8197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B75C-A7FB-4672-9766-4E936C0A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5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6550-9D4F-49D5-BAEA-36FA3F5A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0F1A4-8F2F-4BBD-930A-A26092807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D51B7-7059-4FD6-AD62-1B3BC2FD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C4BDC-E32C-44FB-ABB5-1CBB69AD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8D75-E7C9-42FF-8B40-0D776D79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9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8FD1-9DDD-49D9-BF2F-EE9D98FD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EAB3D-BF76-4923-BF58-DE304727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8FF6-CF36-47F0-A266-B4DE30F4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A9C91-B50F-4523-9B23-9B35CBF3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7651-C658-4CEB-80A5-65B2A1B6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6717-83B6-4F5A-8DC0-4794B502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1119-1B75-4A0D-A210-0E58246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FE249-BB93-4E48-8DCA-F7045DFB3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FD1A2-3AF8-44AE-9FAD-DE6C74A4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67EA6-37C9-4A99-A241-1D945CD6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E1C9A-0088-4E2A-8B21-215B093F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2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C76E-DEED-4CD4-B297-9A33714C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0D46C-6EA5-44CF-A5D5-3D574A6C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447A1-13FF-42FB-9AB9-BFDEC0A11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FBDD4-6F68-4523-9AE8-1D0897574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614F5-ADC8-4B95-B146-6E4BECB7D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D335B-52E0-4E8F-B826-C2465F4A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CA1B3-83C4-456A-A934-96B8FDB5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23D38-AF5F-47D5-8131-AC3225C9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1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2009-9BCD-44A9-9E4A-FA137D50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26C99-7F38-4B76-9A0B-BE2D0BB8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AA6CA-F0D0-4F4C-BB4F-B61FDD9C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A095E-CEBD-4251-ADAA-8E12BCE1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4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6170C-9FB3-44BF-946E-B357E0A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F988E-9B25-4B0A-9AF3-B718EBBA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8DE0B-12F3-4096-87B6-42749130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6F24-F25C-475D-8B83-DDB71F8F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CAE4-FC4D-4DB6-8145-65ABBB091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BC7B0-CDA1-4A24-945A-6EFE9A0FD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A8C6E-B167-4A8A-9190-35A4F5D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CF393-3C68-430F-AB68-27DDDEBF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F6849-582E-4069-9EF2-ACCD4651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5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1B98-CCAC-496B-A455-B7DF153B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D3A81-34DA-499D-A2F6-564484466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0F820-44FA-4B56-A20B-7B9B9EF73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8CE30-2B41-45AA-955A-AD6AFD68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D9AD5-EC84-4976-9A99-4BF4BF66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2C75B-7BDF-4E6D-842F-20723CC7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7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94134-956A-45CF-A08A-927A8F46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3056F-F481-4D7E-8133-7A97D788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C2D26-2C61-4117-B6F7-92189085B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0E19-3463-4F28-825F-779726685B0C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4F0B3-5DFA-4EBB-8104-AA68A7C2B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3936-13BF-4BFC-8CB1-AD0677304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8601-560D-4115-AA5D-C0F247852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9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922AB-298B-42D8-952D-0B4DAD1A4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B96E3B-110F-4674-BC29-39A54FEEA9CE}"/>
              </a:ext>
            </a:extLst>
          </p:cNvPr>
          <p:cNvSpPr/>
          <p:nvPr/>
        </p:nvSpPr>
        <p:spPr>
          <a:xfrm>
            <a:off x="796407" y="4372066"/>
            <a:ext cx="105991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Nerds" panose="02000500000000000000" pitchFamily="2" charset="0"/>
              </a:rPr>
              <a:t>This That </a:t>
            </a:r>
            <a:r>
              <a:rPr lang="en-US" sz="8800" b="1">
                <a:ln w="38100"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Nerds" panose="02000500000000000000" pitchFamily="2" charset="0"/>
              </a:rPr>
              <a:t>T</a:t>
            </a:r>
            <a:r>
              <a:rPr lang="en-US" sz="8800" b="1" cap="none" spc="0">
                <a:ln w="38100"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Nerds" panose="02000500000000000000" pitchFamily="2" charset="0"/>
              </a:rPr>
              <a:t>hese Those </a:t>
            </a:r>
            <a:endParaRPr lang="en-US" sz="8800" b="1" cap="none" spc="0" dirty="0">
              <a:ln w="38100">
                <a:solidFill>
                  <a:srgbClr val="FF0000"/>
                </a:solidFill>
              </a:ln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ryNerds" panose="02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88DAB-6C62-4721-A363-460D81EE5BD4}"/>
              </a:ext>
            </a:extLst>
          </p:cNvPr>
          <p:cNvSpPr/>
          <p:nvPr/>
        </p:nvSpPr>
        <p:spPr>
          <a:xfrm>
            <a:off x="10273861" y="5626873"/>
            <a:ext cx="1785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ryNerds" panose="02000500000000000000" pitchFamily="2" charset="0"/>
              </a:rPr>
              <a:t>By Kev</a:t>
            </a:r>
            <a:endParaRPr lang="en-GB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06F54-6724-4F52-903D-17BBB955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04" y="109835"/>
            <a:ext cx="1876425" cy="285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5CF5AA-203D-4501-80EB-D277F4DDD4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62008">
            <a:off x="9696233" y="4452572"/>
            <a:ext cx="1977587" cy="1844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622AB-E0C5-4467-9D6C-6EF64E7616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276" y="689113"/>
            <a:ext cx="2528624" cy="19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581F2-6B19-4194-A28E-CB845E4169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875">
            <a:off x="7239397" y="971387"/>
            <a:ext cx="4130968" cy="1712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166B6-B466-4EDC-AD48-BF0AC9A1DD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6524">
            <a:off x="722829" y="4273204"/>
            <a:ext cx="1895363" cy="1810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9AE451-3D18-44CF-8E32-379B8D55BD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009" y="4908734"/>
            <a:ext cx="39624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667205-D973-468C-B48F-93C8422861A0}"/>
              </a:ext>
            </a:extLst>
          </p:cNvPr>
          <p:cNvSpPr/>
          <p:nvPr/>
        </p:nvSpPr>
        <p:spPr>
          <a:xfrm>
            <a:off x="1982283" y="2967335"/>
            <a:ext cx="82274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/ Those refers to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than one thing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5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A986C-43E6-405E-9627-6D9F461A7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E0FBA1-068B-417D-922B-92CCCA46085F}"/>
              </a:ext>
            </a:extLst>
          </p:cNvPr>
          <p:cNvSpPr/>
          <p:nvPr/>
        </p:nvSpPr>
        <p:spPr>
          <a:xfrm>
            <a:off x="6332207" y="5498931"/>
            <a:ext cx="48814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pencils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FBE7A-E520-4D9E-97FC-4DAC6905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" y="278295"/>
            <a:ext cx="9978887" cy="62020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5184B3-F0F7-4392-9EE0-329A29AB0E3A}"/>
              </a:ext>
            </a:extLst>
          </p:cNvPr>
          <p:cNvSpPr/>
          <p:nvPr/>
        </p:nvSpPr>
        <p:spPr>
          <a:xfrm>
            <a:off x="6058094" y="5498931"/>
            <a:ext cx="54296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balloons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6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C59C8-680D-4C27-949F-0C2245624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708" y="1"/>
            <a:ext cx="5376214" cy="67586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07F904-7A3A-4C78-A83A-83C567EEA745}"/>
              </a:ext>
            </a:extLst>
          </p:cNvPr>
          <p:cNvSpPr/>
          <p:nvPr/>
        </p:nvSpPr>
        <p:spPr>
          <a:xfrm>
            <a:off x="550897" y="3789401"/>
            <a:ext cx="5047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flowers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4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2352B-D6DD-4500-AED5-2AF66898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47" y="1936"/>
            <a:ext cx="6597098" cy="6854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5E7FF-7623-4815-A242-B9D402AA6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1252331" cy="939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39E3A-145E-4458-8CDB-C12C0EAC5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334" y="665717"/>
            <a:ext cx="1521127" cy="1186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89F7D-ED43-41AE-821E-FCC813A182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6" y="1194147"/>
            <a:ext cx="1581971" cy="118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18B739-F018-4DD4-9E3F-E5C810B198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24" y="1530267"/>
            <a:ext cx="1090203" cy="8503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3F7EAE-EA0B-4A68-A37B-5516353399BB}"/>
              </a:ext>
            </a:extLst>
          </p:cNvPr>
          <p:cNvSpPr/>
          <p:nvPr/>
        </p:nvSpPr>
        <p:spPr>
          <a:xfrm>
            <a:off x="637302" y="3789401"/>
            <a:ext cx="48744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worms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7DD505F-F404-4C47-83A2-7A4D9C0F28D9}"/>
              </a:ext>
            </a:extLst>
          </p:cNvPr>
          <p:cNvSpPr/>
          <p:nvPr/>
        </p:nvSpPr>
        <p:spPr>
          <a:xfrm rot="17254763">
            <a:off x="4160465" y="1085697"/>
            <a:ext cx="349608" cy="2357390"/>
          </a:xfrm>
          <a:prstGeom prst="up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C65D2F-0100-4871-A2E1-CB011CCC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75" y="2183261"/>
            <a:ext cx="4667250" cy="458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50164-8986-406E-A752-F772C7EFE3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411"/>
            <a:ext cx="12192000" cy="19348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68C03C-96FA-4E96-ADD0-B8E94F00636F}"/>
              </a:ext>
            </a:extLst>
          </p:cNvPr>
          <p:cNvSpPr/>
          <p:nvPr/>
        </p:nvSpPr>
        <p:spPr>
          <a:xfrm>
            <a:off x="7501678" y="4474023"/>
            <a:ext cx="42123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birds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E21B12C-8543-4EEB-B7E5-C796B14870F3}"/>
              </a:ext>
            </a:extLst>
          </p:cNvPr>
          <p:cNvSpPr/>
          <p:nvPr/>
        </p:nvSpPr>
        <p:spPr>
          <a:xfrm rot="18129260">
            <a:off x="2729364" y="1896195"/>
            <a:ext cx="349608" cy="1807609"/>
          </a:xfrm>
          <a:prstGeom prst="up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310BCC41-7F36-4BD8-B7AB-CF26727C11D6}"/>
              </a:ext>
            </a:extLst>
          </p:cNvPr>
          <p:cNvSpPr/>
          <p:nvPr/>
        </p:nvSpPr>
        <p:spPr>
          <a:xfrm rot="2861194">
            <a:off x="9268666" y="1171643"/>
            <a:ext cx="349608" cy="2423801"/>
          </a:xfrm>
          <a:prstGeom prst="up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C67D9-E8D7-4B44-BB55-A4B1365D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1047750"/>
            <a:ext cx="4762500" cy="476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B01A2-3713-453F-9140-C7556E0A8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205" y="490330"/>
            <a:ext cx="1728580" cy="1728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294272-8BB4-4A68-972F-BECD774854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785" y="1354620"/>
            <a:ext cx="1516546" cy="1516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B8C864-7E0A-4AD2-AED4-D7130B4038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689" y="1354620"/>
            <a:ext cx="1874893" cy="17285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63F7CE-7880-4118-8AD3-8D43A37A7BCF}"/>
              </a:ext>
            </a:extLst>
          </p:cNvPr>
          <p:cNvSpPr/>
          <p:nvPr/>
        </p:nvSpPr>
        <p:spPr>
          <a:xfrm>
            <a:off x="1333675" y="4702254"/>
            <a:ext cx="5600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monkeys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7230727-6C18-41E9-B4A7-6B4E773E0D3C}"/>
              </a:ext>
            </a:extLst>
          </p:cNvPr>
          <p:cNvSpPr/>
          <p:nvPr/>
        </p:nvSpPr>
        <p:spPr>
          <a:xfrm rot="16200000">
            <a:off x="6017295" y="431502"/>
            <a:ext cx="349608" cy="3225208"/>
          </a:xfrm>
          <a:prstGeom prst="up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39DF-B58F-46E0-A1E1-F426A8F3A4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42" y="583858"/>
            <a:ext cx="2422862" cy="2525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2FA0D-4676-4C33-BA09-A6F3ECC3169C}"/>
              </a:ext>
            </a:extLst>
          </p:cNvPr>
          <p:cNvSpPr/>
          <p:nvPr/>
        </p:nvSpPr>
        <p:spPr>
          <a:xfrm>
            <a:off x="3462240" y="1125715"/>
            <a:ext cx="6168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 banana.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42E19-A784-4EDE-8288-A7450FF24474}"/>
              </a:ext>
            </a:extLst>
          </p:cNvPr>
          <p:cNvSpPr/>
          <p:nvPr/>
        </p:nvSpPr>
        <p:spPr>
          <a:xfrm>
            <a:off x="4301919" y="1125715"/>
            <a:ext cx="17940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7BCD5-A069-4875-A46A-CE115A5A9A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43698" flipH="1">
            <a:off x="9825134" y="4187685"/>
            <a:ext cx="1636211" cy="20590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44F587-6F13-4F63-898F-FCAC1B28F938}"/>
              </a:ext>
            </a:extLst>
          </p:cNvPr>
          <p:cNvSpPr/>
          <p:nvPr/>
        </p:nvSpPr>
        <p:spPr>
          <a:xfrm>
            <a:off x="3741125" y="4776314"/>
            <a:ext cx="4949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 cars.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FF5A4-09B0-4948-AD5E-C56D2E9652A6}"/>
              </a:ext>
            </a:extLst>
          </p:cNvPr>
          <p:cNvSpPr/>
          <p:nvPr/>
        </p:nvSpPr>
        <p:spPr>
          <a:xfrm>
            <a:off x="4301919" y="4770907"/>
            <a:ext cx="24673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3C9A88-A564-49DC-BEDB-BC7C165C46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7786" y="4384163"/>
            <a:ext cx="1300784" cy="929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A2202A-92EA-4ABA-822C-2F9231EC65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525" y="5076303"/>
            <a:ext cx="1082695" cy="7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2F5D10-6BE6-40DC-9E70-009199E2C4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42" y="477078"/>
            <a:ext cx="2116682" cy="15968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FDF9C9-4A86-4284-9D3D-A1A31B979594}"/>
              </a:ext>
            </a:extLst>
          </p:cNvPr>
          <p:cNvSpPr/>
          <p:nvPr/>
        </p:nvSpPr>
        <p:spPr>
          <a:xfrm>
            <a:off x="2731859" y="1031510"/>
            <a:ext cx="59331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squirel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388EA-88F8-4B75-9273-3B619D544474}"/>
              </a:ext>
            </a:extLst>
          </p:cNvPr>
          <p:cNvSpPr/>
          <p:nvPr/>
        </p:nvSpPr>
        <p:spPr>
          <a:xfrm>
            <a:off x="3467901" y="1031510"/>
            <a:ext cx="19513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4E8195-0482-4671-B8FA-A36460730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2229" y="2693938"/>
            <a:ext cx="1751872" cy="31278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C6993D-1E56-42EF-9B86-B3007DF13720}"/>
              </a:ext>
            </a:extLst>
          </p:cNvPr>
          <p:cNvSpPr/>
          <p:nvPr/>
        </p:nvSpPr>
        <p:spPr>
          <a:xfrm>
            <a:off x="2901082" y="3874101"/>
            <a:ext cx="5872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 grapes.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2858FB-A6A2-4200-ADE6-8C4476B1907D}"/>
              </a:ext>
            </a:extLst>
          </p:cNvPr>
          <p:cNvSpPr/>
          <p:nvPr/>
        </p:nvSpPr>
        <p:spPr>
          <a:xfrm>
            <a:off x="3224340" y="3874101"/>
            <a:ext cx="24384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C8C31C-A235-4E75-B6A7-A7D4569C4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60" y="417877"/>
            <a:ext cx="2276061" cy="22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3B0190-EE26-403E-87DD-D6CA0018709B}"/>
              </a:ext>
            </a:extLst>
          </p:cNvPr>
          <p:cNvSpPr/>
          <p:nvPr/>
        </p:nvSpPr>
        <p:spPr>
          <a:xfrm>
            <a:off x="278296" y="197346"/>
            <a:ext cx="11913704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Complete with THIS OR THESE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a)________ chair 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b)________ chairs 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c)________ place 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d)________ things 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e)________ monkey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f)________ boy	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g)________ window 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h)________ toy	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)________ hands 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j)________ girls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730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F9905A-590E-403E-9613-5750F0C930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0821">
            <a:off x="1365776" y="4002156"/>
            <a:ext cx="2221245" cy="2175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006CA-FCA4-4CED-AB2A-33A573E582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7411">
            <a:off x="689751" y="489490"/>
            <a:ext cx="3558209" cy="3558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FB7CF5-071A-4B0C-9036-D340B9D530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29184">
            <a:off x="4564955" y="490966"/>
            <a:ext cx="2494068" cy="2494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95E9FC-4500-4FF1-ACE5-5E6AE4887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6218">
            <a:off x="8109152" y="457547"/>
            <a:ext cx="2692230" cy="28531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8D1EBB-AE9D-433E-B5DA-C2263E7D20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525">
            <a:off x="5148203" y="4041476"/>
            <a:ext cx="2498945" cy="22475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739EFD-63CA-42DD-ABE8-44099C172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2750">
            <a:off x="8911589" y="3631017"/>
            <a:ext cx="1762125" cy="2857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C7E0F6-E9FD-405A-800A-E254C0432580}"/>
              </a:ext>
            </a:extLst>
          </p:cNvPr>
          <p:cNvSpPr/>
          <p:nvPr/>
        </p:nvSpPr>
        <p:spPr>
          <a:xfrm>
            <a:off x="144343" y="2967335"/>
            <a:ext cx="11903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/ That refers to a single thing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8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249CA1-ADE9-44E7-AEF6-6E6819FB02BA}"/>
              </a:ext>
            </a:extLst>
          </p:cNvPr>
          <p:cNvSpPr/>
          <p:nvPr/>
        </p:nvSpPr>
        <p:spPr>
          <a:xfrm>
            <a:off x="225286" y="265593"/>
            <a:ext cx="8892209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Complete with: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THAT or THOSE: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)________ picture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			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b)________ books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c)________ key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d)________ cake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e)________ computers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f)________ armchairs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g)________ wolf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h)________ teachers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)________ plan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j)________ donkey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06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6559-627C-4EBE-B726-279362704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D4EF1-D97D-432C-A29C-4B1F33DB0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FB964-6F0D-4D4C-A476-8D357613A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94F8E1-6CF4-4F33-B43A-1B23FDB917B4}"/>
              </a:ext>
            </a:extLst>
          </p:cNvPr>
          <p:cNvSpPr/>
          <p:nvPr/>
        </p:nvSpPr>
        <p:spPr>
          <a:xfrm>
            <a:off x="1987022" y="4472613"/>
            <a:ext cx="82179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something close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touch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ED2B1-E89A-4DB5-AD4F-1CD0ABFCD9C4}"/>
              </a:ext>
            </a:extLst>
          </p:cNvPr>
          <p:cNvSpPr/>
          <p:nvPr/>
        </p:nvSpPr>
        <p:spPr>
          <a:xfrm>
            <a:off x="746657" y="1046202"/>
            <a:ext cx="37545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apple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BA2EF-6359-43F6-87AA-776A90C6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583" y="0"/>
            <a:ext cx="7792277" cy="6745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9EFB65-94DF-4670-ADCA-22A305A338CC}"/>
              </a:ext>
            </a:extLst>
          </p:cNvPr>
          <p:cNvSpPr/>
          <p:nvPr/>
        </p:nvSpPr>
        <p:spPr>
          <a:xfrm>
            <a:off x="736018" y="4690550"/>
            <a:ext cx="35637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book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5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AC86C-BE14-4C2B-84F6-1BF5FF41E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724" y="0"/>
            <a:ext cx="6099727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DED153-914C-4F4E-AAE4-35175883C5F7}"/>
              </a:ext>
            </a:extLst>
          </p:cNvPr>
          <p:cNvSpPr/>
          <p:nvPr/>
        </p:nvSpPr>
        <p:spPr>
          <a:xfrm>
            <a:off x="752849" y="4690550"/>
            <a:ext cx="3530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chair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5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E3427-177D-4CF8-A45F-18373A7E8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22"/>
            <a:ext cx="12192000" cy="6725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A38110-9C5E-4EF4-8B27-2B48C6587714}"/>
              </a:ext>
            </a:extLst>
          </p:cNvPr>
          <p:cNvSpPr/>
          <p:nvPr/>
        </p:nvSpPr>
        <p:spPr>
          <a:xfrm>
            <a:off x="0" y="4128057"/>
            <a:ext cx="75664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something far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can’t touch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5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E8CB4-9120-4FC3-9147-78EB1701BE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973" y="565702"/>
            <a:ext cx="3903179" cy="314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62F86-FAA1-4035-A42A-DA137C384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8" y="2054086"/>
            <a:ext cx="1200554" cy="1391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6CA4C2-A3F4-4FE1-BDF2-F747F2F6DD46}"/>
              </a:ext>
            </a:extLst>
          </p:cNvPr>
          <p:cNvSpPr/>
          <p:nvPr/>
        </p:nvSpPr>
        <p:spPr>
          <a:xfrm>
            <a:off x="4332055" y="4836323"/>
            <a:ext cx="35278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cake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FED04C8-E9C9-4683-8839-25E491ECFD8D}"/>
              </a:ext>
            </a:extLst>
          </p:cNvPr>
          <p:cNvSpPr/>
          <p:nvPr/>
        </p:nvSpPr>
        <p:spPr>
          <a:xfrm rot="15608492">
            <a:off x="4634717" y="116933"/>
            <a:ext cx="349608" cy="4630700"/>
          </a:xfrm>
          <a:prstGeom prst="up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36A233-BED2-44AD-AD1A-D158B9625B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81" y="0"/>
            <a:ext cx="565375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B3FB-C55F-405E-8158-514225956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080" y="3710608"/>
            <a:ext cx="2241543" cy="28293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6C994D-4A61-4DF4-A7A9-8E99715BEFCB}"/>
              </a:ext>
            </a:extLst>
          </p:cNvPr>
          <p:cNvSpPr/>
          <p:nvPr/>
        </p:nvSpPr>
        <p:spPr>
          <a:xfrm>
            <a:off x="4797715" y="926932"/>
            <a:ext cx="45843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chicken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D7B40FF-A475-4FD8-BFBC-1506B8EDD8D3}"/>
              </a:ext>
            </a:extLst>
          </p:cNvPr>
          <p:cNvSpPr/>
          <p:nvPr/>
        </p:nvSpPr>
        <p:spPr>
          <a:xfrm rot="6390947">
            <a:off x="7552077" y="2292768"/>
            <a:ext cx="349608" cy="3298465"/>
          </a:xfrm>
          <a:prstGeom prst="up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DACE7-8A30-47D6-A0CE-6EE0F9D3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24" y="1818419"/>
            <a:ext cx="5112772" cy="4628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F0FB8-6BF9-4DF8-AEB8-1A9D72FC4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61" y="0"/>
            <a:ext cx="28194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A98EEF-C697-48DA-99DE-B3F5E6875BCE}"/>
              </a:ext>
            </a:extLst>
          </p:cNvPr>
          <p:cNvSpPr/>
          <p:nvPr/>
        </p:nvSpPr>
        <p:spPr>
          <a:xfrm>
            <a:off x="1466184" y="4770062"/>
            <a:ext cx="30046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cat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F9BB82CC-5319-4C21-A1C9-98FA9583AC83}"/>
              </a:ext>
            </a:extLst>
          </p:cNvPr>
          <p:cNvSpPr/>
          <p:nvPr/>
        </p:nvSpPr>
        <p:spPr>
          <a:xfrm rot="17575150">
            <a:off x="4857787" y="913966"/>
            <a:ext cx="349608" cy="3887064"/>
          </a:xfrm>
          <a:prstGeom prst="up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96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AngryNerds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 John</dc:creator>
  <cp:lastModifiedBy>Kev John</cp:lastModifiedBy>
  <cp:revision>39</cp:revision>
  <dcterms:created xsi:type="dcterms:W3CDTF">2018-03-13T04:12:23Z</dcterms:created>
  <dcterms:modified xsi:type="dcterms:W3CDTF">2018-03-14T07:39:20Z</dcterms:modified>
</cp:coreProperties>
</file>