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039" r:id="rId2"/>
    <p:sldId id="1040" r:id="rId3"/>
    <p:sldId id="1041" r:id="rId4"/>
    <p:sldId id="1042" r:id="rId5"/>
    <p:sldId id="1043" r:id="rId6"/>
    <p:sldId id="1044" r:id="rId7"/>
    <p:sldId id="1045" r:id="rId8"/>
    <p:sldId id="1046" r:id="rId9"/>
    <p:sldId id="1048" r:id="rId10"/>
    <p:sldId id="1050" r:id="rId11"/>
    <p:sldId id="1052" r:id="rId12"/>
    <p:sldId id="1055" r:id="rId13"/>
    <p:sldId id="1203" r:id="rId14"/>
    <p:sldId id="1054" r:id="rId15"/>
    <p:sldId id="1056" r:id="rId16"/>
    <p:sldId id="1053" r:id="rId17"/>
    <p:sldId id="1047" r:id="rId18"/>
    <p:sldId id="1049" r:id="rId19"/>
    <p:sldId id="120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.2" id="{D2877239-B29D-42C3-B984-D0BA1B52E737}">
          <p14:sldIdLst>
            <p14:sldId id="1039"/>
            <p14:sldId id="1040"/>
            <p14:sldId id="1041"/>
            <p14:sldId id="1042"/>
            <p14:sldId id="1043"/>
            <p14:sldId id="1044"/>
            <p14:sldId id="1045"/>
            <p14:sldId id="1046"/>
            <p14:sldId id="1048"/>
            <p14:sldId id="1050"/>
            <p14:sldId id="1052"/>
            <p14:sldId id="1055"/>
            <p14:sldId id="1203"/>
            <p14:sldId id="1054"/>
            <p14:sldId id="1056"/>
            <p14:sldId id="1053"/>
            <p14:sldId id="1047"/>
            <p14:sldId id="1049"/>
            <p14:sldId id="12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310"/>
    <a:srgbClr val="274080"/>
    <a:srgbClr val="F6600F"/>
    <a:srgbClr val="A5B7E3"/>
    <a:srgbClr val="182E81"/>
    <a:srgbClr val="8F95C7"/>
    <a:srgbClr val="BE2005"/>
    <a:srgbClr val="9AACC4"/>
    <a:srgbClr val="8E3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0BF3B-435B-4643-ABDF-7AC4494D651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2935F-B34D-4BB8-A6C9-B9D9E97950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98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She’s Alex and Jen’s granny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2935F-B34D-4BB8-A6C9-B9D9E97950C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611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39659-C79C-4CF3-B08C-72217355A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8DCDBB-B14B-4388-A660-D44509025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D53F4C-56DB-4122-A41E-68FEF49F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897F5D-7FFD-4FDA-AA93-740D1E96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E6456C-BE36-4AE3-A933-9E502C89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72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E8D5D-4AE7-4766-ACC1-5E8439F8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00F7BD-CD2A-485A-B0AB-7C8700A30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48B9BC-EE9C-476B-9DB2-E77AFBBA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169A21-C6B4-4CCC-B322-27B27D996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DE377E-0C5C-4173-9052-BAC5FC21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00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3221C2-3606-465D-BAFC-E9A25BE97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8612C9-7CE0-4326-87EC-9071DED6A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B945C7-8ACB-4352-B0B4-8CF853A3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650491-20BD-4873-8309-61DBDEB98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862007-EBD4-45E3-B0D4-2650A8FB2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187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F0705-D005-497F-BA14-823E6158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A13645-807D-48CE-A226-F209F1E65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6BADFF-613F-493A-B232-96024587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E5898-9BE9-483F-BEEC-607C573F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9D1211-CB8E-4CD4-8D35-84CBF39A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34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756CC-ED9B-4166-BAFD-63161A40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61F38B-3E25-4921-9760-E97449F32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BE25B8-A848-406A-A8F8-02176BFA6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62294-B42A-4C7F-ABF2-5C97419B7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44512F-34B3-425B-AE8F-7888723C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22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578E1-D84F-47F5-9E38-10EE61C1C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C3C3FF-156A-4E50-A5BF-36F1BDE76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55923A-E4EF-4915-BEAE-D87723EC2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10E89D-F83E-4DC9-B87D-7B433F62D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4F884D-7975-41C3-9DF3-9D7D39D0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DADAFF-284E-4753-9CBD-BD757A7D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35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03234-2221-40B7-90AA-7A1A0EB7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17AA7A-11DD-426E-BC86-2A612C4EB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0FE152-20A6-4B36-A345-70325F3FE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EB1690-5EBE-4A30-BBC5-39F50E879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DB2E4A-F81E-4FA7-AE5C-FBEDBAC26C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EE0F0F-D330-4F21-9508-D242EA24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95711AA-E24A-450D-A5ED-F4BBDD4B9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5066AF-9F09-494C-A244-084DE865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65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210EA-93EB-46A5-A496-B1BF6E4F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FB68C6-2CD7-45D2-998D-A0121FDB0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F2D4B1-FADE-4BEC-8406-39FFDB497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40A162-C157-4770-98C1-F9E592FE5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28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0B2FAB-E81D-496E-BF97-BD0A8AEE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36EAD1-A9F7-4ABB-ABD7-0E1DB7421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8F60BB-7345-4A87-9267-0B5B12CE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111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30F70-94C0-458E-AD8B-82E06A4C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83A05B-60AA-406D-AB55-539EF9A4A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D9A9-F07F-4108-BAC5-6B72FBAD0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FE39DE-B2BA-4691-A869-54C622A0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8B1287-FAB5-4BB5-B69F-2A2511391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C38F44-F135-4242-827C-078227D0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47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E1995-9519-457A-83C4-C36C9EB41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1135CE-9588-4CA3-8168-8D5B95847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A36CE6-F137-4E3C-9A5B-0C2A63D43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5F4ABE-6AEB-4EAB-ACE6-617BE1F3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CC376B-3A92-4EAE-8DA5-69476494E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7F9251-891B-4B5B-A98D-F501896A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44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FC106-92DE-4736-92BA-131B3D85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C437A2-AB76-43B7-98B2-30B3C5B66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D4C422-1244-48B5-AA73-B75C5303E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236FB-11A2-42B9-9F35-CFC2FB497D71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FD9B18-0C76-470D-8D71-8AD882E3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251EB3-BDF3-4BE1-8932-37E125E42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5567E-B641-4986-A9BC-6BD202BA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55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wordwall.net/resource/22211486" TargetMode="Externa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191070/Flashcard/?slug=QIhVok8V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khyj?x=1jqt&amp;i=1bxx6d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hyperlink" Target="https://games.vznaniya.ru/run/activities/kSzMYsRC/board-game?token=eyJ0eXAiOiJKV1QiLCJhbGciOiJSUzI1NiIsImp0aSI6IjFiODAyOWM2M2Y5MjhkODM0MWZiZDE0MzNhYTU3ZDNkNjQxYjJjODJjNWUzYzM1ZjlmMTBiYzNhODVlMDAxYWM3OTY5OTlhMmY5OThmYTA3In0.eyJhdWQiOiIxIiwianRpIjoiMWI4MDI5YzYzZjkyOGQ4MzQxZmJkMTQzM2FhNTdkM2Q2NDFiMmM4MmM1ZTNjMzVmOWYxMGJjM2E4NWUwMDFhYzc5Njk5OWEyZjk5OGZhMDciLCJpYXQiOjE2MTM2MzgxNzAsIm5iZiI6MTYxMzYzODE3MCwiZXhwIjoxNjQ1MTc0MTcwLCJzdWIiOiI3MDUzNiIsInNjb3BlcyI6W119.Tr1bopn23_LL6g2gLJipnlcHfmVzCwURRdHn64dPuHJTe3MiWEgiGrI1SIp02wh2I_hdb8vGu__YEP3EoZnLM_7XZmNh6wrGoZXFxT7LnHxMrgfb3U7ClgLnfQJcUGKVWTItuWKFWjjcYWq-HroPWHUDT-EnyAruQWyCfVNdv05mLTiPCpZJp5IXCYEA1_SHaH1vQ9Zarb58a-sLKDJcb0Icpcb7INnMUGrjLrSdZQt2kDA3temUvjab2pughisQpN5-8Mla0e_PZWBiPfXICokh5Vslq7PgUly_oMnK_nyrk8wo1DGA3INWVaZdKC6yU72ddjLcTmNLn7PJATnCw6nokzAQgCtRQOU27AYG79LPI-BjFtnjdwniBSbroyraXIVqZ_j2BhQ6DQXLXjKBHyjIkfVl7NGMqRULM9T5V5rQSncyxRG-MvAWqtVF_cFHVP-_Gq_16wyzrmcwQS2i3EjRJoRZ1ycRnqFvVVkx4c46p0vEhfxdrhxjllJpRboCWcvmcvhaOAH9InzTnzOA2KTADt1pnepEzPYLPwD7HkE6EDZciqvP-HzSCTyIfKPywE5tvEQdX-R-kIX69YwcmApUU-wWoZtutQ_RZvKIczDzX0ZW0VhdX_H8T9O4-0vLac8alztvzm8KWLvcey4QRFBX2h-BoUHj7nhxQ2ZblMs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1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26.jpe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73E6224-4CFF-476A-B09B-690F346321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D57EF20-C196-48BA-879C-9DFE081D3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>
              <a:hlinkClick r:id="rId3"/>
              <a:extLst>
                <a:ext uri="{FF2B5EF4-FFF2-40B4-BE49-F238E27FC236}">
                  <a16:creationId xmlns:a16="http://schemas.microsoft.com/office/drawing/2014/main" id="{E616812C-7DF8-4B4C-90B9-775F04F6D33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0CE710-5E78-4372-9E7B-26B38402C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037" y="3564841"/>
            <a:ext cx="923925" cy="628650"/>
          </a:xfrm>
          <a:prstGeom prst="rect">
            <a:avLst/>
          </a:prstGeom>
          <a:ln w="28575">
            <a:solidFill>
              <a:srgbClr val="EF631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230134D0-1FF6-4BDD-B2F9-6CE297F21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825" y="4366698"/>
            <a:ext cx="4210050" cy="628651"/>
          </a:xfrm>
          <a:prstGeom prst="rect">
            <a:avLst/>
          </a:prstGeom>
          <a:ln w="28575">
            <a:solidFill>
              <a:srgbClr val="EF631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29BE3F-99FE-4971-9D5A-35EFE55FC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361" y="5079757"/>
            <a:ext cx="1819275" cy="457200"/>
          </a:xfrm>
          <a:prstGeom prst="rect">
            <a:avLst/>
          </a:prstGeom>
          <a:ln w="28575">
            <a:solidFill>
              <a:srgbClr val="EF631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256161-0342-488C-BDB3-922E0C955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1222" y="5627848"/>
            <a:ext cx="4368829" cy="488049"/>
          </a:xfrm>
          <a:prstGeom prst="rect">
            <a:avLst/>
          </a:prstGeom>
          <a:ln w="28575">
            <a:solidFill>
              <a:srgbClr val="EF631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7760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CAD9F8F-D0F5-4249-ADF4-C0670F4F59AE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56BFA4F5-BC21-4996-8E5C-58A2C4174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hlinkClick r:id="rId5"/>
              <a:extLst>
                <a:ext uri="{FF2B5EF4-FFF2-40B4-BE49-F238E27FC236}">
                  <a16:creationId xmlns:a16="http://schemas.microsoft.com/office/drawing/2014/main" id="{7DB7773B-CA4D-4710-B509-BA942949F5D9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770D4F-90B3-47B0-BDC4-D328458D9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5693F03-E983-409B-AC8C-E811DA52D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991" y="1504926"/>
            <a:ext cx="3563816" cy="3150159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F079D74-4C28-4687-A01C-8B577885E3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2581" y="1543366"/>
            <a:ext cx="4991100" cy="1076325"/>
          </a:xfrm>
          <a:prstGeom prst="rect">
            <a:avLst/>
          </a:prstGeom>
          <a:ln w="19050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0BD455-7BF5-4C75-B856-7FF47551A3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1654" y="2938834"/>
            <a:ext cx="5732954" cy="1717565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1_21">
            <a:hlinkClick r:id="" action="ppaction://media"/>
            <a:extLst>
              <a:ext uri="{FF2B5EF4-FFF2-40B4-BE49-F238E27FC236}">
                <a16:creationId xmlns:a16="http://schemas.microsoft.com/office/drawing/2014/main" id="{DC324D89-BB93-4327-88E5-4E4B42823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02581" y="1471928"/>
            <a:ext cx="609600" cy="609600"/>
          </a:xfrm>
          <a:prstGeom prst="rect">
            <a:avLst/>
          </a:prstGeom>
          <a:solidFill>
            <a:srgbClr val="F6600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8C7DC46-B0B0-4273-AAD4-52F51EE7A375}"/>
              </a:ext>
            </a:extLst>
          </p:cNvPr>
          <p:cNvSpPr/>
          <p:nvPr/>
        </p:nvSpPr>
        <p:spPr>
          <a:xfrm>
            <a:off x="7633983" y="3302618"/>
            <a:ext cx="5469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are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DAAEC51-B06F-44E3-916F-3A9059F7127B}"/>
              </a:ext>
            </a:extLst>
          </p:cNvPr>
          <p:cNvSpPr/>
          <p:nvPr/>
        </p:nvSpPr>
        <p:spPr>
          <a:xfrm>
            <a:off x="8352794" y="3300275"/>
            <a:ext cx="8771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twelve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1946B0A-0B6E-49E2-9968-09DD2A68857D}"/>
              </a:ext>
            </a:extLst>
          </p:cNvPr>
          <p:cNvSpPr/>
          <p:nvPr/>
        </p:nvSpPr>
        <p:spPr>
          <a:xfrm>
            <a:off x="8031699" y="3694174"/>
            <a:ext cx="365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496986D-CAD4-4E51-A4DC-054013D9B233}"/>
              </a:ext>
            </a:extLst>
          </p:cNvPr>
          <p:cNvSpPr/>
          <p:nvPr/>
        </p:nvSpPr>
        <p:spPr>
          <a:xfrm>
            <a:off x="8716232" y="3750440"/>
            <a:ext cx="9380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sixteen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013877E-58A7-475C-8BBB-88DB37D0DC88}"/>
              </a:ext>
            </a:extLst>
          </p:cNvPr>
          <p:cNvSpPr/>
          <p:nvPr/>
        </p:nvSpPr>
        <p:spPr>
          <a:xfrm>
            <a:off x="7786383" y="4045857"/>
            <a:ext cx="5469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are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EF98C61-B7D7-42C0-9277-11BBD4CC8BBC}"/>
              </a:ext>
            </a:extLst>
          </p:cNvPr>
          <p:cNvSpPr/>
          <p:nvPr/>
        </p:nvSpPr>
        <p:spPr>
          <a:xfrm>
            <a:off x="8490927" y="4045858"/>
            <a:ext cx="5164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ten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724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874DD93-59E4-4063-AF1D-1A7EABBBFE4C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DDBA44-6381-4BBA-A0E7-92A28F7772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99ABA140-21F3-4F55-B495-E018F01AF19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32678735-3244-4207-9EEF-77892FCF2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C7F9F80-E8E5-44E6-9688-7F40983AA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479" y="1033957"/>
            <a:ext cx="3797327" cy="3356566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BF14EA-A7F7-4255-889C-C1633A8D9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067" y="3091566"/>
            <a:ext cx="4286836" cy="386398"/>
          </a:xfrm>
          <a:prstGeom prst="rect">
            <a:avLst/>
          </a:prstGeom>
          <a:ln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FD04D99-5E85-47FA-844F-8506ED639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2899" y="3728834"/>
            <a:ext cx="5003172" cy="2031745"/>
          </a:xfrm>
          <a:prstGeom prst="rect">
            <a:avLst/>
          </a:prstGeom>
          <a:ln w="19050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900C795-E438-4D64-9BBB-CF23BD6D3665}"/>
              </a:ext>
            </a:extLst>
          </p:cNvPr>
          <p:cNvSpPr/>
          <p:nvPr/>
        </p:nvSpPr>
        <p:spPr>
          <a:xfrm>
            <a:off x="9591609" y="3791705"/>
            <a:ext cx="944462" cy="38639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84A7944-9A7E-4BE6-B16E-03891074B328}"/>
              </a:ext>
            </a:extLst>
          </p:cNvPr>
          <p:cNvSpPr/>
          <p:nvPr/>
        </p:nvSpPr>
        <p:spPr>
          <a:xfrm>
            <a:off x="9645534" y="4197324"/>
            <a:ext cx="944462" cy="38639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D105117-2C2E-4915-9A9F-54A1F469B0F8}"/>
              </a:ext>
            </a:extLst>
          </p:cNvPr>
          <p:cNvSpPr/>
          <p:nvPr/>
        </p:nvSpPr>
        <p:spPr>
          <a:xfrm>
            <a:off x="7394705" y="4942907"/>
            <a:ext cx="944462" cy="38639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1574598-02F9-4BCE-AD1C-8FBB5BB95954}"/>
              </a:ext>
            </a:extLst>
          </p:cNvPr>
          <p:cNvSpPr/>
          <p:nvPr/>
        </p:nvSpPr>
        <p:spPr>
          <a:xfrm>
            <a:off x="6241155" y="5308668"/>
            <a:ext cx="944462" cy="38639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 descr="Изображение выглядит как человек, внешний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A4F43728-BEF5-4C4F-96C1-C6FB21F77B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223" r="41747" b="28801"/>
          <a:stretch>
            <a:fillRect/>
          </a:stretch>
        </p:blipFill>
        <p:spPr>
          <a:xfrm>
            <a:off x="6706794" y="615972"/>
            <a:ext cx="2320284" cy="2320284"/>
          </a:xfrm>
          <a:custGeom>
            <a:avLst/>
            <a:gdLst>
              <a:gd name="connsiteX0" fmla="*/ 1286751 w 2573502"/>
              <a:gd name="connsiteY0" fmla="*/ 0 h 2573502"/>
              <a:gd name="connsiteX1" fmla="*/ 2573502 w 2573502"/>
              <a:gd name="connsiteY1" fmla="*/ 1286751 h 2573502"/>
              <a:gd name="connsiteX2" fmla="*/ 1286751 w 2573502"/>
              <a:gd name="connsiteY2" fmla="*/ 2573502 h 2573502"/>
              <a:gd name="connsiteX3" fmla="*/ 0 w 2573502"/>
              <a:gd name="connsiteY3" fmla="*/ 1286751 h 2573502"/>
              <a:gd name="connsiteX4" fmla="*/ 1286751 w 2573502"/>
              <a:gd name="connsiteY4" fmla="*/ 0 h 25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3502" h="2573502">
                <a:moveTo>
                  <a:pt x="1286751" y="0"/>
                </a:moveTo>
                <a:cubicBezTo>
                  <a:pt x="1997404" y="0"/>
                  <a:pt x="2573502" y="576098"/>
                  <a:pt x="2573502" y="1286751"/>
                </a:cubicBezTo>
                <a:cubicBezTo>
                  <a:pt x="2573502" y="1997404"/>
                  <a:pt x="1997404" y="2573502"/>
                  <a:pt x="1286751" y="2573502"/>
                </a:cubicBezTo>
                <a:cubicBezTo>
                  <a:pt x="576098" y="2573502"/>
                  <a:pt x="0" y="1997404"/>
                  <a:pt x="0" y="1286751"/>
                </a:cubicBezTo>
                <a:cubicBezTo>
                  <a:pt x="0" y="576098"/>
                  <a:pt x="576098" y="0"/>
                  <a:pt x="1286751" y="0"/>
                </a:cubicBezTo>
                <a:close/>
              </a:path>
            </a:pathLst>
          </a:cu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14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328988B-7E1B-4338-A01F-4593DCF46132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E848479F-41D0-47F6-A107-E29F583CB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hlinkClick r:id="rId3"/>
              <a:extLst>
                <a:ext uri="{FF2B5EF4-FFF2-40B4-BE49-F238E27FC236}">
                  <a16:creationId xmlns:a16="http://schemas.microsoft.com/office/drawing/2014/main" id="{C72059F2-DF85-4FEB-984C-21BB75C8BCAD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4C04C9-B755-4E18-8CB7-F0252A1FA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C089BA5-5AD8-4940-86D8-13B0F099B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325" y="644945"/>
            <a:ext cx="5467350" cy="2286000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133741-3BAF-4C25-838E-7ADCE2AB6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651" y="3128459"/>
            <a:ext cx="5722695" cy="2637555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781AC59-6B72-415E-A193-1B66A7181CFE}"/>
              </a:ext>
            </a:extLst>
          </p:cNvPr>
          <p:cNvSpPr/>
          <p:nvPr/>
        </p:nvSpPr>
        <p:spPr>
          <a:xfrm>
            <a:off x="3934052" y="4225458"/>
            <a:ext cx="944462" cy="386398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DB90E65-F7D2-479B-87AF-8ABAF0D6580D}"/>
              </a:ext>
            </a:extLst>
          </p:cNvPr>
          <p:cNvSpPr/>
          <p:nvPr/>
        </p:nvSpPr>
        <p:spPr>
          <a:xfrm>
            <a:off x="6311494" y="4563079"/>
            <a:ext cx="722353" cy="386398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46C9B72-6D5A-4D06-BE3C-B316923B6A1B}"/>
              </a:ext>
            </a:extLst>
          </p:cNvPr>
          <p:cNvSpPr/>
          <p:nvPr/>
        </p:nvSpPr>
        <p:spPr>
          <a:xfrm>
            <a:off x="6998468" y="4940562"/>
            <a:ext cx="722353" cy="386398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804E6AF-B6CA-436F-AF0D-D2081AC9B3D2}"/>
              </a:ext>
            </a:extLst>
          </p:cNvPr>
          <p:cNvSpPr/>
          <p:nvPr/>
        </p:nvSpPr>
        <p:spPr>
          <a:xfrm>
            <a:off x="4255266" y="5306322"/>
            <a:ext cx="722353" cy="386398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967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B485387-FDF1-40F1-8B1F-6C1D0DC45AB1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A1939F81-BD83-4773-BD3E-4C64A8DBD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hlinkClick r:id="rId3"/>
              <a:extLst>
                <a:ext uri="{FF2B5EF4-FFF2-40B4-BE49-F238E27FC236}">
                  <a16:creationId xmlns:a16="http://schemas.microsoft.com/office/drawing/2014/main" id="{EC85450D-B2D2-42FD-8C07-6453C15DDBE4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EB93CDA9-4EA7-425F-8A04-3B238456F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hlinkClick r:id="rId5"/>
            <a:extLst>
              <a:ext uri="{FF2B5EF4-FFF2-40B4-BE49-F238E27FC236}">
                <a16:creationId xmlns:a16="http://schemas.microsoft.com/office/drawing/2014/main" id="{04F93FC7-A6B2-4DFF-A29D-4507C49CD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699" y="1493528"/>
            <a:ext cx="7848600" cy="3181350"/>
          </a:xfrm>
          <a:prstGeom prst="rect">
            <a:avLst/>
          </a:prstGeom>
          <a:ln w="28575">
            <a:solidFill>
              <a:srgbClr val="FF99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965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776FCE0-5319-48DA-94B6-306CEC42EAB1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36724749-F157-44AF-A862-2D4ED984E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hlinkClick r:id="rId3"/>
              <a:extLst>
                <a:ext uri="{FF2B5EF4-FFF2-40B4-BE49-F238E27FC236}">
                  <a16:creationId xmlns:a16="http://schemas.microsoft.com/office/drawing/2014/main" id="{258D74EA-6AC8-4431-A87E-4EEBA68B3388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6460B29-078C-4719-9163-F19B8EDDC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E36DCD9-C036-408B-BF2B-A78D1EE4F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863" y="1833562"/>
            <a:ext cx="9772650" cy="3190875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738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3DFF09B-A5F4-4B37-9952-88EA021A8FF3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0B57BF5B-D6E6-4C4C-857A-FE60B8394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hlinkClick r:id="rId3"/>
              <a:extLst>
                <a:ext uri="{FF2B5EF4-FFF2-40B4-BE49-F238E27FC236}">
                  <a16:creationId xmlns:a16="http://schemas.microsoft.com/office/drawing/2014/main" id="{05FAB5B8-74FD-43B1-979A-36F47F4B71DA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1EDCC7-CA4C-42E2-9EEC-2132749E0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, газет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40DAD7C-D1A2-43DD-96A5-D327A3C00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24" y="309197"/>
            <a:ext cx="3962400" cy="56769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hlinkClick r:id="rId6"/>
            <a:extLst>
              <a:ext uri="{FF2B5EF4-FFF2-40B4-BE49-F238E27FC236}">
                <a16:creationId xmlns:a16="http://schemas.microsoft.com/office/drawing/2014/main" id="{0E97EC49-9365-4E29-9F6C-43508FE18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831" y="1783667"/>
            <a:ext cx="1123950" cy="533400"/>
          </a:xfrm>
          <a:prstGeom prst="rect">
            <a:avLst/>
          </a:prstGeom>
        </p:spPr>
      </p:pic>
      <p:pic>
        <p:nvPicPr>
          <p:cNvPr id="11" name="Рисунок 10">
            <a:hlinkClick r:id="rId8"/>
            <a:extLst>
              <a:ext uri="{FF2B5EF4-FFF2-40B4-BE49-F238E27FC236}">
                <a16:creationId xmlns:a16="http://schemas.microsoft.com/office/drawing/2014/main" id="{87DCE9D5-4D67-4179-A3C4-0C9211A88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5943" y="2858228"/>
            <a:ext cx="27336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77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82BC87C-C111-489D-A513-111192AC85C1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0DA25140-62E9-4883-BB76-F6594BDFD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5"/>
              <a:extLst>
                <a:ext uri="{FF2B5EF4-FFF2-40B4-BE49-F238E27FC236}">
                  <a16:creationId xmlns:a16="http://schemas.microsoft.com/office/drawing/2014/main" id="{55F91C4E-26CF-416D-9224-19E329CA4ADB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1839230E-A0B3-4A53-94F7-6518D1CAF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G1_L1 u 1.2 - Were friends_MEL">
            <a:hlinkClick r:id="" action="ppaction://media"/>
            <a:extLst>
              <a:ext uri="{FF2B5EF4-FFF2-40B4-BE49-F238E27FC236}">
                <a16:creationId xmlns:a16="http://schemas.microsoft.com/office/drawing/2014/main" id="{E1DBF6AF-A598-4C68-91E9-C41021D8AE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1224" y="2696308"/>
            <a:ext cx="4424291" cy="2488664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текст,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71B57C60-65B5-4EF9-B058-055190E9C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288" y="2696308"/>
            <a:ext cx="4012971" cy="2488664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4DCCF0F-2F0B-43AF-9096-1D6C38CF0370}"/>
              </a:ext>
            </a:extLst>
          </p:cNvPr>
          <p:cNvSpPr/>
          <p:nvPr/>
        </p:nvSpPr>
        <p:spPr>
          <a:xfrm>
            <a:off x="6994820" y="1165196"/>
            <a:ext cx="2977098" cy="1015663"/>
          </a:xfrm>
          <a:prstGeom prst="rect">
            <a:avLst/>
          </a:prstGeom>
          <a:solidFill>
            <a:schemeClr val="bg1"/>
          </a:solidFill>
          <a:ln>
            <a:solidFill>
              <a:srgbClr val="F6600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</a:rPr>
              <a:t>Watch the video.</a:t>
            </a:r>
          </a:p>
          <a:p>
            <a:pPr marL="457200" indent="-457200">
              <a:buAutoNum type="arabicPeriod"/>
            </a:pPr>
            <a:r>
              <a:rPr lang="en-US" sz="2000" i="1" dirty="0">
                <a:ln w="0"/>
              </a:rPr>
              <a:t>What are their names.</a:t>
            </a:r>
          </a:p>
          <a:p>
            <a:pPr marL="457200" indent="-457200">
              <a:buAutoNum type="arabicPeriod"/>
            </a:pPr>
            <a:r>
              <a:rPr lang="en-US" sz="2000" i="1" dirty="0">
                <a:ln w="0"/>
              </a:rPr>
              <a:t>How old is the boy?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B71A450-7C9C-4E7B-8EEA-337E6A33B84F}"/>
              </a:ext>
            </a:extLst>
          </p:cNvPr>
          <p:cNvSpPr/>
          <p:nvPr/>
        </p:nvSpPr>
        <p:spPr>
          <a:xfrm>
            <a:off x="1485612" y="1165196"/>
            <a:ext cx="3844322" cy="1015663"/>
          </a:xfrm>
          <a:prstGeom prst="rect">
            <a:avLst/>
          </a:prstGeom>
          <a:solidFill>
            <a:schemeClr val="bg1"/>
          </a:solidFill>
          <a:ln>
            <a:solidFill>
              <a:srgbClr val="F6600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</a:rPr>
              <a:t>Look at the picture.</a:t>
            </a:r>
          </a:p>
          <a:p>
            <a:pPr marL="457200" indent="-457200" algn="ctr">
              <a:buAutoNum type="arabicPeriod"/>
            </a:pPr>
            <a:r>
              <a:rPr lang="en-US" sz="2000" i="1" dirty="0">
                <a:ln w="0"/>
              </a:rPr>
              <a:t>What’s the hamster’s name?</a:t>
            </a:r>
          </a:p>
          <a:p>
            <a:pPr marL="457200" indent="-457200" algn="ctr">
              <a:buAutoNum type="arabicPeriod"/>
            </a:pPr>
            <a:r>
              <a:rPr lang="en-US" sz="2000" i="1" dirty="0">
                <a:ln w="0"/>
              </a:rPr>
              <a:t>Is he the boy’s or the girl’s pet?</a:t>
            </a:r>
          </a:p>
        </p:txBody>
      </p:sp>
    </p:spTree>
    <p:extLst>
      <p:ext uri="{BB962C8B-B14F-4D97-AF65-F5344CB8AC3E}">
        <p14:creationId xmlns:p14="http://schemas.microsoft.com/office/powerpoint/2010/main" val="3008043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E7EF1F0-3052-476E-8A0C-685350491B64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F2621D0E-882E-4075-904D-B639E1944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hlinkClick r:id="rId3"/>
              <a:extLst>
                <a:ext uri="{FF2B5EF4-FFF2-40B4-BE49-F238E27FC236}">
                  <a16:creationId xmlns:a16="http://schemas.microsoft.com/office/drawing/2014/main" id="{EDDCBC83-36F3-4740-BA45-D07FBF7932D0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D6919C9B-BA5D-43A8-9E8D-F67056C89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CCCD72D-CBAD-4736-8B02-6A349901E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964" y="3490170"/>
            <a:ext cx="8210550" cy="2524125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D75660B9-25B5-4CDF-AB22-3F15FAA26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460" y="342019"/>
            <a:ext cx="3423140" cy="3025811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E3EB9F-6DA1-4466-B3FA-BA96F1895A2E}"/>
              </a:ext>
            </a:extLst>
          </p:cNvPr>
          <p:cNvSpPr/>
          <p:nvPr/>
        </p:nvSpPr>
        <p:spPr>
          <a:xfrm>
            <a:off x="4756406" y="4091833"/>
            <a:ext cx="20842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We are at school.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2C66D9E-38F1-4EA1-B212-CD3D308A3A9D}"/>
              </a:ext>
            </a:extLst>
          </p:cNvPr>
          <p:cNvSpPr/>
          <p:nvPr/>
        </p:nvSpPr>
        <p:spPr>
          <a:xfrm>
            <a:off x="4756406" y="4427114"/>
            <a:ext cx="24032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Jason is Sofia’s son.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436CBD-BA8F-4D7F-927B-9E5A28AE2BD1}"/>
              </a:ext>
            </a:extLst>
          </p:cNvPr>
          <p:cNvSpPr/>
          <p:nvPr/>
        </p:nvSpPr>
        <p:spPr>
          <a:xfrm>
            <a:off x="4756406" y="4750672"/>
            <a:ext cx="28151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Alex and Jen are happy.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7B675EF-1E1A-45F9-B699-FF4668ACF476}"/>
              </a:ext>
            </a:extLst>
          </p:cNvPr>
          <p:cNvSpPr/>
          <p:nvPr/>
        </p:nvSpPr>
        <p:spPr>
          <a:xfrm>
            <a:off x="4756406" y="5102362"/>
            <a:ext cx="20537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Bobby is my dog.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2385E5D-DB60-42DC-A9B4-D962E1C53702}"/>
              </a:ext>
            </a:extLst>
          </p:cNvPr>
          <p:cNvSpPr/>
          <p:nvPr/>
        </p:nvSpPr>
        <p:spPr>
          <a:xfrm>
            <a:off x="4756406" y="5468122"/>
            <a:ext cx="22044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You are my friend.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506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3CA2CFE-502E-4571-9400-386246D7DD48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CD19D7-92B3-4D6C-9B68-F94F10BDE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5F4853DC-ECCB-4630-8DC8-C6236899157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E27F764C-4D69-4406-8D94-63E3829D6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A67221-6738-4FE1-971E-02FB7EC62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605" y="1246818"/>
            <a:ext cx="8403322" cy="4181205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1860CC4-C2FC-4498-A1DF-457A7B5F7A68}"/>
              </a:ext>
            </a:extLst>
          </p:cNvPr>
          <p:cNvCxnSpPr>
            <a:cxnSpLocks/>
          </p:cNvCxnSpPr>
          <p:nvPr/>
        </p:nvCxnSpPr>
        <p:spPr>
          <a:xfrm>
            <a:off x="4543865" y="2630658"/>
            <a:ext cx="1913206" cy="1786597"/>
          </a:xfrm>
          <a:prstGeom prst="straightConnector1">
            <a:avLst/>
          </a:prstGeom>
          <a:ln w="28575">
            <a:solidFill>
              <a:srgbClr val="F660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4BCDEE4-BDC5-469D-9F23-ACA0069179D4}"/>
              </a:ext>
            </a:extLst>
          </p:cNvPr>
          <p:cNvCxnSpPr>
            <a:cxnSpLocks/>
          </p:cNvCxnSpPr>
          <p:nvPr/>
        </p:nvCxnSpPr>
        <p:spPr>
          <a:xfrm flipV="1">
            <a:off x="3995225" y="2630658"/>
            <a:ext cx="3460652" cy="57677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1C8F498-4126-4BE7-878E-FCE602CD5F86}"/>
              </a:ext>
            </a:extLst>
          </p:cNvPr>
          <p:cNvCxnSpPr>
            <a:cxnSpLocks/>
          </p:cNvCxnSpPr>
          <p:nvPr/>
        </p:nvCxnSpPr>
        <p:spPr>
          <a:xfrm>
            <a:off x="4628272" y="3740952"/>
            <a:ext cx="2623624" cy="13986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063AD05-C999-47A4-9AEE-2E96BA85DE94}"/>
              </a:ext>
            </a:extLst>
          </p:cNvPr>
          <p:cNvCxnSpPr>
            <a:cxnSpLocks/>
          </p:cNvCxnSpPr>
          <p:nvPr/>
        </p:nvCxnSpPr>
        <p:spPr>
          <a:xfrm flipV="1">
            <a:off x="3791244" y="1908278"/>
            <a:ext cx="2412608" cy="255711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A54B76E-1F61-47DD-9EC4-40FF4C039BB6}"/>
              </a:ext>
            </a:extLst>
          </p:cNvPr>
          <p:cNvCxnSpPr>
            <a:cxnSpLocks/>
          </p:cNvCxnSpPr>
          <p:nvPr/>
        </p:nvCxnSpPr>
        <p:spPr>
          <a:xfrm flipV="1">
            <a:off x="4459459" y="3207434"/>
            <a:ext cx="1997611" cy="1932201"/>
          </a:xfrm>
          <a:prstGeom prst="straightConnector1">
            <a:avLst/>
          </a:prstGeom>
          <a:ln w="28575">
            <a:solidFill>
              <a:srgbClr val="274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1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1664B3F-5633-47B6-873E-7F600E9768EB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3A205D-E977-48EF-89C5-AA838CADD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14AFAC66-F684-4462-A105-63735166DB9A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FCC871F8-D891-46AA-80C8-FC7CA3AA7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hlinkClick r:id="rId5"/>
            <a:extLst>
              <a:ext uri="{FF2B5EF4-FFF2-40B4-BE49-F238E27FC236}">
                <a16:creationId xmlns:a16="http://schemas.microsoft.com/office/drawing/2014/main" id="{97FDA268-F1BF-4520-8D84-E24A113BA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587" y="883491"/>
            <a:ext cx="7780825" cy="4506926"/>
          </a:xfrm>
          <a:prstGeom prst="rect">
            <a:avLst/>
          </a:prstGeom>
          <a:ln w="28575">
            <a:solidFill>
              <a:srgbClr val="EF631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54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3143D4C-63C1-4A69-A259-D78BC6FF9541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A0F12AFB-1062-449B-AB74-0EA82B46A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hlinkClick r:id="rId4"/>
              <a:extLst>
                <a:ext uri="{FF2B5EF4-FFF2-40B4-BE49-F238E27FC236}">
                  <a16:creationId xmlns:a16="http://schemas.microsoft.com/office/drawing/2014/main" id="{1FAA1A34-3E14-4BEF-8681-AFD88D1343E6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1AF8920E-B9D5-44AA-B56F-D92550CEE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E6E354-09B9-4FFE-AC15-AE7191F571D0}"/>
              </a:ext>
            </a:extLst>
          </p:cNvPr>
          <p:cNvSpPr/>
          <p:nvPr/>
        </p:nvSpPr>
        <p:spPr>
          <a:xfrm>
            <a:off x="4462091" y="1593260"/>
            <a:ext cx="3267819" cy="1015663"/>
          </a:xfrm>
          <a:prstGeom prst="rect">
            <a:avLst/>
          </a:prstGeom>
          <a:solidFill>
            <a:schemeClr val="bg1"/>
          </a:solidFill>
          <a:ln>
            <a:solidFill>
              <a:srgbClr val="F6600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</a:rPr>
              <a:t>Look at the photo.</a:t>
            </a:r>
          </a:p>
          <a:p>
            <a:pPr marL="457200" indent="-457200">
              <a:buAutoNum type="arabicPeriod"/>
            </a:pPr>
            <a:r>
              <a:rPr lang="en-US" sz="2000" i="1" dirty="0">
                <a:ln w="0"/>
              </a:rPr>
              <a:t>How old is granny today?</a:t>
            </a:r>
          </a:p>
          <a:p>
            <a:pPr marL="457200" indent="-457200">
              <a:buAutoNum type="arabicPeriod"/>
            </a:pPr>
            <a:r>
              <a:rPr lang="en-US" sz="2000" i="1" dirty="0">
                <a:ln w="0"/>
              </a:rPr>
              <a:t>Whose granny is she?</a:t>
            </a:r>
          </a:p>
        </p:txBody>
      </p:sp>
      <p:pic>
        <p:nvPicPr>
          <p:cNvPr id="4" name="Рисунок 3" descr="Изображение выглядит как текст, стена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A3EC486-FA83-4565-B388-F7CF6CA3D2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573" y="3087774"/>
            <a:ext cx="4792687" cy="2664258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6A0EFA2-A5EA-4289-BF97-3559682AF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974" y="749438"/>
            <a:ext cx="4210050" cy="628651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Изображение выглядит как внутренний, стена, человек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488008D7-3989-4999-A9A3-C10DA6D72B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5708" y="3106053"/>
            <a:ext cx="4804401" cy="2664258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2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65D1C69-E1C2-4B9F-B24D-53FAEC71A0F1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62A6BF1-7231-42A2-B194-208EF00DC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5"/>
              <a:extLst>
                <a:ext uri="{FF2B5EF4-FFF2-40B4-BE49-F238E27FC236}">
                  <a16:creationId xmlns:a16="http://schemas.microsoft.com/office/drawing/2014/main" id="{2E307EB8-EC2F-424F-A083-0DACC298BF4A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61F6563B-385F-43F6-B98D-A68788271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человек, стена, внутренний, кухня&#10;&#10;Автоматически созданное описание">
            <a:extLst>
              <a:ext uri="{FF2B5EF4-FFF2-40B4-BE49-F238E27FC236}">
                <a16:creationId xmlns:a16="http://schemas.microsoft.com/office/drawing/2014/main" id="{5EE26695-5591-43FB-ACE6-F68603D7F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380" y="2744871"/>
            <a:ext cx="5373421" cy="2686711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3FAD40-E26F-44BA-A903-AAED6208C170}"/>
              </a:ext>
            </a:extLst>
          </p:cNvPr>
          <p:cNvSpPr/>
          <p:nvPr/>
        </p:nvSpPr>
        <p:spPr>
          <a:xfrm>
            <a:off x="1244917" y="1207453"/>
            <a:ext cx="4070345" cy="1015663"/>
          </a:xfrm>
          <a:prstGeom prst="rect">
            <a:avLst/>
          </a:prstGeom>
          <a:solidFill>
            <a:schemeClr val="bg1"/>
          </a:solidFill>
          <a:ln>
            <a:solidFill>
              <a:srgbClr val="F6600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</a:rPr>
              <a:t>Look at the picture.</a:t>
            </a:r>
          </a:p>
          <a:p>
            <a:pPr marL="457200" indent="-457200">
              <a:buAutoNum type="arabicPeriod"/>
            </a:pPr>
            <a:r>
              <a:rPr lang="en-US" sz="2000" i="1" dirty="0">
                <a:ln w="0"/>
              </a:rPr>
              <a:t>Who’s the woman in the picture?</a:t>
            </a:r>
          </a:p>
          <a:p>
            <a:pPr marL="457200" indent="-457200">
              <a:buAutoNum type="arabicPeriod"/>
            </a:pPr>
            <a:r>
              <a:rPr lang="en-US" sz="2000" i="1" dirty="0">
                <a:ln w="0"/>
              </a:rPr>
              <a:t>What’s in the box?</a:t>
            </a:r>
          </a:p>
        </p:txBody>
      </p:sp>
      <p:pic>
        <p:nvPicPr>
          <p:cNvPr id="2" name="GG1_Unit 1.2 Its Grannys Birthday Part 1_MEL">
            <a:hlinkClick r:id="" action="ppaction://media"/>
            <a:extLst>
              <a:ext uri="{FF2B5EF4-FFF2-40B4-BE49-F238E27FC236}">
                <a16:creationId xmlns:a16="http://schemas.microsoft.com/office/drawing/2014/main" id="{C397B417-0296-41A3-A38E-CEE8A06C8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85154" y="2744871"/>
            <a:ext cx="4728598" cy="2659837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CDD73A7-2C24-478D-B36E-0E39BF42DCFF}"/>
              </a:ext>
            </a:extLst>
          </p:cNvPr>
          <p:cNvSpPr/>
          <p:nvPr/>
        </p:nvSpPr>
        <p:spPr>
          <a:xfrm>
            <a:off x="7101197" y="1823006"/>
            <a:ext cx="3028201" cy="400110"/>
          </a:xfrm>
          <a:prstGeom prst="rect">
            <a:avLst/>
          </a:prstGeom>
          <a:solidFill>
            <a:schemeClr val="bg1"/>
          </a:solidFill>
          <a:ln>
            <a:solidFill>
              <a:srgbClr val="F6600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</a:rPr>
              <a:t>Watch the video and check.</a:t>
            </a:r>
          </a:p>
        </p:txBody>
      </p:sp>
    </p:spTree>
    <p:extLst>
      <p:ext uri="{BB962C8B-B14F-4D97-AF65-F5344CB8AC3E}">
        <p14:creationId xmlns:p14="http://schemas.microsoft.com/office/powerpoint/2010/main" val="2780821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59AE828-21BC-4F89-8C18-C080A1A1D720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4501DCE-B08B-46AD-B8DC-369043B5E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hlinkClick r:id="rId3"/>
              <a:extLst>
                <a:ext uri="{FF2B5EF4-FFF2-40B4-BE49-F238E27FC236}">
                  <a16:creationId xmlns:a16="http://schemas.microsoft.com/office/drawing/2014/main" id="{68214022-7FF7-4F60-BED0-535D25714107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9" name="Picture 4">
            <a:extLst>
              <a:ext uri="{FF2B5EF4-FFF2-40B4-BE49-F238E27FC236}">
                <a16:creationId xmlns:a16="http://schemas.microsoft.com/office/drawing/2014/main" id="{A49C06B5-967B-4C41-BBD1-AEA2BF7D7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82989" y="0"/>
            <a:ext cx="12192000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Изображение выглядит как внутренний, стена, человек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B9F7495A-9540-4DAE-A025-7134DCA8D0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522"/>
          <a:stretch/>
        </p:blipFill>
        <p:spPr>
          <a:xfrm>
            <a:off x="514392" y="918454"/>
            <a:ext cx="3688919" cy="2338507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Изображение выглядит как человек, стена, внутренний, кухня&#10;&#10;Автоматически созданное описание">
            <a:extLst>
              <a:ext uri="{FF2B5EF4-FFF2-40B4-BE49-F238E27FC236}">
                <a16:creationId xmlns:a16="http://schemas.microsoft.com/office/drawing/2014/main" id="{0ABDC777-C462-4EB8-98D9-201E7CF2FF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27" r="20214"/>
          <a:stretch/>
        </p:blipFill>
        <p:spPr>
          <a:xfrm>
            <a:off x="4473864" y="918454"/>
            <a:ext cx="2792708" cy="2294428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9D9FA46-C279-4AB7-85AF-B47E9C236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9" y="656098"/>
            <a:ext cx="4995133" cy="483400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8DD64D-A2B6-4099-9AE1-769C635B1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91" y="3104576"/>
            <a:ext cx="3543300" cy="457200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 descr="Изображение выглядит как текст, внутренний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4B39495-6C40-4785-8F8F-A02CB7E30B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7823" y="886931"/>
            <a:ext cx="4225807" cy="2401551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E81E2CB-E75D-4FA0-90CF-002686E454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836" y="3007055"/>
            <a:ext cx="3201239" cy="784549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93F3149-CE46-4252-9E78-4055F91B65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963" y="3947410"/>
            <a:ext cx="3706089" cy="2083827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667B90-000B-4F03-9CB5-967C326BF76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336" t="1537" r="644" b="1476"/>
          <a:stretch>
            <a:fillRect/>
          </a:stretch>
        </p:blipFill>
        <p:spPr>
          <a:xfrm>
            <a:off x="9355015" y="2143149"/>
            <a:ext cx="2529200" cy="1954692"/>
          </a:xfrm>
          <a:custGeom>
            <a:avLst/>
            <a:gdLst>
              <a:gd name="connsiteX0" fmla="*/ 4803868 w 4926981"/>
              <a:gd name="connsiteY0" fmla="*/ 0 h 3807817"/>
              <a:gd name="connsiteX1" fmla="*/ 4926981 w 4926981"/>
              <a:gd name="connsiteY1" fmla="*/ 3616856 h 3807817"/>
              <a:gd name="connsiteX2" fmla="*/ 85426 w 4926981"/>
              <a:gd name="connsiteY2" fmla="*/ 3807817 h 3807817"/>
              <a:gd name="connsiteX3" fmla="*/ 0 w 4926981"/>
              <a:gd name="connsiteY3" fmla="*/ 116209 h 38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6981" h="3807817">
                <a:moveTo>
                  <a:pt x="4803868" y="0"/>
                </a:moveTo>
                <a:lnTo>
                  <a:pt x="4926981" y="3616856"/>
                </a:lnTo>
                <a:lnTo>
                  <a:pt x="85426" y="3807817"/>
                </a:lnTo>
                <a:lnTo>
                  <a:pt x="0" y="116209"/>
                </a:lnTo>
                <a:close/>
              </a:path>
            </a:pathLst>
          </a:cu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8ABDBE2-EF47-4157-8DDB-21520EBF97B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120" t="5592" r="480" b="6510"/>
          <a:stretch>
            <a:fillRect/>
          </a:stretch>
        </p:blipFill>
        <p:spPr>
          <a:xfrm>
            <a:off x="514392" y="5594753"/>
            <a:ext cx="3033298" cy="689586"/>
          </a:xfrm>
          <a:custGeom>
            <a:avLst/>
            <a:gdLst>
              <a:gd name="connsiteX0" fmla="*/ 71072 w 6675604"/>
              <a:gd name="connsiteY0" fmla="*/ 0 h 1517624"/>
              <a:gd name="connsiteX1" fmla="*/ 6675604 w 6675604"/>
              <a:gd name="connsiteY1" fmla="*/ 129391 h 1517624"/>
              <a:gd name="connsiteX2" fmla="*/ 6618391 w 6675604"/>
              <a:gd name="connsiteY2" fmla="*/ 1517624 h 1517624"/>
              <a:gd name="connsiteX3" fmla="*/ 0 w 6675604"/>
              <a:gd name="connsiteY3" fmla="*/ 1314657 h 151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5604" h="1517624">
                <a:moveTo>
                  <a:pt x="71072" y="0"/>
                </a:moveTo>
                <a:lnTo>
                  <a:pt x="6675604" y="129391"/>
                </a:lnTo>
                <a:lnTo>
                  <a:pt x="6618391" y="1517624"/>
                </a:lnTo>
                <a:lnTo>
                  <a:pt x="0" y="1314657"/>
                </a:lnTo>
                <a:close/>
              </a:path>
            </a:pathLst>
          </a:cu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C766592-0A45-4941-8A8C-44EDC81D9B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91675" y="4064241"/>
            <a:ext cx="4536728" cy="2243066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" name="Овал 34">
            <a:extLst>
              <a:ext uri="{FF2B5EF4-FFF2-40B4-BE49-F238E27FC236}">
                <a16:creationId xmlns:a16="http://schemas.microsoft.com/office/drawing/2014/main" id="{9342C57B-E0A5-4D73-AB50-F697585278AC}"/>
              </a:ext>
            </a:extLst>
          </p:cNvPr>
          <p:cNvSpPr/>
          <p:nvPr/>
        </p:nvSpPr>
        <p:spPr>
          <a:xfrm>
            <a:off x="8815748" y="5044053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B5DFE5C-8527-436E-9884-B84167264CB9}"/>
              </a:ext>
            </a:extLst>
          </p:cNvPr>
          <p:cNvSpPr/>
          <p:nvPr/>
        </p:nvSpPr>
        <p:spPr>
          <a:xfrm>
            <a:off x="8883740" y="5337132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568E4E1-A69C-4037-B5EB-6F8582657AB0}"/>
              </a:ext>
            </a:extLst>
          </p:cNvPr>
          <p:cNvSpPr/>
          <p:nvPr/>
        </p:nvSpPr>
        <p:spPr>
          <a:xfrm>
            <a:off x="8883740" y="5646620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A4D34AF5-955F-413C-9FBA-A990E49C81C2}"/>
              </a:ext>
            </a:extLst>
          </p:cNvPr>
          <p:cNvSpPr/>
          <p:nvPr/>
        </p:nvSpPr>
        <p:spPr>
          <a:xfrm>
            <a:off x="8588320" y="5942039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45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25AC5D6-60BE-4AFC-8E4F-864A2D3FA7A6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4ADEED6F-E97C-427F-B6D9-9BD309A74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hlinkClick r:id="rId5"/>
              <a:extLst>
                <a:ext uri="{FF2B5EF4-FFF2-40B4-BE49-F238E27FC236}">
                  <a16:creationId xmlns:a16="http://schemas.microsoft.com/office/drawing/2014/main" id="{DAA29A63-277A-4D92-ABE6-23E85DC3D6DF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9" name="Picture 4">
            <a:extLst>
              <a:ext uri="{FF2B5EF4-FFF2-40B4-BE49-F238E27FC236}">
                <a16:creationId xmlns:a16="http://schemas.microsoft.com/office/drawing/2014/main" id="{C27143B0-A949-4BEF-8E68-0A801C8E1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Изображение выглядит как человек, стена, внутренний, кухня&#10;&#10;Автоматически созданное описание">
            <a:extLst>
              <a:ext uri="{FF2B5EF4-FFF2-40B4-BE49-F238E27FC236}">
                <a16:creationId xmlns:a16="http://schemas.microsoft.com/office/drawing/2014/main" id="{71A12E5A-8E3F-472A-B7AF-8921CC002B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27" r="20214"/>
          <a:stretch/>
        </p:blipFill>
        <p:spPr>
          <a:xfrm>
            <a:off x="2376552" y="1842362"/>
            <a:ext cx="3502518" cy="2877592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5308728-E307-4FCE-A3A1-7C8DB0A668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8712" y="4512301"/>
            <a:ext cx="3201239" cy="784549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97D546A-C10C-4551-AB2D-B59F5EB89F85}"/>
              </a:ext>
            </a:extLst>
          </p:cNvPr>
          <p:cNvSpPr/>
          <p:nvPr/>
        </p:nvSpPr>
        <p:spPr>
          <a:xfrm>
            <a:off x="6927171" y="2225766"/>
            <a:ext cx="3410677" cy="369332"/>
          </a:xfrm>
          <a:prstGeom prst="rect">
            <a:avLst/>
          </a:prstGeom>
          <a:solidFill>
            <a:schemeClr val="bg1"/>
          </a:solidFill>
          <a:ln>
            <a:solidFill>
              <a:srgbClr val="F6600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Find these expressions in the story.</a:t>
            </a:r>
          </a:p>
        </p:txBody>
      </p:sp>
      <p:pic>
        <p:nvPicPr>
          <p:cNvPr id="31" name="Рисунок 30" descr="Изображение выглядит как текст, оранжевый&#10;&#10;Автоматически созданное описание">
            <a:extLst>
              <a:ext uri="{FF2B5EF4-FFF2-40B4-BE49-F238E27FC236}">
                <a16:creationId xmlns:a16="http://schemas.microsoft.com/office/drawing/2014/main" id="{3A97C4F6-2EBE-46CB-A2E2-B7675EA43B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7398" y="2964170"/>
            <a:ext cx="3600450" cy="676275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B28DB6AD-9413-42F8-A503-76F1F7746954}"/>
              </a:ext>
            </a:extLst>
          </p:cNvPr>
          <p:cNvCxnSpPr>
            <a:cxnSpLocks/>
          </p:cNvCxnSpPr>
          <p:nvPr/>
        </p:nvCxnSpPr>
        <p:spPr>
          <a:xfrm>
            <a:off x="4304712" y="4937761"/>
            <a:ext cx="13300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5B5219E-7964-4E9F-B549-DEABF732757A}"/>
              </a:ext>
            </a:extLst>
          </p:cNvPr>
          <p:cNvCxnSpPr>
            <a:cxnSpLocks/>
          </p:cNvCxnSpPr>
          <p:nvPr/>
        </p:nvCxnSpPr>
        <p:spPr>
          <a:xfrm>
            <a:off x="2518710" y="5106574"/>
            <a:ext cx="10122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9B837F4-CA1C-4B45-AB49-A8E278B39CC2}"/>
              </a:ext>
            </a:extLst>
          </p:cNvPr>
          <p:cNvCxnSpPr>
            <a:cxnSpLocks/>
          </p:cNvCxnSpPr>
          <p:nvPr/>
        </p:nvCxnSpPr>
        <p:spPr>
          <a:xfrm>
            <a:off x="3826411" y="5275381"/>
            <a:ext cx="787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1_19">
            <a:hlinkClick r:id="" action="ppaction://media"/>
            <a:extLst>
              <a:ext uri="{FF2B5EF4-FFF2-40B4-BE49-F238E27FC236}">
                <a16:creationId xmlns:a16="http://schemas.microsoft.com/office/drawing/2014/main" id="{2F3E6E00-8083-49AD-9A12-050A0AD86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8915" y="3886918"/>
            <a:ext cx="609600" cy="609600"/>
          </a:xfrm>
          <a:prstGeom prst="rect">
            <a:avLst/>
          </a:prstGeom>
          <a:solidFill>
            <a:srgbClr val="F6600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138383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91B6C60-FF56-475C-868C-C1A93FE26247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56F82B1B-DDB2-473C-89AC-F50B6DC4CD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hlinkClick r:id="rId5"/>
              <a:extLst>
                <a:ext uri="{FF2B5EF4-FFF2-40B4-BE49-F238E27FC236}">
                  <a16:creationId xmlns:a16="http://schemas.microsoft.com/office/drawing/2014/main" id="{C5871DB8-BDD9-44A4-B714-0D2096F427E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4D419821-698A-409F-9490-27C314DE0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595921-6049-4367-B7F9-D22AFB94B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975" y="1076300"/>
            <a:ext cx="4134754" cy="2324853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867931-046A-41B8-A41F-4A5BF4F192C6}"/>
              </a:ext>
            </a:extLst>
          </p:cNvPr>
          <p:cNvSpPr/>
          <p:nvPr/>
        </p:nvSpPr>
        <p:spPr>
          <a:xfrm>
            <a:off x="4070878" y="455517"/>
            <a:ext cx="3463962" cy="400110"/>
          </a:xfrm>
          <a:prstGeom prst="rect">
            <a:avLst/>
          </a:prstGeom>
          <a:solidFill>
            <a:schemeClr val="bg1"/>
          </a:solidFill>
          <a:ln>
            <a:solidFill>
              <a:srgbClr val="F6600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</a:rPr>
              <a:t>Why does mum say: “</a:t>
            </a:r>
            <a:r>
              <a:rPr lang="en-US" sz="2000" i="1" dirty="0" err="1">
                <a:ln w="0"/>
              </a:rPr>
              <a:t>Oh,no</a:t>
            </a:r>
            <a:r>
              <a:rPr lang="en-US" sz="2000" i="1" dirty="0">
                <a:ln w="0"/>
              </a:rPr>
              <a:t>!”?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0517E83-88C0-4EE3-ADFE-3A4F92303201}"/>
              </a:ext>
            </a:extLst>
          </p:cNvPr>
          <p:cNvSpPr/>
          <p:nvPr/>
        </p:nvSpPr>
        <p:spPr>
          <a:xfrm>
            <a:off x="6483278" y="999797"/>
            <a:ext cx="3316083" cy="2554545"/>
          </a:xfrm>
          <a:prstGeom prst="rect">
            <a:avLst/>
          </a:prstGeom>
          <a:solidFill>
            <a:schemeClr val="bg1"/>
          </a:solidFill>
          <a:ln>
            <a:solidFill>
              <a:srgbClr val="F6600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The cake is a mess.                                           </a:t>
            </a:r>
          </a:p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                                            </a:t>
            </a:r>
          </a:p>
          <a:p>
            <a:pPr marL="514350" indent="-514350">
              <a:buAutoNum type="arabicPeriod"/>
            </a:pPr>
            <a:endParaRPr lang="en-US" sz="2000" dirty="0">
              <a:ln w="0"/>
            </a:endParaRPr>
          </a:p>
          <a:p>
            <a:r>
              <a:rPr lang="en-US" sz="2000" dirty="0">
                <a:ln w="0"/>
              </a:rPr>
              <a:t>2.       It’s not granny’s cake.                </a:t>
            </a:r>
          </a:p>
          <a:p>
            <a:pPr marL="514350" indent="-514350">
              <a:buAutoNum type="arabicPeriod"/>
            </a:pPr>
            <a:endParaRPr lang="en-US" sz="2000" dirty="0">
              <a:ln w="0"/>
            </a:endParaRPr>
          </a:p>
          <a:p>
            <a:pPr marL="514350" indent="-514350">
              <a:buAutoNum type="arabicPeriod"/>
            </a:pPr>
            <a:endParaRPr lang="en-US" sz="2000" dirty="0">
              <a:ln w="0"/>
            </a:endParaRPr>
          </a:p>
          <a:p>
            <a:pPr marL="457200" indent="-457200">
              <a:buAutoNum type="arabicPeriod" startAt="3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There’s a mouse in the box.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9E0CA4-8D64-430C-AE5E-FD3D594B2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3" b="7101"/>
          <a:stretch/>
        </p:blipFill>
        <p:spPr bwMode="auto">
          <a:xfrm>
            <a:off x="9119041" y="775911"/>
            <a:ext cx="1032136" cy="1189233"/>
          </a:xfrm>
          <a:prstGeom prst="rect">
            <a:avLst/>
          </a:prstGeom>
          <a:noFill/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6F38E64-43D0-43B9-A7CB-7BE1C184F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r="12651"/>
          <a:stretch/>
        </p:blipFill>
        <p:spPr bwMode="auto">
          <a:xfrm>
            <a:off x="9515348" y="2084795"/>
            <a:ext cx="776507" cy="1039536"/>
          </a:xfrm>
          <a:prstGeom prst="rect">
            <a:avLst/>
          </a:prstGeom>
          <a:noFill/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C79EF2D-AF08-4EDF-AA98-A44681A64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b="21436"/>
          <a:stretch/>
        </p:blipFill>
        <p:spPr bwMode="auto">
          <a:xfrm>
            <a:off x="8256001" y="3249323"/>
            <a:ext cx="1399152" cy="1085135"/>
          </a:xfrm>
          <a:prstGeom prst="rect">
            <a:avLst/>
          </a:prstGeom>
          <a:noFill/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8C172FB-052A-4848-89A6-CA7937B6BD7B}"/>
              </a:ext>
            </a:extLst>
          </p:cNvPr>
          <p:cNvSpPr/>
          <p:nvPr/>
        </p:nvSpPr>
        <p:spPr>
          <a:xfrm>
            <a:off x="4288759" y="3725232"/>
            <a:ext cx="3028201" cy="400110"/>
          </a:xfrm>
          <a:prstGeom prst="rect">
            <a:avLst/>
          </a:prstGeom>
          <a:solidFill>
            <a:schemeClr val="bg1"/>
          </a:solidFill>
          <a:ln>
            <a:solidFill>
              <a:srgbClr val="F6600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</a:rPr>
              <a:t>Watch the video and check.</a:t>
            </a:r>
          </a:p>
        </p:txBody>
      </p:sp>
      <p:pic>
        <p:nvPicPr>
          <p:cNvPr id="10" name="GG1_Unit 1.2 Its Grannys Birthday Part 2_MEL">
            <a:hlinkClick r:id="" action="ppaction://media"/>
            <a:extLst>
              <a:ext uri="{FF2B5EF4-FFF2-40B4-BE49-F238E27FC236}">
                <a16:creationId xmlns:a16="http://schemas.microsoft.com/office/drawing/2014/main" id="{2292C00C-8526-436C-89B1-954343F1EB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29022" y="4215612"/>
            <a:ext cx="3947674" cy="2220567"/>
          </a:xfrm>
          <a:prstGeom prst="rect">
            <a:avLst/>
          </a:prstGeom>
          <a:ln w="28575">
            <a:solidFill>
              <a:srgbClr val="F6600F"/>
            </a:solidFill>
          </a:ln>
        </p:spPr>
      </p:pic>
    </p:spTree>
    <p:extLst>
      <p:ext uri="{BB962C8B-B14F-4D97-AF65-F5344CB8AC3E}">
        <p14:creationId xmlns:p14="http://schemas.microsoft.com/office/powerpoint/2010/main" val="128927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8BB435D-5FFC-4DE2-A5DE-80023342F185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5B4FCAB-3B8B-4209-BB95-E5707E7FC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hlinkClick r:id="rId3"/>
              <a:extLst>
                <a:ext uri="{FF2B5EF4-FFF2-40B4-BE49-F238E27FC236}">
                  <a16:creationId xmlns:a16="http://schemas.microsoft.com/office/drawing/2014/main" id="{73D076F4-1A7C-4041-BCAE-50D4F29D48B9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3" name="Picture 4">
            <a:extLst>
              <a:ext uri="{FF2B5EF4-FFF2-40B4-BE49-F238E27FC236}">
                <a16:creationId xmlns:a16="http://schemas.microsoft.com/office/drawing/2014/main" id="{01DD70E2-3B41-4243-AC97-4888E2DA6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0" y="0"/>
            <a:ext cx="12191999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человек, стена, внутренний, кухня&#10;&#10;Автоматически созданное описание">
            <a:extLst>
              <a:ext uri="{FF2B5EF4-FFF2-40B4-BE49-F238E27FC236}">
                <a16:creationId xmlns:a16="http://schemas.microsoft.com/office/drawing/2014/main" id="{ED5062AA-2019-4A1B-8FE8-2DECE36B27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27" r="20214"/>
          <a:stretch/>
        </p:blipFill>
        <p:spPr>
          <a:xfrm>
            <a:off x="4473864" y="918454"/>
            <a:ext cx="2792708" cy="2294428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Изображение выглядит как текст, внутренний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8BACB14-7EA2-4BCB-805B-DB79507C7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823" y="886931"/>
            <a:ext cx="4225807" cy="2401551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4A3CE81-707A-4956-92EF-72C00421D7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836" y="3007055"/>
            <a:ext cx="3201239" cy="784549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41B2AD-7B88-4872-A117-52AD50A2A4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963" y="3947410"/>
            <a:ext cx="3706089" cy="2083827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36E2048-6E83-42AB-8B84-58D552D067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36" t="1537" r="644" b="1476"/>
          <a:stretch>
            <a:fillRect/>
          </a:stretch>
        </p:blipFill>
        <p:spPr>
          <a:xfrm>
            <a:off x="9355015" y="2143149"/>
            <a:ext cx="2529200" cy="1954692"/>
          </a:xfrm>
          <a:custGeom>
            <a:avLst/>
            <a:gdLst>
              <a:gd name="connsiteX0" fmla="*/ 4803868 w 4926981"/>
              <a:gd name="connsiteY0" fmla="*/ 0 h 3807817"/>
              <a:gd name="connsiteX1" fmla="*/ 4926981 w 4926981"/>
              <a:gd name="connsiteY1" fmla="*/ 3616856 h 3807817"/>
              <a:gd name="connsiteX2" fmla="*/ 85426 w 4926981"/>
              <a:gd name="connsiteY2" fmla="*/ 3807817 h 3807817"/>
              <a:gd name="connsiteX3" fmla="*/ 0 w 4926981"/>
              <a:gd name="connsiteY3" fmla="*/ 116209 h 38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6981" h="3807817">
                <a:moveTo>
                  <a:pt x="4803868" y="0"/>
                </a:moveTo>
                <a:lnTo>
                  <a:pt x="4926981" y="3616856"/>
                </a:lnTo>
                <a:lnTo>
                  <a:pt x="85426" y="3807817"/>
                </a:lnTo>
                <a:lnTo>
                  <a:pt x="0" y="116209"/>
                </a:lnTo>
                <a:close/>
              </a:path>
            </a:pathLst>
          </a:cu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8CAF9CDA-E3C6-46D5-9B75-D779F08AC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20" t="5592" r="480" b="6510"/>
          <a:stretch>
            <a:fillRect/>
          </a:stretch>
        </p:blipFill>
        <p:spPr>
          <a:xfrm>
            <a:off x="514392" y="5594753"/>
            <a:ext cx="3033298" cy="689586"/>
          </a:xfrm>
          <a:custGeom>
            <a:avLst/>
            <a:gdLst>
              <a:gd name="connsiteX0" fmla="*/ 71072 w 6675604"/>
              <a:gd name="connsiteY0" fmla="*/ 0 h 1517624"/>
              <a:gd name="connsiteX1" fmla="*/ 6675604 w 6675604"/>
              <a:gd name="connsiteY1" fmla="*/ 129391 h 1517624"/>
              <a:gd name="connsiteX2" fmla="*/ 6618391 w 6675604"/>
              <a:gd name="connsiteY2" fmla="*/ 1517624 h 1517624"/>
              <a:gd name="connsiteX3" fmla="*/ 0 w 6675604"/>
              <a:gd name="connsiteY3" fmla="*/ 1314657 h 151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5604" h="1517624">
                <a:moveTo>
                  <a:pt x="71072" y="0"/>
                </a:moveTo>
                <a:lnTo>
                  <a:pt x="6675604" y="129391"/>
                </a:lnTo>
                <a:lnTo>
                  <a:pt x="6618391" y="1517624"/>
                </a:lnTo>
                <a:lnTo>
                  <a:pt x="0" y="1314657"/>
                </a:lnTo>
                <a:close/>
              </a:path>
            </a:pathLst>
          </a:cu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D998D9-E548-4109-BCDA-BBBCF331F1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0921" y="3948420"/>
            <a:ext cx="3936242" cy="2401550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Изображение выглядит как внутренний, стена, человек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E984C476-6DE3-4BDF-9357-E11EE094D7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2522"/>
          <a:stretch/>
        </p:blipFill>
        <p:spPr>
          <a:xfrm>
            <a:off x="514392" y="918454"/>
            <a:ext cx="3688919" cy="2338507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EB6885-B418-452F-B725-61ACB01C39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987" y="403531"/>
            <a:ext cx="4995133" cy="483400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7BB261-90A3-47EA-91E2-B30CA441A1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091" y="3104576"/>
            <a:ext cx="3543300" cy="457200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B814CB6-12AC-4E58-A9BC-03DB78DC0657}"/>
              </a:ext>
            </a:extLst>
          </p:cNvPr>
          <p:cNvSpPr/>
          <p:nvPr/>
        </p:nvSpPr>
        <p:spPr>
          <a:xfrm>
            <a:off x="5722993" y="4825217"/>
            <a:ext cx="621536" cy="31723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1B492F1-6B81-45F5-B638-229B7ED6AE75}"/>
              </a:ext>
            </a:extLst>
          </p:cNvPr>
          <p:cNvSpPr/>
          <p:nvPr/>
        </p:nvSpPr>
        <p:spPr>
          <a:xfrm>
            <a:off x="6058272" y="5188637"/>
            <a:ext cx="621536" cy="31723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58A559D1-9EA9-42A8-BA29-2F20F6C53367}"/>
              </a:ext>
            </a:extLst>
          </p:cNvPr>
          <p:cNvSpPr/>
          <p:nvPr/>
        </p:nvSpPr>
        <p:spPr>
          <a:xfrm>
            <a:off x="5790985" y="5484058"/>
            <a:ext cx="621536" cy="31723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2575A9A-EE1E-4EE8-B34A-A1F94EAF2B0C}"/>
              </a:ext>
            </a:extLst>
          </p:cNvPr>
          <p:cNvSpPr/>
          <p:nvPr/>
        </p:nvSpPr>
        <p:spPr>
          <a:xfrm>
            <a:off x="6198950" y="5793542"/>
            <a:ext cx="621536" cy="31723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A7F03C1-5FFE-4511-BC71-B022F6457F19}"/>
              </a:ext>
            </a:extLst>
          </p:cNvPr>
          <p:cNvSpPr/>
          <p:nvPr/>
        </p:nvSpPr>
        <p:spPr>
          <a:xfrm>
            <a:off x="5987936" y="6074896"/>
            <a:ext cx="621536" cy="31723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7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1845FA-21A6-4767-BE53-788111681AEF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2A0F7ECD-2882-4C2F-9206-0F0EBFF1E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hlinkClick r:id="rId3"/>
              <a:extLst>
                <a:ext uri="{FF2B5EF4-FFF2-40B4-BE49-F238E27FC236}">
                  <a16:creationId xmlns:a16="http://schemas.microsoft.com/office/drawing/2014/main" id="{5B996C88-C353-432B-9D30-E90269D695E9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DE935962-4DA3-43C1-92E3-BF3177E4C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EA00DDE-C24D-49B9-AE5C-D355C204B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399" y="1094648"/>
            <a:ext cx="4267200" cy="3771900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757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1845FA-21A6-4767-BE53-788111681AEF}"/>
              </a:ext>
            </a:extLst>
          </p:cNvPr>
          <p:cNvGrpSpPr/>
          <p:nvPr/>
        </p:nvGrpSpPr>
        <p:grpSpPr>
          <a:xfrm>
            <a:off x="-1" y="-27847"/>
            <a:ext cx="12192000" cy="6858000"/>
            <a:chOff x="0" y="0"/>
            <a:chExt cx="12192000" cy="685800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2A0F7ECD-2882-4C2F-9206-0F0EBFF1E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hlinkClick r:id="rId3"/>
              <a:extLst>
                <a:ext uri="{FF2B5EF4-FFF2-40B4-BE49-F238E27FC236}">
                  <a16:creationId xmlns:a16="http://schemas.microsoft.com/office/drawing/2014/main" id="{5B996C88-C353-432B-9D30-E90269D695E9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DE935962-4DA3-43C1-92E3-BF3177E4C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7" y="0"/>
            <a:ext cx="11662117" cy="66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EA00DDE-C24D-49B9-AE5C-D355C204B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482" y="414812"/>
            <a:ext cx="3563816" cy="3150159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1CE1C18-2987-4151-BFB3-49DBC7BC6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8077" y="3825037"/>
            <a:ext cx="5762625" cy="1828800"/>
          </a:xfrm>
          <a:prstGeom prst="rect">
            <a:avLst/>
          </a:prstGeom>
          <a:ln w="28575">
            <a:solidFill>
              <a:srgbClr val="F6600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6E64304-A480-4416-9B82-8520BF90452F}"/>
              </a:ext>
            </a:extLst>
          </p:cNvPr>
          <p:cNvSpPr/>
          <p:nvPr/>
        </p:nvSpPr>
        <p:spPr>
          <a:xfrm>
            <a:off x="3793577" y="4642337"/>
            <a:ext cx="539269" cy="25651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6491ABB-16EB-47EB-BA3A-8A1F0633A88C}"/>
              </a:ext>
            </a:extLst>
          </p:cNvPr>
          <p:cNvSpPr/>
          <p:nvPr/>
        </p:nvSpPr>
        <p:spPr>
          <a:xfrm>
            <a:off x="4227336" y="4977621"/>
            <a:ext cx="539269" cy="25651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6C51DC4-E6A3-4C0C-B336-D600EAC818B3}"/>
              </a:ext>
            </a:extLst>
          </p:cNvPr>
          <p:cNvSpPr/>
          <p:nvPr/>
        </p:nvSpPr>
        <p:spPr>
          <a:xfrm>
            <a:off x="6407822" y="4288302"/>
            <a:ext cx="372805" cy="25651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7D7F429-3003-4A5A-B08E-D11978F48E64}"/>
              </a:ext>
            </a:extLst>
          </p:cNvPr>
          <p:cNvSpPr/>
          <p:nvPr/>
        </p:nvSpPr>
        <p:spPr>
          <a:xfrm>
            <a:off x="6450027" y="4625924"/>
            <a:ext cx="372805" cy="25651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B289B26-AAD8-48AC-A60B-9B839501A8C8}"/>
              </a:ext>
            </a:extLst>
          </p:cNvPr>
          <p:cNvSpPr/>
          <p:nvPr/>
        </p:nvSpPr>
        <p:spPr>
          <a:xfrm>
            <a:off x="7533238" y="4977616"/>
            <a:ext cx="539269" cy="25651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144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176</Words>
  <Application>Microsoft Office PowerPoint</Application>
  <PresentationFormat>Широкоэкранный</PresentationFormat>
  <Paragraphs>55</Paragraphs>
  <Slides>19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7</cp:revision>
  <dcterms:created xsi:type="dcterms:W3CDTF">2021-08-19T07:18:08Z</dcterms:created>
  <dcterms:modified xsi:type="dcterms:W3CDTF">2021-09-28T06:48:11Z</dcterms:modified>
</cp:coreProperties>
</file>