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690563"/>
            <a:ext cx="44481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647700"/>
            <a:ext cx="53530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3088" y="638175"/>
            <a:ext cx="54578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762000"/>
            <a:ext cx="72485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700088"/>
            <a:ext cx="59150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566738"/>
            <a:ext cx="6362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600075"/>
            <a:ext cx="5715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609600"/>
            <a:ext cx="62960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600075"/>
            <a:ext cx="59531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64179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428868"/>
            <a:ext cx="2695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14423"/>
            <a:ext cx="1142976" cy="10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4025" y="6153150"/>
            <a:ext cx="3609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8868"/>
            <a:ext cx="1142976" cy="104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0"/>
            <a:ext cx="3352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00438"/>
            <a:ext cx="1119179" cy="102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1357298"/>
            <a:ext cx="2705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14884"/>
            <a:ext cx="1128705" cy="10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3902578"/>
            <a:ext cx="4214810" cy="78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20719"/>
            <a:ext cx="1142976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5027381"/>
            <a:ext cx="5286380" cy="6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35708E-6 C 0.03733 0.00625 0.075 0.00555 0.11233 0.01434 C 0.13854 0.02058 0.16389 0.03215 0.18924 0.04302 C 0.19375 0.04718 0.19809 0.05181 0.20295 0.05527 C 0.20677 0.05805 0.21146 0.05874 0.21528 0.06152 C 0.2217 0.06638 0.22761 0.07239 0.23386 0.07794 C 0.23698 0.08071 0.24306 0.08603 0.24306 0.08603 C 0.24462 0.08881 0.24583 0.09181 0.24757 0.09436 C 0.25104 0.09945 0.25833 0.1087 0.25833 0.1087 C 0.26215 0.12327 0.2566 0.10523 0.26458 0.12095 C 0.26771 0.1272 0.27031 0.13969 0.27379 0.14547 C 0.27952 0.15495 0.28733 0.16351 0.29375 0.1723 C 0.29549 0.17484 0.29792 0.17623 0.3 0.17831 C 0.30261 0.18108 0.30538 0.1834 0.30764 0.18663 C 0.31858 0.20259 0.31945 0.20675 0.33229 0.21924 C 0.33889 0.23312 0.33038 0.21739 0.34306 0.23173 C 0.34445 0.23335 0.34479 0.23589 0.34601 0.23774 C 0.34948 0.24283 0.35677 0.25208 0.35677 0.25208 C 0.35903 0.26411 0.36511 0.26712 0.37222 0.2766 C 0.38802 0.29764 0.40781 0.30366 0.42917 0.30944 C 0.43507 0.31453 0.4408 0.31545 0.44757 0.31776 C 0.45052 0.32008 0.45399 0.32123 0.45677 0.32378 C 0.45868 0.32539 0.45955 0.32863 0.46146 0.33002 C 0.46528 0.33303 0.47257 0.33418 0.47691 0.33603 C 0.48698 0.34043 0.48281 0.3402 0.48768 0.3402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019E-7 C 0.00729 0.00185 0.01424 0.0044 0.02153 0.00602 C 0.02761 0.01018 0.03143 0.0155 0.03698 0.02036 C 0.03802 0.02244 0.03889 0.02475 0.04011 0.0266 C 0.04149 0.02868 0.0434 0.0303 0.04462 0.03261 C 0.04809 0.03909 0.05052 0.04649 0.05382 0.0532 C 0.06163 0.06915 0.05972 0.09112 0.06771 0.10639 C 0.06823 0.10916 0.06893 0.11194 0.06927 0.11471 C 0.06997 0.12026 0.06979 0.12581 0.07083 0.13113 C 0.07188 0.13668 0.07431 0.142 0.07535 0.14755 C 0.08004 0.17207 0.08472 0.19843 0.09236 0.22133 C 0.09861 0.24006 0.10156 0.25972 0.11077 0.2766 C 0.11441 0.29071 0.11788 0.30574 0.12465 0.31753 C 0.12917 0.35338 0.14271 0.38506 0.15382 0.4179 C 0.15504 0.42137 0.1559 0.42484 0.15695 0.42831 C 0.15799 0.43247 0.15868 0.43664 0.16007 0.44057 C 0.16233 0.44751 0.16771 0.46092 0.16771 0.46092 C 0.16945 0.47503 0.17448 0.48497 0.17847 0.49792 C 0.18229 0.51041 0.18594 0.52406 0.18924 0.53678 C 0.19063 0.54209 0.19393 0.54603 0.19549 0.55111 C 0.19618 0.5532 0.19601 0.55551 0.19688 0.55736 C 0.19809 0.5599 0.20035 0.56106 0.20156 0.5636 C 0.20399 0.56869 0.20486 0.57517 0.20764 0.57979 C 0.21129 0.58604 0.21493 0.59205 0.21858 0.59829 C 0.22847 0.61518 0.23976 0.63044 0.24931 0.64755 C 0.25052 0.64987 0.25191 0.65218 0.25382 0.65357 C 0.2566 0.65565 0.26302 0.65773 0.26302 0.65773 C 0.27622 0.67091 0.29028 0.68109 0.30625 0.68641 C 0.31215 0.69057 0.31649 0.6945 0.32309 0.69681 C 0.34514 0.6945 0.35695 0.68849 0.37691 0.68039 C 0.38524 0.67692 0.39445 0.67901 0.40313 0.67831 C 0.4099 0.67646 0.41823 0.67692 0.42153 0.6679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87327E-6 C 0.03646 -0.00371 0.07135 -0.00903 0.10625 -0.02267 C 0.11753 -0.02683 0.12726 -0.03516 0.13854 -0.03886 C 0.1467 -0.04441 0.15243 -0.05389 0.16007 -0.05736 C 0.16545 -0.06661 0.17118 -0.07286 0.17691 -0.08188 C 0.18177 -0.10061 0.19392 -0.11772 0.20312 -0.13322 C 0.21198 -0.14802 0.21597 -0.16652 0.22778 -0.17831 C 0.23142 -0.1878 0.23594 -0.20144 0.24167 -0.20907 C 0.26042 -0.23405 0.28385 -0.25255 0.30312 -0.2766 C 0.30712 -0.28146 0.30989 -0.28817 0.31389 -0.29302 C 0.32292 -0.30435 0.33403 -0.31291 0.34323 -0.32378 C 0.35243 -0.33465 0.3625 -0.35107 0.37396 -0.3587 C 0.3868 -0.36703 0.44427 -0.36356 0.46476 -0.36472 C 0.47031 -0.36726 0.46771 -0.3668 0.47239 -0.3668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28585E-6 C 0.02656 -0.00393 0.03333 -0.0074 0.05695 -0.01827 C 0.06702 -0.0229 0.0783 -0.02359 0.08767 -0.03053 C 0.0934 -0.03469 0.09879 -0.03955 0.10469 -0.04302 C 0.1092 -0.04556 0.11406 -0.04672 0.11858 -0.04903 C 0.13854 -0.05897 0.15851 -0.07401 0.17691 -0.08811 C 0.20052 -0.10615 0.22153 -0.1302 0.24445 -0.1494 C 0.25642 -0.15911 0.26615 -0.17276 0.27847 -0.18224 C 0.29063 -0.20629 0.2724 -0.1716 0.28611 -0.19265 C 0.2974 -0.20976 0.28681 -0.2012 0.29844 -0.20883 C 0.30556 -0.22063 0.30573 -0.22572 0.31545 -0.23358 C 0.32292 -0.24607 0.33004 -0.26179 0.34011 -0.27035 C 0.34219 -0.27451 0.3441 -0.27845 0.34618 -0.28261 C 0.34705 -0.28446 0.34931 -0.284 0.35087 -0.28469 C 0.35504 -0.28608 0.3592 -0.287 0.3632 -0.28885 C 0.37379 -0.29371 0.38351 -0.30065 0.39392 -0.30527 C 0.41615 -0.32562 0.44028 -0.32377 0.46615 -0.32377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C 0.01372 -0.00555 0.02344 -0.02267 0.03542 -0.03261 C 0.04375 -0.03955 0.05313 -0.04464 0.06163 -0.05111 C 0.07309 -0.05967 0.08264 -0.07054 0.09549 -0.07563 C 0.10556 -0.08372 0.11441 -0.08997 0.12622 -0.09205 C 0.13542 -0.10014 0.12604 -0.09297 0.14011 -0.09829 C 0.14601 -0.10037 0.14861 -0.10361 0.154 -0.10639 C 0.16337 -0.11124 0.17327 -0.11564 0.18316 -0.11887 C 0.19115 -0.12558 0.20295 -0.12674 0.21233 -0.12905 C 0.23177 -0.13391 0.25122 -0.14015 0.27084 -0.14339 C 0.28351 -0.14894 0.29896 -0.15102 0.31233 -0.15356 C 0.34983 -0.15102 0.33299 -0.15148 0.3632 -0.15148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64477E-6 C 0.01545 -0.00508 -0.00348 0.00232 0.01232 -0.00832 C 0.01562 -0.01063 0.01961 -0.01087 0.02309 -0.01248 C 0.03194 -0.02382 0.05399 -0.03284 0.06614 -0.03908 C 0.07986 -0.04602 0.0658 -0.04024 0.07708 -0.04717 C 0.10069 -0.06151 0.08455 -0.04856 0.10156 -0.06359 C 0.10486 -0.06637 0.10902 -0.06706 0.11232 -0.06984 C 0.11823 -0.0747 0.12274 -0.07909 0.12934 -0.0821 C 0.13211 -0.0858 0.13576 -0.08857 0.13854 -0.09227 C 0.14566 -0.10175 0.13732 -0.09643 0.14618 -0.1006 C 0.15607 -0.11332 0.14444 -0.10013 0.16007 -0.11077 C 0.17152 -0.11864 0.18125 -0.12372 0.19392 -0.12719 C 0.2243 -0.14708 0.23472 -0.14361 0.27395 -0.14361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5842" cy="9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24" y="1142984"/>
            <a:ext cx="4729176" cy="9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1071554" cy="9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12" y="0"/>
            <a:ext cx="4448188" cy="92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57430"/>
            <a:ext cx="1124952" cy="87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3150" y="3643314"/>
            <a:ext cx="2990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1227867" cy="96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285992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72008"/>
            <a:ext cx="1243003" cy="9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91225" y="5753100"/>
            <a:ext cx="3152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923817"/>
            <a:ext cx="1538274" cy="9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14825" y="4786322"/>
            <a:ext cx="4829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0.0192 C 0.07935 0.01989 0.104 0.01943 0.12848 0.02128 C 0.1356 0.02174 0.14619 0.02868 0.15313 0.03145 C 0.15712 0.03307 0.16546 0.03562 0.16546 0.03585 C 0.17119 0.04117 0.17657 0.04278 0.1823 0.04787 C 0.19306 0.05735 0.20365 0.07285 0.21615 0.07863 C 0.2283 0.09019 0.23768 0.10615 0.25001 0.11748 C 0.25417 0.12581 0.25678 0.12558 0.26389 0.12766 C 0.27726 0.13668 0.28803 0.15056 0.30244 0.15634 C 0.32362 0.17576 0.34862 0.17091 0.3731 0.17091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956E-6 C 0.0151 -0.00509 0.02204 -0.01295 0.03697 -0.02267 C 0.04722 -0.02937 0.05833 -0.03631 0.0677 -0.0451 C 0.07795 -0.05481 0.08923 -0.06892 0.10156 -0.07378 C 0.11006 -0.08141 0.11857 -0.0902 0.12777 -0.09644 C 0.12968 -0.0976 0.13194 -0.0976 0.13385 -0.09852 C 0.13697 -0.10014 0.1401 -0.10245 0.14305 -0.10454 C 0.14687 -0.10731 0.14982 -0.1124 0.15381 -0.11494 C 0.16301 -0.12096 0.17378 -0.12373 0.18315 -0.12928 C 0.19079 -0.13391 0.19652 -0.13876 0.20468 -0.14154 C 0.2151 -0.14871 0.2269 -0.15287 0.23854 -0.15588 C 0.25156 -0.16305 0.26614 -0.1686 0.28003 -0.1723 C 0.29426 -0.18201 0.3085 -0.17831 0.32465 -0.17831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4477E-6 C 0.0184 0.02358 0.04201 0.03792 0.06163 0.05943 C 0.07934 0.07886 0.09878 0.09574 0.11701 0.1147 C 0.12413 0.1221 0.12986 0.12858 0.13854 0.13321 C 0.1467 0.14408 0.13889 0.13529 0.15087 0.14338 C 0.15937 0.14916 0.15608 0.15518 0.17083 0.15772 C 0.18021 0.15934 0.18924 0.16119 0.19844 0.16373 C 0.21076 0.1672 0.22292 0.17321 0.23524 0.17622 C 0.24496 0.17853 0.26319 0.18085 0.27396 0.18223 C 0.28733 0.18686 0.30052 0.19472 0.31389 0.20074 C 0.31753 0.20235 0.32083 0.20652 0.32465 0.20698 C 0.36007 0.21045 0.39531 0.20952 0.43073 0.21091 C 0.43993 0.21299 0.44913 0.21507 0.45851 0.21507 " pathEditMode="relative" ptsTypes="ffffffffffffA">
                                      <p:cBhvr>
                                        <p:cTn id="1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014E-8 C 0.05695 -0.00809 0.10973 -0.03515 0.16459 -0.05527 C 0.1948 -0.06637 0.22431 -0.0858 0.25539 -0.09204 C 0.27206 -0.09967 0.28942 -0.10176 0.30609 -0.10846 C 0.31911 -0.11378 0.33265 -0.1198 0.34619 -0.1228 C 0.36494 -0.13136 0.39532 -0.13598 0.41529 -0.13922 C 0.43334 -0.142 0.45122 -0.15148 0.46928 -0.15356 C 0.479 -0.15472 0.48872 -0.15495 0.49845 -0.15564 C 0.5106 -0.1598 0.51893 -0.16258 0.5323 -0.16397 C 0.55365 -0.17784 0.59185 -0.17206 0.61234 -0.17206 " pathEditMode="relative" ptsTypes="fffffffffA">
                                      <p:cBhvr>
                                        <p:cTn id="1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04903E-6 C 0.0066 0.01134 0.01667 0.02198 0.02621 0.02868 C 0.03542 0.05273 0.0184 0.01203 0.04774 0.05112 C 0.05538 0.06129 0.06545 0.06915 0.07396 0.07794 C 0.0776 0.08164 0.08246 0.08257 0.08628 0.08604 C 0.09288 0.09205 0.09878 0.1013 0.10625 0.10454 C 0.11111 0.11101 0.1151 0.11379 0.12153 0.1168 C 0.12882 0.13137 0.11996 0.1168 0.12934 0.12489 C 0.13108 0.12651 0.13212 0.12952 0.13385 0.13113 C 0.13524 0.13229 0.13715 0.13206 0.13854 0.13322 C 0.15451 0.14501 0.14184 0.13877 0.15243 0.14339 C 0.15851 0.14964 0.16424 0.15218 0.17083 0.15773 C 0.17621 0.16212 0.18212 0.16837 0.18767 0.17207 C 0.19601 0.17762 0.20799 0.18016 0.21701 0.18248 C 0.2309 0.1945 0.26927 0.19381 0.28316 0.19473 C 0.31771 0.20653 0.32812 0.19797 0.3816 0.19681 C 0.39184 0.19219 0.40156 0.19034 0.41233 0.18849 C 0.4191 0.18733 0.42552 0.18433 0.43229 0.18433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61425E-6 C 0.00295 -0.00231 0.0066 -0.00323 0.0092 -0.00601 C 0.01684 -0.01433 0.02014 -0.02451 0.02917 -0.02867 C 0.04028 -0.04301 0.05469 -0.05249 0.06771 -0.06336 C 0.07535 -0.06961 0.08056 -0.07678 0.08924 -0.07978 C 0.09427 -0.08418 0.09948 -0.08603 0.10469 -0.08996 C 0.12344 -0.10406 0.14254 -0.11239 0.16302 -0.12072 C 0.16893 -0.12603 0.17483 -0.12673 0.18143 -0.12904 C 0.19462 -0.14107 0.21372 -0.14315 0.22917 -0.14546 C 0.24132 -0.15078 0.25504 -0.14939 0.26771 -0.14939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776288"/>
            <a:ext cx="44481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12534" cy="9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358" y="4429132"/>
            <a:ext cx="3346642" cy="6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1322263" cy="9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8266" y="0"/>
            <a:ext cx="3895734" cy="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86058"/>
            <a:ext cx="13882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8616" y="1428736"/>
            <a:ext cx="3175384" cy="8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86256"/>
            <a:ext cx="1357290" cy="103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666079"/>
            <a:ext cx="2014536" cy="8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7892"/>
            <a:ext cx="136267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864104"/>
            <a:ext cx="2357422" cy="9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66142E-6 C 0.01823 0.03678 0.03837 0.07193 0.05834 0.10662 C 0.08195 0.14756 0.0691 0.13044 0.09063 0.1723 C 0.10556 0.20144 0.12153 0.22942 0.13681 0.25833 C 0.15 0.28308 0.16493 0.30644 0.17691 0.33211 C 0.18229 0.34367 0.18524 0.35732 0.19063 0.36911 C 0.19705 0.38275 0.20556 0.39455 0.21198 0.40796 C 0.23004 0.44427 0.21632 0.42346 0.23073 0.45722 C 0.23438 0.46578 0.23906 0.47341 0.24306 0.48174 C 0.24636 0.48844 0.24931 0.49538 0.25226 0.50232 C 0.26059 0.52244 0.26823 0.54302 0.2783 0.56176 C 0.28177 0.57494 0.31059 0.57494 0.3184 0.57609 C 0.34601 0.57979 0.37379 0.58072 0.40139 0.58419 C 0.40347 0.58488 0.40556 0.58558 0.40764 0.58627 C 0.41024 0.58696 0.41528 0.58835 0.41528 0.58835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9.3062E-6 C 0.02483 -0.0111 0.05053 -0.01965 0.07553 -0.03075 C 0.07917 -0.03237 0.08265 -0.03515 0.08629 -0.037 C 0.09237 -0.04 0.10469 -0.04509 0.10469 -0.04509 C 0.11112 -0.0518 0.11667 -0.0548 0.12466 -0.05758 C 0.13803 -0.06822 0.14862 -0.07446 0.16164 -0.08418 C 0.16702 -0.08811 0.17101 -0.09366 0.17692 -0.09643 C 0.1889 -0.11239 0.17171 -0.09111 0.20001 -0.11285 C 0.2106 -0.12095 0.22206 -0.12835 0.23386 -0.1332 C 0.24272 -0.14107 0.25435 -0.14616 0.26476 -0.14962 C 0.28785 -0.16535 0.30348 -0.16396 0.33091 -0.16396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0259E-7 C 0.00885 -0.00231 0.01615 -0.00763 0.02448 -0.01226 C 0.03073 -0.02058 0.03767 -0.02382 0.04618 -0.02659 C 0.06094 -0.03677 0.07517 -0.04533 0.0908 -0.05319 C 0.09601 -0.05573 0.10104 -0.06221 0.10608 -0.06545 C 0.11545 -0.07146 0.12621 -0.07863 0.13524 -0.08603 C 0.13941 -0.0895 0.14305 -0.09389 0.14757 -0.09621 C 0.15712 -0.10129 0.16788 -0.10777 0.17691 -0.11471 C 0.18108 -0.11794 0.18472 -0.1228 0.18924 -0.12488 C 0.20625 -0.13251 0.2217 -0.14477 0.23837 -0.15379 C 0.24427 -0.16142 0.25 -0.16165 0.25694 -0.16813 C 0.26371 -0.17437 0.26805 -0.17969 0.27535 -0.18432 C 0.2842 -0.19658 0.27483 -0.18524 0.28767 -0.19473 C 0.30052 -0.20421 0.31528 -0.21646 0.33073 -0.21716 C 0.34618 -0.21785 0.36146 -0.21716 0.37691 -0.21716 " pathEditMode="relative" ptsTypes="ffffffffffffffA">
                                      <p:cBhvr>
                                        <p:cTn id="1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6503E-6 C 0.00938 -0.00185 0.01702 -0.00601 0.02604 -0.01018 C 0.03976 -0.02382 0.03351 -0.02035 0.04306 -0.02451 C 0.05243 -0.03446 0.06215 -0.0444 0.07222 -0.05319 C 0.07413 -0.05481 0.08524 -0.06429 0.08767 -0.06753 C 0.10417 -0.0895 0.08021 -0.0636 0.09844 -0.07979 C 0.10278 -0.08349 0.11077 -0.09204 0.11077 -0.09204 C 0.11545 -0.10199 0.12274 -0.10685 0.12917 -0.11471 C 0.14097 -0.12882 0.15208 -0.14269 0.16458 -0.15564 C 0.17517 -0.16651 0.18559 -0.18062 0.19844 -0.1864 C 0.20729 -0.19542 0.21597 -0.20005 0.22604 -0.20698 C 0.23247 -0.21138 0.23993 -0.2123 0.24618 -0.21716 C 0.25833 -0.22664 0.26511 -0.23358 0.27986 -0.23959 C 0.29028 -0.24884 0.30816 -0.24676 0.31997 -0.24792 C 0.33524 -0.25624 0.31945 -0.24884 0.34306 -0.25393 C 0.35556 -0.25671 0.36719 -0.26041 0.37986 -0.26226 C 0.39722 -0.26804 0.40851 -0.26827 0.42761 -0.26827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9981E-6 C 0.06007 0.00185 0.12014 0.00231 0.18003 0.00809 C 0.22691 0.00717 0.25538 0.00902 0.29531 0.00416 C 0.32587 0.00046 0.35573 -0.00856 0.38611 -0.01226 C 0.38924 -0.01364 0.39253 -0.01411 0.39531 -0.01642 C 0.40035 -0.02081 0.4059 -0.02868 0.41233 -0.02868 " pathEditMode="relative" ptsTypes="fffffA">
                                      <p:cBhvr>
                                        <p:cTn id="22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57430"/>
            <a:ext cx="1164179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428868"/>
            <a:ext cx="2695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820266"/>
            <a:ext cx="1142976" cy="10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4025" y="6153150"/>
            <a:ext cx="36099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0"/>
            <a:ext cx="1142976" cy="104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0"/>
            <a:ext cx="3352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1142984"/>
            <a:ext cx="1119179" cy="102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38900" y="1357298"/>
            <a:ext cx="2705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3571876"/>
            <a:ext cx="1128705" cy="10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29190" y="3902578"/>
            <a:ext cx="4214810" cy="78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4714884"/>
            <a:ext cx="1142976" cy="10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5027381"/>
            <a:ext cx="5286380" cy="6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1085842" cy="9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24" y="1142984"/>
            <a:ext cx="4729176" cy="97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0"/>
            <a:ext cx="1071554" cy="9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12" y="0"/>
            <a:ext cx="4448188" cy="92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5" y="3429000"/>
            <a:ext cx="1309373" cy="101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3150" y="3643314"/>
            <a:ext cx="2990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2214554"/>
            <a:ext cx="1227867" cy="96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2285992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5899567"/>
            <a:ext cx="1243003" cy="9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91225" y="5753100"/>
            <a:ext cx="3152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4643446"/>
            <a:ext cx="1538274" cy="9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14825" y="4786322"/>
            <a:ext cx="4829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1412534" cy="9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7358" y="4429132"/>
            <a:ext cx="3346642" cy="62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0"/>
            <a:ext cx="1322263" cy="9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8266" y="0"/>
            <a:ext cx="3895734" cy="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357298"/>
            <a:ext cx="13882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8616" y="1428736"/>
            <a:ext cx="3175384" cy="8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714620"/>
            <a:ext cx="1357290" cy="103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666079"/>
            <a:ext cx="2014536" cy="88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5643578"/>
            <a:ext cx="136267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5864104"/>
            <a:ext cx="2357422" cy="99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771525"/>
            <a:ext cx="4419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709613"/>
            <a:ext cx="46577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63" y="666750"/>
            <a:ext cx="60864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666750"/>
            <a:ext cx="82581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600075"/>
            <a:ext cx="66484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628650"/>
            <a:ext cx="58102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988" y="723900"/>
            <a:ext cx="5534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2021-07-27T16:03:27Z</dcterms:created>
  <dcterms:modified xsi:type="dcterms:W3CDTF">2021-07-27T17:06:55Z</dcterms:modified>
</cp:coreProperties>
</file>