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pandas?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-mania.com/wp-content/uploads/2018/09/High_resolution_wallpaper_background_ID_77700030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6929487" cy="4330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dogs?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www.pngitem.com/pimgs/m/110-1100181_failure-png-download-no-png-transparent-p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6548458" cy="4446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cats?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www.usbailreform.com/wp-content/uploads/2018/03/Vote-n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7000892" cy="4667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elephants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forum.taucetistation.org/uploads/default/original/3X/0/d/0d9877baac921961165ecab4e5a9d43719ef095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643050"/>
            <a:ext cx="3976668" cy="4362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zebras?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www.seekpng.com/png/detail/21-212154_no-circle-png-no-in-a-circ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69957"/>
            <a:ext cx="5894405" cy="4888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lions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www.sunhome.ru/i/wallpapers/107/semeistvo-lvov.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61095"/>
            <a:ext cx="7358082" cy="4596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tigers?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w-dog.ru/wallpapers/1/46/471971721543568/kamni-art-tigryata-tigry-tigrica-tig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928802"/>
            <a:ext cx="6362079" cy="3976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mice?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cdn.pixabay.com/photo/2014/09/14/15/50/mastomys-445119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928802"/>
            <a:ext cx="5851690" cy="3954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wolves?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phinemo.com/wp-content/uploads/2016/10/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071678"/>
            <a:ext cx="5416557" cy="3249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alligators?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 descr="https://vistapointe.net/images/alligator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714488"/>
            <a:ext cx="5286412" cy="3964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polar bears?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i.pinimg.com/originals/5e/81/52/5e8152ce0578b3c38b82d404da3da94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27195"/>
            <a:ext cx="5130805" cy="5130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bears?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pbs.twimg.com/media/EfekGZBWAAAl8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696741"/>
            <a:ext cx="4416425" cy="5161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dirty="0" smtClean="0"/>
              <a:t>parrots?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s://aquarium-fish-home.ru/wp-content/uploads/2019/09/Parrots_araTwo_469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85926"/>
            <a:ext cx="6515145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camels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get.pxhere.com/photo/desert-camel-mammal-nikon-fauna-50mm-camels-vertebrate-prime-d5100-israel-nikond5100-nikon50mm18g-vicuna-convoy-nationalgeographic-natural-environment-camel-like-mammal-mustang-horse-arabian-camel-410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85926"/>
            <a:ext cx="6215107" cy="4115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crocodiles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www.vippng.com/png/detail/396-3960111_no-png-no-calling-out-clip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57364"/>
            <a:ext cx="5989649" cy="4173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snakes?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mocah.org/uploads/posts/557656-Snake-Sca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631135" cy="4769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spiders?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pbs.twimg.com/media/DsIxUaXUwAA-0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6993920" cy="4965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kangaroos?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cdn.pixabay.com/photo/2018/03/12/03/40/say-no-3218695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131069" cy="4768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koalas?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im0-tub-ru.yandex.net/i?id=e4718733ffa59835ed9a982ade1d6142-l&amp;ref=rim&amp;n=13&amp;w=1080&amp;h=7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71612"/>
            <a:ext cx="6101007" cy="4491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monkeys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vistapointe.net/images/monkey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28802"/>
            <a:ext cx="5536401" cy="3690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56</Words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pandas?</vt:lpstr>
      <vt:lpstr> bears?</vt:lpstr>
      <vt:lpstr>camels?</vt:lpstr>
      <vt:lpstr>crocodiles?</vt:lpstr>
      <vt:lpstr> snakes?</vt:lpstr>
      <vt:lpstr> spiders?</vt:lpstr>
      <vt:lpstr> kangaroos?</vt:lpstr>
      <vt:lpstr> koalas?</vt:lpstr>
      <vt:lpstr>monkeys?</vt:lpstr>
      <vt:lpstr> dogs?</vt:lpstr>
      <vt:lpstr> cats?</vt:lpstr>
      <vt:lpstr>elephants?</vt:lpstr>
      <vt:lpstr> zebras?</vt:lpstr>
      <vt:lpstr>lions?</vt:lpstr>
      <vt:lpstr> tigers?</vt:lpstr>
      <vt:lpstr> mice?</vt:lpstr>
      <vt:lpstr> wolves?</vt:lpstr>
      <vt:lpstr> alligators?</vt:lpstr>
      <vt:lpstr> polar bears?</vt:lpstr>
      <vt:lpstr> parrots?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there any pandas?</dc:title>
  <dc:creator>Семья Кокины</dc:creator>
  <cp:lastModifiedBy>Семья Кокины</cp:lastModifiedBy>
  <cp:revision>2</cp:revision>
  <dcterms:created xsi:type="dcterms:W3CDTF">2021-09-22T10:26:10Z</dcterms:created>
  <dcterms:modified xsi:type="dcterms:W3CDTF">2021-09-22T11:02:52Z</dcterms:modified>
</cp:coreProperties>
</file>