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</a:t>
            </a:r>
            <a:r>
              <a:rPr lang="en-US" b="1" dirty="0" smtClean="0"/>
              <a:t>ou/ Would / like / beans / some?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904339" cy="22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Would / fruit / some/ like / you/?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428892" cy="22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1285883"/>
          </a:xfrm>
        </p:spPr>
        <p:txBody>
          <a:bodyPr>
            <a:normAutofit/>
          </a:bodyPr>
          <a:lstStyle/>
          <a:p>
            <a:r>
              <a:rPr lang="en-US" b="1" dirty="0" smtClean="0"/>
              <a:t>you/ vegetables/ some/ like/ Would/?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000264" cy="184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0" y="17954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an / like/ Would / you / apple/?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ds05.infourok.ru/uploads/ex/059e/000a8ced-3973c9e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095514" cy="157163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onion/ an/ like / Would / you/?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ebayimg.com/images/g/BSUAAOSwCD1e~3Em/s-l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857520" cy="202323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0" y="17954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carrot/Would / like / you / a/?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www.speech-therapy.ca/images/Flashcards/en/Food/C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1"/>
            <a:ext cx="2286016" cy="257176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like / Would / a / coconut / you?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9062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101042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/ you / like / Would / grapes/ 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0154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you/ like / lemon / a / Would/?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7903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0" y="17954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peas / some/ Would / you / like/?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4099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0" y="17954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a / Would / like / pepper/ you/?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9574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b="1" dirty="0" smtClean="0"/>
              <a:t>potato/ like / you / Would / a?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8889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172480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like / you/ a / watermelon/ Would/?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17454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60" y="1795450"/>
            <a:ext cx="249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you/ strawberry / like / Would / a/?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1928826" cy="18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38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139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you/ Would / like / beans / some?</vt:lpstr>
      <vt:lpstr>like / Would / a / coconut / you?</vt:lpstr>
      <vt:lpstr>some / you / like / Would / grapes/ ?</vt:lpstr>
      <vt:lpstr>you/ like / lemon / a / Would/?</vt:lpstr>
      <vt:lpstr>peas / some/ Would / you / like/?</vt:lpstr>
      <vt:lpstr>a / Would / like / pepper/ you/?</vt:lpstr>
      <vt:lpstr>potato/ like / you / Would / a?</vt:lpstr>
      <vt:lpstr>like / you/ a / watermelon/ Would/?</vt:lpstr>
      <vt:lpstr>you/ strawberry / like / Would / a/?</vt:lpstr>
      <vt:lpstr>Would / fruit / some/ like / you/?</vt:lpstr>
      <vt:lpstr>you/ vegetables/ some/ like/ Would/?</vt:lpstr>
      <vt:lpstr>an / like/ Would / you / apple/?</vt:lpstr>
      <vt:lpstr>onion/ an/ like / Would / you/?</vt:lpstr>
      <vt:lpstr>carrot/Would / like / you / a/?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a / an / some</dc:title>
  <dc:creator>Семья Кокины</dc:creator>
  <cp:lastModifiedBy>Семья Кокины</cp:lastModifiedBy>
  <cp:revision>3</cp:revision>
  <dcterms:created xsi:type="dcterms:W3CDTF">2021-08-22T11:21:58Z</dcterms:created>
  <dcterms:modified xsi:type="dcterms:W3CDTF">2021-08-23T09:11:11Z</dcterms:modified>
</cp:coreProperties>
</file>