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23BBC-A6B3-2D4E-939A-C9042EFF9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62C4E9-3447-9C4B-A017-2D311BBED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9FBD62-6E85-AA43-9882-FC8B85EA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8FE48-F48D-8242-8CAD-DE2F1AF8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FB26B-5BEB-B34E-A89B-C24CD27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3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7A156-1BF7-AF4F-9E8A-0F6EEDBC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EBC05-DCD9-A748-8684-CC96D651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2D7D4-1AC9-2D47-B59F-5EC736B8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88C65-E65A-7345-854A-0A8C5056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FCCDB-D44A-6D46-985A-F161C7AE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6BD40D-E0E3-194B-B9CA-481313328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D4B8A4-4CC6-324E-AE6A-18DCCE951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4AFA96-AAA0-E64A-A438-B1115A83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09FF7-CB6B-2241-BD16-F7F2B71A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EFB83-9BC4-624D-A19A-78D70E49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3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74E00-6371-564A-883D-E1602B73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F6062-3A8B-154E-B095-9942E9CBC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CB8D1-69AF-3C4C-B9D8-2CDCA11E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084BB-07B3-F444-87A6-83516C9E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425993-F9A0-9642-92BA-3AF7BDF0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3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0588-DC39-8B4F-98F1-4DF14FD8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AFACA0-969E-174B-BB35-B2B53EE9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557FB-9C41-A144-9162-FE0EA4F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989FA-F679-ED4A-AAFE-D33FC70D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64758-188A-5746-BA03-33688E56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EB349-C98E-1C4F-83C7-039E9A05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3AAC75-6A14-FD48-B660-A36874555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19B4-A0FF-4548-BB6A-FA2B8D397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D4355-8A2B-054E-BA50-EC5756A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4098C-AAED-FF48-917F-1702FD9F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80844F-87E4-5743-89A8-0336D5D3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BE848-C34A-064F-806E-A3BD7620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D0DBB-778C-DB40-A89F-00C49F681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8B11CB-4F5A-444E-BB29-4EC313807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028C39-74A8-7844-835D-D8EA27CE5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C0793B-1DA9-0547-ABA0-D43A9A4C1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DF76F1-9841-0B41-8CA7-1F595DBB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CE379E-234B-5A48-A31B-FE390B3B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6422F1-0924-EF4C-A5C6-EFD5F9BC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3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49695-F7B8-FA40-9C54-80C29F97F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56D83-81F1-AD4A-BACF-661ED63E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EB84D1-857E-164F-9B69-45F81CF8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E603E7-C498-5D40-B779-D882DFF2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2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8F85D1-F3C5-CC4A-89CC-70B2A739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04516D-D2B8-8744-B360-26171AF9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18BCA3-9215-3C4C-955A-B203174B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8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86A6-4131-E245-B3F1-ECB00A40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BFE7C-9B2A-E944-8D3B-EE4DB501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5C1B79-072B-3C41-A3A0-BAFC3B93C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58A8E-D27F-9347-9750-7DE492F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9858A-166F-7C49-8DCD-48D40FCC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39357-2C90-5040-9ADE-105F3251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3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095FF-B9DA-8043-B558-AF9AED0B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0E960-2009-1F4B-BB9B-B623C7175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6B96E-5BA1-7F4C-8F06-31A1FA09F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754EA-431D-EB46-8B19-B38CBC5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27C013-D824-104F-9FB4-3EB0D917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A882F-D507-7C45-8330-DC38D6DA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648F9-F48D-8245-AD1F-C0124738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A47C1-6718-AA4D-BE5F-1ECBBFE5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32253-2D6C-EA47-84D0-19F4E77FD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ABA9-421C-6B4B-9EDC-64B7E5EF6EE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0E24A-065F-7945-8033-FDBD3563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19FE0-611B-0547-960B-C93A5F224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1614-6112-1444-94E4-EC26CCA93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7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97521-DD9D-E64C-B576-27AF67C3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____ (come) home late yesterday.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88F74-B380-4448-AA0A-E86ED53E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2A0F3-B52E-4949-98E4-A858F2CE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25" y="1825625"/>
            <a:ext cx="6886150" cy="51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3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1604-55F1-7242-895C-F21CAADF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___ (wear) a coat because it was cold.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32079-F110-F346-AC78-F1CBA123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E522248-6BCD-7940-99C7-9A4A35DF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45" y="1690688"/>
            <a:ext cx="372419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4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055E-19EF-9443-A1DD-BC53B08B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___ (eat) ice cream last weekend.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47D03-32DF-8A4B-8B88-FEBAA01D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02D65D-15B3-6D4C-BBAD-95CE4D70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77" y="1690688"/>
            <a:ext cx="4930698" cy="49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6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23D00-31E2-3846-9C70-EB8AF8F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___ (drink) lemonade at the party.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10D16-FEE9-3843-A774-D436C44DB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B4FDFD3-F79E-D345-AD10-6ECB8F95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16" y="1825625"/>
            <a:ext cx="5671712" cy="57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4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01D7B-AA2F-F343-9C23-BF583397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___ (go) travelling around the world last year.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79372-62E0-C440-B03B-EE00D492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4D0DCC-D0E7-2545-AD71-7CA3937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97" y="1640508"/>
            <a:ext cx="4540405" cy="45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7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4BBB5-79F4-F44A-B1C4-DE670FDF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___ (have) breakfast at 8 yesterday.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A674B-DC21-B648-A36B-BD9D59B92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A7151C-E34C-9C41-81EF-36083BB7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12" y="1825625"/>
            <a:ext cx="6286376" cy="41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8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41A3D-6A73-624C-82B2-EA3624A1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 ___ (make) a cake for my birthday.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F7371-2FCA-4845-BC12-0C357391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1EBE9A-2874-3147-9B0D-8D890F82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40" y="1825625"/>
            <a:ext cx="6632967" cy="48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6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6E14-3131-0E4F-BCAD-ABFB54A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___ (read) a horror story last night.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65D2E-AF9B-C24E-9FB8-8478CC6C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D63F2D-EFAB-AA46-8504-92C39BC9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42" y="1825625"/>
            <a:ext cx="5558783" cy="5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11B8-639E-A84E-8515-A0340F3D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 ___ (say) goodbye and __ (go) home.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CD8DE-4765-824B-AC0A-69C85F5C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07D41E5-F5F6-DD48-8A03-CFF44158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80" y="1763153"/>
            <a:ext cx="6809640" cy="50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1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2371-6064-634B-94C4-4556887B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___ (see) a monster in my room last night.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F2ED6-99EC-5649-9D30-AE3FAA4B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E6CAC5-32CE-7945-8D2E-47B56BA5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75" y="1690688"/>
            <a:ext cx="7384818" cy="50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2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9EB9D-A542-8E4F-9E41-350FBFA9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dog ___ (stand) on the rock.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CD2D9-A41A-5745-8DE4-3A4484C7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5A61303-8DF3-7040-BA99-E7875076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19" y="1690688"/>
            <a:ext cx="8177561" cy="45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1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F2259-5675-B24B-AB47-B7296796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___ (think) about his friends.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F2FE7-78E4-7940-99D9-2DC03A7F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5E44B4B-BC01-9846-9A1B-A7F6537C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5" y="1673961"/>
            <a:ext cx="5247385" cy="51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74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130</Words>
  <Application>Microsoft Macintosh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Mike ____ (come) home late yesterday.</vt:lpstr>
      <vt:lpstr>We ___ (go) travelling around the world last year.</vt:lpstr>
      <vt:lpstr>They ___ (have) breakfast at 8 yesterday.</vt:lpstr>
      <vt:lpstr>Mum ___ (make) a cake for my birthday.</vt:lpstr>
      <vt:lpstr>Sam ___ (read) a horror story last night.</vt:lpstr>
      <vt:lpstr>Linda ___ (say) goodbye and __ (go) home.</vt:lpstr>
      <vt:lpstr>I ___ (see) a monster in my room last night.</vt:lpstr>
      <vt:lpstr>My dog ___ (stand) on the rock.</vt:lpstr>
      <vt:lpstr>He ___ (think) about his friends.</vt:lpstr>
      <vt:lpstr>He ___ (wear) a coat because it was cold.</vt:lpstr>
      <vt:lpstr>We ___ (eat) ice cream last weekend.</vt:lpstr>
      <vt:lpstr>She ___ (drink) lemonade at the party.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____ (come) home late yesterday.</dc:title>
  <dc:creator>Microsoft Office User</dc:creator>
  <cp:lastModifiedBy>Microsoft Office User</cp:lastModifiedBy>
  <cp:revision>1</cp:revision>
  <dcterms:created xsi:type="dcterms:W3CDTF">2022-03-31T10:30:50Z</dcterms:created>
  <dcterms:modified xsi:type="dcterms:W3CDTF">2022-03-31T10:46:16Z</dcterms:modified>
</cp:coreProperties>
</file>