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5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5A22"/>
    <a:srgbClr val="BCD8CA"/>
    <a:srgbClr val="09687D"/>
    <a:srgbClr val="1CBBB6"/>
    <a:srgbClr val="718830"/>
    <a:srgbClr val="3B6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768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8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20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99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45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24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49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49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26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77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2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47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F9C0F-E3B6-40AF-B155-FDF5EF8D85E7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22FD4-B0B2-4558-B9B3-C44CA2357B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6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23" Type="http://schemas.microsoft.com/office/2007/relationships/hdphoto" Target="../media/hdphoto9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520B93-EB45-40DF-BC57-87B58D212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6"/>
          <a:stretch/>
        </p:blipFill>
        <p:spPr>
          <a:xfrm>
            <a:off x="14498" y="111209"/>
            <a:ext cx="12191999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9455" t="49043" r="60424" b="-3907"/>
          <a:stretch/>
        </p:blipFill>
        <p:spPr>
          <a:xfrm>
            <a:off x="5075737" y="1953491"/>
            <a:ext cx="2052274" cy="21264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F3A5E7-1EA8-4F1B-9A6A-650F017AA1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9" b="95612" l="900" r="99000">
                        <a14:foregroundMark x1="10500" y1="27788" x2="45900" y2="32358"/>
                        <a14:foregroundMark x1="13500" y1="35101" x2="44200" y2="41865"/>
                        <a14:foregroundMark x1="15700" y1="47532" x2="15700" y2="47532"/>
                        <a14:foregroundMark x1="11900" y1="47349" x2="17700" y2="52651"/>
                        <a14:foregroundMark x1="11400" y1="60878" x2="11300" y2="21572"/>
                        <a14:foregroundMark x1="8400" y1="24863" x2="8800" y2="70384"/>
                        <a14:foregroundMark x1="9800" y1="73126" x2="94200" y2="43510"/>
                        <a14:foregroundMark x1="80600" y1="44973" x2="30700" y2="41865"/>
                        <a14:foregroundMark x1="43100" y1="50457" x2="93900" y2="49909"/>
                        <a14:foregroundMark x1="89400" y1="56673" x2="69900" y2="55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08" y="2482084"/>
            <a:ext cx="4976599" cy="2722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E4FF7F-E33A-4BDA-BA96-5E83963B99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9" b="95612" l="900" r="99000">
                        <a14:foregroundMark x1="10500" y1="27788" x2="45900" y2="32358"/>
                        <a14:foregroundMark x1="13500" y1="35101" x2="44200" y2="41865"/>
                        <a14:foregroundMark x1="15700" y1="47532" x2="15700" y2="47532"/>
                        <a14:foregroundMark x1="11900" y1="47349" x2="17700" y2="52651"/>
                        <a14:foregroundMark x1="11400" y1="60878" x2="11300" y2="21572"/>
                        <a14:foregroundMark x1="8400" y1="24863" x2="8800" y2="70384"/>
                        <a14:foregroundMark x1="9800" y1="73126" x2="94200" y2="43510"/>
                        <a14:foregroundMark x1="80600" y1="44973" x2="30700" y2="41865"/>
                        <a14:foregroundMark x1="43100" y1="50457" x2="93900" y2="49909"/>
                        <a14:foregroundMark x1="89400" y1="56673" x2="69900" y2="55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91" r="1"/>
          <a:stretch/>
        </p:blipFill>
        <p:spPr>
          <a:xfrm>
            <a:off x="6538452" y="2482084"/>
            <a:ext cx="592654" cy="2722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837EA2-C3DD-4FDD-8C12-DF62819200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9" b="95612" l="900" r="99000">
                        <a14:foregroundMark x1="10500" y1="27788" x2="45900" y2="32358"/>
                        <a14:foregroundMark x1="13500" y1="35101" x2="44200" y2="41865"/>
                        <a14:foregroundMark x1="15700" y1="47532" x2="15700" y2="47532"/>
                        <a14:foregroundMark x1="11900" y1="47349" x2="17700" y2="52651"/>
                        <a14:foregroundMark x1="11400" y1="60878" x2="11300" y2="21572"/>
                        <a14:foregroundMark x1="8400" y1="24863" x2="8800" y2="70384"/>
                        <a14:foregroundMark x1="9800" y1="73126" x2="94200" y2="43510"/>
                        <a14:foregroundMark x1="80600" y1="44973" x2="30700" y2="41865"/>
                        <a14:foregroundMark x1="43100" y1="50457" x2="93900" y2="49909"/>
                        <a14:foregroundMark x1="89400" y1="56673" x2="69900" y2="55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25"/>
          <a:stretch/>
        </p:blipFill>
        <p:spPr>
          <a:xfrm>
            <a:off x="6126944" y="2467049"/>
            <a:ext cx="989076" cy="272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E3295F-B964-4E7F-8E2B-82D39EE25F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9" b="95612" l="900" r="99000">
                        <a14:foregroundMark x1="10500" y1="27788" x2="45900" y2="32358"/>
                        <a14:foregroundMark x1="13500" y1="35101" x2="44200" y2="41865"/>
                        <a14:foregroundMark x1="15700" y1="47532" x2="15700" y2="47532"/>
                        <a14:foregroundMark x1="11900" y1="47349" x2="17700" y2="52651"/>
                        <a14:foregroundMark x1="11400" y1="60878" x2="11300" y2="21572"/>
                        <a14:foregroundMark x1="8400" y1="24863" x2="8800" y2="70384"/>
                        <a14:foregroundMark x1="9800" y1="73126" x2="94200" y2="43510"/>
                        <a14:foregroundMark x1="80600" y1="44973" x2="30700" y2="41865"/>
                        <a14:foregroundMark x1="43100" y1="50457" x2="93900" y2="49909"/>
                        <a14:foregroundMark x1="89400" y1="56673" x2="69900" y2="55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4"/>
          <a:stretch/>
        </p:blipFill>
        <p:spPr>
          <a:xfrm>
            <a:off x="5786149" y="2467049"/>
            <a:ext cx="1344957" cy="2722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A262FA-4F5E-4E84-B227-CBCFD510E1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9" b="95612" l="900" r="99000">
                        <a14:foregroundMark x1="10500" y1="27788" x2="45900" y2="32358"/>
                        <a14:foregroundMark x1="13500" y1="35101" x2="44200" y2="41865"/>
                        <a14:foregroundMark x1="15700" y1="47532" x2="15700" y2="47532"/>
                        <a14:foregroundMark x1="11900" y1="47349" x2="17700" y2="52651"/>
                        <a14:foregroundMark x1="11400" y1="60878" x2="11300" y2="21572"/>
                        <a14:foregroundMark x1="8400" y1="24863" x2="8800" y2="70384"/>
                        <a14:foregroundMark x1="9800" y1="73126" x2="94200" y2="43510"/>
                        <a14:foregroundMark x1="80600" y1="44973" x2="30700" y2="41865"/>
                        <a14:foregroundMark x1="43100" y1="50457" x2="93900" y2="49909"/>
                        <a14:foregroundMark x1="89400" y1="56673" x2="69900" y2="55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09"/>
          <a:stretch/>
        </p:blipFill>
        <p:spPr>
          <a:xfrm>
            <a:off x="5250426" y="2466323"/>
            <a:ext cx="1880681" cy="2722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E4AD2D-FBDC-4962-802B-F68F261C3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9" b="95612" l="900" r="99000">
                        <a14:foregroundMark x1="10500" y1="27788" x2="45900" y2="32358"/>
                        <a14:foregroundMark x1="13500" y1="35101" x2="44200" y2="41865"/>
                        <a14:foregroundMark x1="15700" y1="47532" x2="15700" y2="47532"/>
                        <a14:foregroundMark x1="11900" y1="47349" x2="17700" y2="52651"/>
                        <a14:foregroundMark x1="11400" y1="60878" x2="11300" y2="21572"/>
                        <a14:foregroundMark x1="8400" y1="24863" x2="8800" y2="70384"/>
                        <a14:foregroundMark x1="9800" y1="73126" x2="94200" y2="43510"/>
                        <a14:foregroundMark x1="80600" y1="44973" x2="30700" y2="41865"/>
                        <a14:foregroundMark x1="43100" y1="50457" x2="93900" y2="49909"/>
                        <a14:foregroundMark x1="89400" y1="56673" x2="69900" y2="55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58"/>
          <a:stretch/>
        </p:blipFill>
        <p:spPr>
          <a:xfrm>
            <a:off x="4650658" y="2482084"/>
            <a:ext cx="2480449" cy="2722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5B7022-CBB1-41D6-88DC-8AABEB200D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9" b="95612" l="900" r="99000">
                        <a14:foregroundMark x1="10500" y1="27788" x2="45900" y2="32358"/>
                        <a14:foregroundMark x1="13500" y1="35101" x2="44200" y2="41865"/>
                        <a14:foregroundMark x1="15700" y1="47532" x2="15700" y2="47532"/>
                        <a14:foregroundMark x1="11900" y1="47349" x2="17700" y2="52651"/>
                        <a14:foregroundMark x1="11400" y1="60878" x2="11300" y2="21572"/>
                        <a14:foregroundMark x1="8400" y1="24863" x2="8800" y2="70384"/>
                        <a14:foregroundMark x1="9800" y1="73126" x2="94200" y2="43510"/>
                        <a14:foregroundMark x1="80600" y1="44973" x2="30700" y2="41865"/>
                        <a14:foregroundMark x1="43100" y1="50457" x2="93900" y2="49909"/>
                        <a14:foregroundMark x1="89400" y1="56673" x2="69900" y2="55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14"/>
          <a:stretch/>
        </p:blipFill>
        <p:spPr>
          <a:xfrm>
            <a:off x="3864077" y="2482084"/>
            <a:ext cx="3263934" cy="27222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33E50B-DF7C-4BFB-8834-6E601D7D08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9" b="95612" l="900" r="99000">
                        <a14:foregroundMark x1="10500" y1="27788" x2="45900" y2="32358"/>
                        <a14:foregroundMark x1="13500" y1="35101" x2="44200" y2="41865"/>
                        <a14:foregroundMark x1="15700" y1="47532" x2="15700" y2="47532"/>
                        <a14:foregroundMark x1="11900" y1="47349" x2="17700" y2="52651"/>
                        <a14:foregroundMark x1="11400" y1="60878" x2="11300" y2="21572"/>
                        <a14:foregroundMark x1="8400" y1="24863" x2="8800" y2="70384"/>
                        <a14:foregroundMark x1="9800" y1="73126" x2="94200" y2="43510"/>
                        <a14:foregroundMark x1="80600" y1="44973" x2="30700" y2="41865"/>
                        <a14:foregroundMark x1="43100" y1="50457" x2="93900" y2="49909"/>
                        <a14:foregroundMark x1="89400" y1="56673" x2="69900" y2="55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9" r="1"/>
          <a:stretch/>
        </p:blipFill>
        <p:spPr>
          <a:xfrm>
            <a:off x="3106994" y="2474567"/>
            <a:ext cx="4024113" cy="27222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9DC3D6-A072-4ED4-834E-E9106ED631C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9" b="95612" l="900" r="99000">
                        <a14:foregroundMark x1="10500" y1="27788" x2="45900" y2="32358"/>
                        <a14:foregroundMark x1="13500" y1="35101" x2="44200" y2="41865"/>
                        <a14:foregroundMark x1="15700" y1="47532" x2="15700" y2="47532"/>
                        <a14:foregroundMark x1="11900" y1="47349" x2="17700" y2="52651"/>
                        <a14:foregroundMark x1="11400" y1="60878" x2="11300" y2="21572"/>
                        <a14:foregroundMark x1="8400" y1="24863" x2="8800" y2="70384"/>
                        <a14:foregroundMark x1="9800" y1="73126" x2="94200" y2="43510"/>
                        <a14:foregroundMark x1="80600" y1="44973" x2="30700" y2="41865"/>
                        <a14:foregroundMark x1="43100" y1="50457" x2="93900" y2="49909"/>
                        <a14:foregroundMark x1="89400" y1="56673" x2="69900" y2="55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21" y="2482084"/>
            <a:ext cx="4976599" cy="2722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4862" y="6080995"/>
            <a:ext cx="83022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9687D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Answer the questions to start new course:</a:t>
            </a:r>
            <a:endParaRPr lang="ru-RU" sz="3200" b="0" cap="none" spc="0" dirty="0">
              <a:ln w="0"/>
              <a:solidFill>
                <a:srgbClr val="09687D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498" y="-16239"/>
            <a:ext cx="12162999" cy="101566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09687D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your name?   How old are you? What food do you like?  Have you got a pet?</a:t>
            </a:r>
          </a:p>
          <a:p>
            <a:pPr algn="ctr"/>
            <a:r>
              <a:rPr lang="en-US" sz="2000" dirty="0">
                <a:ln w="0"/>
                <a:solidFill>
                  <a:srgbClr val="09687D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Count from 12 to 31     Spell your name       </a:t>
            </a:r>
            <a:r>
              <a:rPr lang="en-US" sz="2000" dirty="0" err="1">
                <a:ln w="0"/>
                <a:solidFill>
                  <a:srgbClr val="09687D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Name</a:t>
            </a:r>
            <a:r>
              <a:rPr lang="en-US" sz="2000" dirty="0">
                <a:ln w="0"/>
                <a:solidFill>
                  <a:srgbClr val="09687D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10 </a:t>
            </a:r>
            <a:r>
              <a:rPr lang="en-US" sz="2000" dirty="0" err="1">
                <a:ln w="0"/>
                <a:solidFill>
                  <a:srgbClr val="09687D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colours</a:t>
            </a:r>
            <a:r>
              <a:rPr lang="en-US" sz="2000" dirty="0">
                <a:ln w="0"/>
                <a:solidFill>
                  <a:srgbClr val="09687D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in English    </a:t>
            </a:r>
          </a:p>
          <a:p>
            <a:pPr algn="ctr"/>
            <a:r>
              <a:rPr lang="en-US" sz="2000" dirty="0">
                <a:ln w="0"/>
                <a:solidFill>
                  <a:srgbClr val="09687D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Name 5 school objects in English</a:t>
            </a:r>
          </a:p>
        </p:txBody>
      </p:sp>
    </p:spTree>
    <p:extLst>
      <p:ext uri="{BB962C8B-B14F-4D97-AF65-F5344CB8AC3E}">
        <p14:creationId xmlns:p14="http://schemas.microsoft.com/office/powerpoint/2010/main" val="40637153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3080 (online-audio-convert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39396" y="-88483"/>
            <a:ext cx="1057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1CBB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tail</a:t>
            </a:r>
            <a:endParaRPr lang="ru-RU" sz="5400" b="0" cap="none" spc="0" dirty="0">
              <a:ln w="0"/>
              <a:solidFill>
                <a:srgbClr val="1CBB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>
            <a:off x="1884218" y="1773382"/>
            <a:ext cx="2992581" cy="11776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285" y="1246316"/>
            <a:ext cx="5243042" cy="5181600"/>
          </a:xfrm>
          <a:prstGeom prst="rect">
            <a:avLst/>
          </a:prstGeom>
        </p:spPr>
      </p:pic>
      <p:cxnSp>
        <p:nvCxnSpPr>
          <p:cNvPr id="8" name="Соединительная линия уступом 7"/>
          <p:cNvCxnSpPr/>
          <p:nvPr/>
        </p:nvCxnSpPr>
        <p:spPr>
          <a:xfrm>
            <a:off x="878925" y="2851573"/>
            <a:ext cx="2992581" cy="11776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>
            <a:off x="1071145" y="4624955"/>
            <a:ext cx="3435927" cy="11776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 flipH="1">
            <a:off x="7426037" y="1759527"/>
            <a:ext cx="2992581" cy="11776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 flipH="1">
            <a:off x="7142922" y="4765963"/>
            <a:ext cx="2992581" cy="11776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851283" y="1203045"/>
            <a:ext cx="1311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1CBB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arm</a:t>
            </a:r>
            <a:endParaRPr lang="ru-RU" sz="5400" b="0" cap="none" spc="0" dirty="0">
              <a:ln w="0"/>
              <a:solidFill>
                <a:srgbClr val="1CBB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53576" y="-108513"/>
            <a:ext cx="1013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1CBB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leg</a:t>
            </a:r>
            <a:endParaRPr lang="ru-RU" sz="5400" b="0" cap="none" spc="0" dirty="0">
              <a:ln w="0"/>
              <a:solidFill>
                <a:srgbClr val="1CBB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17647" y="517659"/>
            <a:ext cx="1175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1CBB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eye</a:t>
            </a:r>
            <a:endParaRPr lang="ru-RU" sz="5400" b="0" cap="none" spc="0" dirty="0">
              <a:ln w="0"/>
              <a:solidFill>
                <a:srgbClr val="1CBB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05697" y="608548"/>
            <a:ext cx="1103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1CBB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</a:t>
            </a:r>
            <a:endParaRPr lang="ru-RU" sz="5400" b="0" cap="none" spc="0" dirty="0">
              <a:ln w="0"/>
              <a:solidFill>
                <a:srgbClr val="1CBB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59D7842-3466-4200-9314-4EF22B55B0D8}"/>
              </a:ext>
            </a:extLst>
          </p:cNvPr>
          <p:cNvSpPr/>
          <p:nvPr/>
        </p:nvSpPr>
        <p:spPr>
          <a:xfrm>
            <a:off x="307920" y="152543"/>
            <a:ext cx="45688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Find the body parts</a:t>
            </a:r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4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23346 1.48148E-6 C -0.33815 1.48148E-6 -0.4668 0.01875 -0.4668 0.03426 L -0.4668 0.0685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46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11979 -2.59259E-6 C -0.17344 -2.59259E-6 -0.23945 0.03704 -0.23945 0.06713 L -0.23945 0.1347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0.23776 1.85185E-6 C -0.34427 1.85185E-6 -0.47526 0.15995 -0.47526 0.29028 L -0.47526 0.5805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2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18229 -4.07407E-6 C 0.26381 -4.07407E-6 0.36472 0.02385 0.36472 0.04306 L 0.36472 0.08681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14518 1.11111E-6 C 0.21016 1.11111E-6 0.29037 0.1662 0.29037 0.30092 L 0.29037 0.60255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8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63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 (14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7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0"/>
            <a:ext cx="10469880" cy="68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93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8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8474" t="45261" r="42984" b="11225"/>
          <a:stretch/>
        </p:blipFill>
        <p:spPr>
          <a:xfrm>
            <a:off x="2041798" y="921327"/>
            <a:ext cx="8580320" cy="60544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6260" t="34467" r="60145" b="53146"/>
          <a:stretch/>
        </p:blipFill>
        <p:spPr>
          <a:xfrm>
            <a:off x="-259775" y="4892889"/>
            <a:ext cx="3269673" cy="1667008"/>
          </a:xfrm>
          <a:prstGeom prst="rect">
            <a:avLst/>
          </a:prstGeom>
        </p:spPr>
      </p:pic>
      <p:pic>
        <p:nvPicPr>
          <p:cNvPr id="4" name="AS2_U00_CD1_Track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7236" y="129795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2186" t="61301" r="3079"/>
          <a:stretch/>
        </p:blipFill>
        <p:spPr>
          <a:xfrm>
            <a:off x="9255425" y="5177131"/>
            <a:ext cx="2909455" cy="1403778"/>
          </a:xfrm>
          <a:prstGeom prst="rect">
            <a:avLst/>
          </a:prstGeom>
        </p:spPr>
      </p:pic>
      <p:sp>
        <p:nvSpPr>
          <p:cNvPr id="9" name="Облако 8"/>
          <p:cNvSpPr/>
          <p:nvPr/>
        </p:nvSpPr>
        <p:spPr>
          <a:xfrm>
            <a:off x="1684600" y="0"/>
            <a:ext cx="3005595" cy="1700922"/>
          </a:xfrm>
          <a:prstGeom prst="cloud">
            <a:avLst/>
          </a:prstGeom>
          <a:solidFill>
            <a:srgbClr val="BCD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1953763" y="166687"/>
            <a:ext cx="3005595" cy="1700922"/>
          </a:xfrm>
          <a:prstGeom prst="cloud">
            <a:avLst/>
          </a:prstGeom>
          <a:solidFill>
            <a:srgbClr val="BCD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ко 10"/>
          <p:cNvSpPr/>
          <p:nvPr/>
        </p:nvSpPr>
        <p:spPr>
          <a:xfrm rot="727594">
            <a:off x="8020511" y="691862"/>
            <a:ext cx="3185858" cy="1700922"/>
          </a:xfrm>
          <a:prstGeom prst="cloud">
            <a:avLst/>
          </a:prstGeom>
          <a:solidFill>
            <a:srgbClr val="BCD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/>
          <p:cNvSpPr/>
          <p:nvPr/>
        </p:nvSpPr>
        <p:spPr>
          <a:xfrm rot="575066">
            <a:off x="5446411" y="-36582"/>
            <a:ext cx="3185858" cy="1700922"/>
          </a:xfrm>
          <a:prstGeom prst="cloud">
            <a:avLst/>
          </a:prstGeom>
          <a:solidFill>
            <a:srgbClr val="BCD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21449" y="188622"/>
            <a:ext cx="83006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9687D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Look at the picture and write their names:</a:t>
            </a:r>
            <a:endParaRPr lang="ru-RU" sz="3200" b="0" cap="none" spc="0" dirty="0">
              <a:ln w="0"/>
              <a:solidFill>
                <a:srgbClr val="09687D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2185" t="12031" b="43282"/>
          <a:stretch/>
        </p:blipFill>
        <p:spPr>
          <a:xfrm>
            <a:off x="8582891" y="731832"/>
            <a:ext cx="3609109" cy="1620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6260" t="22835" r="58590" b="66819"/>
          <a:stretch/>
        </p:blipFill>
        <p:spPr>
          <a:xfrm>
            <a:off x="-77262" y="850461"/>
            <a:ext cx="3643746" cy="139238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3C566E0-9FF4-4386-9010-8744C74C1511}"/>
              </a:ext>
            </a:extLst>
          </p:cNvPr>
          <p:cNvSpPr/>
          <p:nvPr/>
        </p:nvSpPr>
        <p:spPr>
          <a:xfrm>
            <a:off x="482028" y="5956011"/>
            <a:ext cx="12025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Kirsty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ADEABB0-8B16-4C96-8357-5EE0053DD80E}"/>
              </a:ext>
            </a:extLst>
          </p:cNvPr>
          <p:cNvSpPr/>
          <p:nvPr/>
        </p:nvSpPr>
        <p:spPr>
          <a:xfrm>
            <a:off x="9464740" y="1765411"/>
            <a:ext cx="7521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Eva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9D6C4A-54CF-4F70-8910-9BE60D0A352C}"/>
              </a:ext>
            </a:extLst>
          </p:cNvPr>
          <p:cNvSpPr/>
          <p:nvPr/>
        </p:nvSpPr>
        <p:spPr>
          <a:xfrm>
            <a:off x="9794516" y="5929300"/>
            <a:ext cx="10791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Owen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99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S2_U00_CD1_Track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73436" y="189652"/>
            <a:ext cx="609600" cy="6096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DFD2A7-3A46-4079-869B-8122338C4E34}"/>
              </a:ext>
            </a:extLst>
          </p:cNvPr>
          <p:cNvSpPr/>
          <p:nvPr/>
        </p:nvSpPr>
        <p:spPr>
          <a:xfrm>
            <a:off x="1535250" y="189652"/>
            <a:ext cx="37305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Listen and circle</a:t>
            </a:r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29175E-8AA9-4564-AA93-4FA493BED67B}"/>
              </a:ext>
            </a:extLst>
          </p:cNvPr>
          <p:cNvSpPr/>
          <p:nvPr/>
        </p:nvSpPr>
        <p:spPr>
          <a:xfrm>
            <a:off x="581847" y="1244968"/>
            <a:ext cx="4067139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Name: Eva/Kirsty</a:t>
            </a:r>
          </a:p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Age: 7/8</a:t>
            </a:r>
          </a:p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Hair: </a:t>
            </a:r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Eyes:</a:t>
            </a:r>
          </a:p>
          <a:p>
            <a:pPr algn="ctr"/>
            <a:endParaRPr lang="en-US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 can</a:t>
            </a:r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 like </a:t>
            </a:r>
          </a:p>
          <a:p>
            <a:pPr algn="ctr"/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03A3F6-0837-4348-ABC0-9017BA761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9" b="89619" l="5648" r="89701">
                        <a14:foregroundMark x1="8638" y1="44637" x2="8638" y2="44637"/>
                        <a14:foregroundMark x1="5648" y1="46367" x2="5648" y2="46367"/>
                        <a14:foregroundMark x1="68106" y1="10381" x2="68106" y2="10381"/>
                        <a14:foregroundMark x1="38538" y1="26644" x2="38538" y2="26644"/>
                        <a14:foregroundMark x1="21262" y1="58824" x2="21262" y2="58824"/>
                        <a14:foregroundMark x1="31894" y1="82699" x2="31894" y2="82699"/>
                        <a14:foregroundMark x1="80399" y1="47405" x2="80399" y2="47405"/>
                        <a14:foregroundMark x1="73754" y1="44291" x2="73754" y2="44291"/>
                        <a14:foregroundMark x1="83721" y1="52249" x2="83721" y2="52249"/>
                        <a14:foregroundMark x1="68106" y1="71280" x2="68106" y2="71280"/>
                        <a14:foregroundMark x1="52492" y1="83045" x2="52492" y2="83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3580" y="2080338"/>
            <a:ext cx="1045422" cy="10037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3F3DC0-3ECE-4CCE-9366-5D365E0F3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22206" y="3278858"/>
            <a:ext cx="877640" cy="8676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612C4E-F1DD-4E73-B741-E2ABE552D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359074" y="3359159"/>
            <a:ext cx="877640" cy="7019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FD2FB1-506F-4C75-A7E9-7D326117B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333" r="91889">
                        <a14:foregroundMark x1="8444" y1="35375" x2="8444" y2="35375"/>
                        <a14:foregroundMark x1="91889" y1="26125" x2="91889" y2="2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206" y="2208760"/>
            <a:ext cx="822602" cy="7312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60FC2F-9D1D-4CB1-9380-220012535E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38" b="96462" l="10000" r="90000">
                        <a14:foregroundMark x1="21630" y1="90923" x2="21630" y2="90923"/>
                        <a14:foregroundMark x1="26522" y1="96615" x2="26522" y2="96615"/>
                        <a14:foregroundMark x1="69457" y1="96615" x2="69457" y2="96615"/>
                        <a14:foregroundMark x1="37935" y1="5538" x2="37935" y2="5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315" y="4328438"/>
            <a:ext cx="1428686" cy="10093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0B2FD7-DAC0-4196-A113-0CF13A09A9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25" b="98566" l="9981" r="89731">
                        <a14:foregroundMark x1="44722" y1="6874" x2="44722" y2="6874"/>
                        <a14:foregroundMark x1="46449" y1="25025" x2="46449" y2="25025"/>
                        <a14:foregroundMark x1="46833" y1="23937" x2="46833" y2="23937"/>
                        <a14:foregroundMark x1="47361" y1="25173" x2="47361" y2="25173"/>
                        <a14:foregroundMark x1="55662" y1="24332" x2="55662" y2="24332"/>
                        <a14:foregroundMark x1="57774" y1="23492" x2="57774" y2="23492"/>
                        <a14:foregroundMark x1="75768" y1="43323" x2="75768" y2="43323"/>
                        <a14:foregroundMark x1="80710" y1="42878" x2="80710" y2="42878"/>
                        <a14:foregroundMark x1="81670" y1="46044" x2="81670" y2="46044"/>
                        <a14:foregroundMark x1="76727" y1="47280" x2="76727" y2="47280"/>
                        <a14:foregroundMark x1="73800" y1="47972" x2="73800" y2="47972"/>
                        <a14:foregroundMark x1="73512" y1="44659" x2="73512" y2="44659"/>
                        <a14:foregroundMark x1="74328" y1="46340" x2="74328" y2="46340"/>
                        <a14:foregroundMark x1="79798" y1="44115" x2="79798" y2="44115"/>
                        <a14:foregroundMark x1="82198" y1="45648" x2="82198" y2="45648"/>
                        <a14:foregroundMark x1="79942" y1="42631" x2="79942" y2="42631"/>
                        <a14:foregroundMark x1="75528" y1="43719" x2="75528" y2="43719"/>
                        <a14:foregroundMark x1="74040" y1="43422" x2="74040" y2="43422"/>
                        <a14:foregroundMark x1="75672" y1="43422" x2="78167" y2="45104"/>
                        <a14:foregroundMark x1="78455" y1="43027" x2="78167" y2="43966"/>
                        <a14:foregroundMark x1="79271" y1="45104" x2="80038" y2="43027"/>
                        <a14:foregroundMark x1="81526" y1="44807" x2="81382" y2="44115"/>
                        <a14:foregroundMark x1="79655" y1="41494" x2="82582" y2="46884"/>
                        <a14:foregroundMark x1="52303" y1="91395" x2="52303" y2="91395"/>
                        <a14:foregroundMark x1="47649" y1="95945" x2="47649" y2="95945"/>
                        <a14:foregroundMark x1="42179" y1="97725" x2="42179" y2="97725"/>
                        <a14:foregroundMark x1="44194" y1="97725" x2="44194" y2="97725"/>
                        <a14:foregroundMark x1="15883" y1="88675" x2="15883" y2="88675"/>
                        <a14:foregroundMark x1="76056" y1="98566" x2="76056" y2="98566"/>
                        <a14:foregroundMark x1="50288" y1="54847" x2="50288" y2="54847"/>
                        <a14:foregroundMark x1="54990" y1="65134" x2="54990" y2="651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183" y="4174262"/>
            <a:ext cx="1274618" cy="12366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E9457E-924A-4A41-801C-6621DF349E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2206" y="5436608"/>
            <a:ext cx="1183666" cy="11420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4F7378-9958-4BD1-B517-DC30BBB412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9074" y="5449599"/>
            <a:ext cx="1183667" cy="118366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E2DF776-3B8C-492A-AB50-8E121EEF1383}"/>
              </a:ext>
            </a:extLst>
          </p:cNvPr>
          <p:cNvSpPr/>
          <p:nvPr/>
        </p:nvSpPr>
        <p:spPr>
          <a:xfrm>
            <a:off x="6475582" y="1225689"/>
            <a:ext cx="4067139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Name: Eva/Kirsty</a:t>
            </a:r>
          </a:p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Age: 7/8</a:t>
            </a:r>
          </a:p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Hair: </a:t>
            </a:r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Eyes:</a:t>
            </a:r>
          </a:p>
          <a:p>
            <a:pPr algn="ctr"/>
            <a:endParaRPr lang="en-US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 can</a:t>
            </a:r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 like </a:t>
            </a:r>
          </a:p>
          <a:p>
            <a:pPr algn="ctr"/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B5C5C0-E134-4D95-B762-B51B284C05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333" r="91889">
                        <a14:foregroundMark x1="8444" y1="35375" x2="8444" y2="35375"/>
                        <a14:foregroundMark x1="91889" y1="26125" x2="91889" y2="2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4279" y="2051150"/>
            <a:ext cx="1177223" cy="104642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E41C367-F722-488F-A521-645C558ACA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9963" y="2080338"/>
            <a:ext cx="1893133" cy="11420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0C76A3-3C85-4642-AB54-628F0A7FF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275270" y="3276305"/>
            <a:ext cx="877640" cy="8676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EF4AAF5-3A06-45B4-B0C2-DA92CB14883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4931" y="3202607"/>
            <a:ext cx="1893133" cy="114205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D367E-1B1A-4B13-A89B-8CE0D6950D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972" b="94897" l="10000" r="90000">
                        <a14:foregroundMark x1="54891" y1="48426" x2="54891" y2="48426"/>
                        <a14:foregroundMark x1="59130" y1="50380" x2="59130" y2="50380"/>
                        <a14:foregroundMark x1="62717" y1="46580" x2="62717" y2="46580"/>
                        <a14:foregroundMark x1="60761" y1="48208" x2="60761" y2="48208"/>
                        <a14:foregroundMark x1="58043" y1="51249" x2="58043" y2="51249"/>
                        <a14:foregroundMark x1="63152" y1="65147" x2="63152" y2="65147"/>
                        <a14:foregroundMark x1="64022" y1="74919" x2="64022" y2="74919"/>
                        <a14:foregroundMark x1="67391" y1="79370" x2="67391" y2="79370"/>
                        <a14:foregroundMark x1="66957" y1="80673" x2="66957" y2="80673"/>
                        <a14:foregroundMark x1="66304" y1="83388" x2="66304" y2="83388"/>
                        <a14:foregroundMark x1="66087" y1="91205" x2="66087" y2="91205"/>
                        <a14:foregroundMark x1="67826" y1="92508" x2="67826" y2="92508"/>
                        <a14:foregroundMark x1="47283" y1="92074" x2="47283" y2="92074"/>
                        <a14:foregroundMark x1="43043" y1="94354" x2="43043" y2="94354"/>
                        <a14:foregroundMark x1="70326" y1="95005" x2="70326" y2="95005"/>
                        <a14:foregroundMark x1="69674" y1="81650" x2="69674" y2="81650"/>
                        <a14:foregroundMark x1="69674" y1="77416" x2="69674" y2="77416"/>
                        <a14:foregroundMark x1="47500" y1="5972" x2="47500" y2="5972"/>
                        <a14:foregroundMark x1="53370" y1="79153" x2="53370" y2="79153"/>
                        <a14:foregroundMark x1="56957" y1="79153" x2="56957" y2="791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6729" y="4219840"/>
            <a:ext cx="1410938" cy="141247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86B289A-4574-4DBA-8985-7BE4BFAD825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51" b="99892" l="950" r="90000">
                        <a14:foregroundMark x1="12550" y1="11646" x2="12550" y2="11646"/>
                        <a14:foregroundMark x1="14600" y1="30054" x2="14600" y2="30054"/>
                        <a14:foregroundMark x1="7850" y1="42966" x2="7850" y2="42966"/>
                        <a14:foregroundMark x1="23650" y1="55877" x2="23650" y2="55877"/>
                        <a14:foregroundMark x1="28350" y1="69005" x2="25150" y2="70488"/>
                        <a14:foregroundMark x1="14900" y1="79783" x2="13700" y2="80434"/>
                        <a14:foregroundMark x1="8750" y1="89512" x2="8750" y2="89512"/>
                        <a14:foregroundMark x1="55250" y1="92477" x2="55250" y2="92477"/>
                        <a14:foregroundMark x1="59350" y1="99458" x2="31700" y2="70380"/>
                        <a14:foregroundMark x1="31700" y1="70380" x2="31850" y2="56311"/>
                        <a14:foregroundMark x1="31850" y1="56311" x2="24550" y2="40217"/>
                        <a14:foregroundMark x1="24550" y1="40000" x2="24250" y2="38951"/>
                        <a14:foregroundMark x1="24250" y1="35118" x2="24250" y2="34503"/>
                        <a14:foregroundMark x1="25700" y1="22423" x2="25150" y2="21157"/>
                        <a14:foregroundMark x1="25150" y1="20940" x2="25150" y2="20940"/>
                        <a14:foregroundMark x1="25150" y1="38951" x2="24000" y2="18987"/>
                        <a14:foregroundMark x1="24000" y1="18987" x2="11650" y2="5063"/>
                        <a14:foregroundMark x1="10800" y1="3797" x2="9350" y2="1700"/>
                        <a14:foregroundMark x1="9350" y1="1700" x2="9350" y2="1700"/>
                        <a14:foregroundMark x1="4950" y1="651" x2="450" y2="20325"/>
                        <a14:foregroundMark x1="450" y1="20325" x2="1150" y2="94141"/>
                        <a14:foregroundMark x1="1150" y1="94141" x2="8450" y2="99892"/>
                        <a14:foregroundMark x1="8450" y1="99892" x2="52950" y2="99892"/>
                        <a14:foregroundMark x1="3750" y1="217" x2="12000" y2="4014"/>
                        <a14:foregroundMark x1="12000" y1="4014" x2="21600" y2="36492"/>
                        <a14:foregroundMark x1="21600" y1="36492" x2="23650" y2="58047"/>
                        <a14:foregroundMark x1="23650" y1="58047" x2="28800" y2="65606"/>
                        <a14:foregroundMark x1="28800" y1="65606" x2="35650" y2="87884"/>
                        <a14:foregroundMark x1="35650" y1="87884" x2="30900" y2="94358"/>
                        <a14:foregroundMark x1="30900" y1="94358" x2="12200" y2="99892"/>
                        <a14:foregroundMark x1="12200" y1="99892" x2="2150" y2="98336"/>
                        <a14:foregroundMark x1="2150" y1="98336" x2="3550" y2="74937"/>
                        <a14:foregroundMark x1="3550" y1="74937" x2="300" y2="47848"/>
                        <a14:foregroundMark x1="300" y1="47848" x2="2700" y2="16166"/>
                        <a14:foregroundMark x1="2700" y1="16166" x2="1000" y2="1410"/>
                        <a14:foregroundMark x1="1000" y1="1410" x2="5550" y2="651"/>
                        <a14:foregroundMark x1="13700" y1="22857" x2="4250" y2="26546"/>
                        <a14:foregroundMark x1="4250" y1="26546" x2="950" y2="91031"/>
                        <a14:foregroundMark x1="950" y1="91031" x2="6700" y2="98662"/>
                        <a14:foregroundMark x1="6700" y1="98662" x2="17050" y2="99711"/>
                        <a14:foregroundMark x1="17050" y1="99711" x2="26900" y2="98626"/>
                        <a14:foregroundMark x1="26900" y1="98626" x2="36500" y2="93996"/>
                        <a14:foregroundMark x1="36500" y1="93996" x2="38050" y2="86872"/>
                        <a14:foregroundMark x1="38050" y1="86872" x2="22250" y2="57577"/>
                        <a14:foregroundMark x1="22250" y1="57577" x2="23600" y2="35335"/>
                        <a14:foregroundMark x1="23600" y1="35335" x2="10500" y2="22893"/>
                        <a14:foregroundMark x1="10500" y1="22893" x2="7300" y2="21157"/>
                        <a14:foregroundMark x1="14000" y1="28571" x2="9850" y2="42495"/>
                        <a14:foregroundMark x1="9850" y1="42495" x2="4950" y2="49005"/>
                        <a14:foregroundMark x1="4950" y1="49005" x2="3350" y2="56673"/>
                        <a14:foregroundMark x1="3350" y1="56673" x2="17050" y2="94177"/>
                        <a14:foregroundMark x1="17050" y1="94177" x2="27650" y2="93092"/>
                        <a14:foregroundMark x1="27650" y1="93092" x2="33150" y2="86980"/>
                        <a14:foregroundMark x1="33150" y1="86980" x2="28850" y2="79711"/>
                        <a14:foregroundMark x1="28850" y1="79711" x2="27650" y2="71646"/>
                        <a14:foregroundMark x1="27650" y1="71646" x2="21050" y2="66257"/>
                        <a14:foregroundMark x1="21050" y1="66257" x2="17650" y2="51609"/>
                        <a14:foregroundMark x1="17650" y1="51609" x2="21900" y2="44665"/>
                        <a14:foregroundMark x1="21900" y1="44665" x2="17850" y2="30271"/>
                        <a14:foregroundMark x1="17850" y1="30271" x2="11500" y2="24665"/>
                        <a14:foregroundMark x1="11500" y1="24665" x2="9600" y2="2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399279" y="3944084"/>
            <a:ext cx="1183665" cy="163641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1DC3445-1AC3-4A65-AF34-003CBAF02B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84869" y="5790574"/>
            <a:ext cx="1014410" cy="80554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54A6695-5C46-439F-8F77-20D31382B7A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20071" y="5790574"/>
            <a:ext cx="720636" cy="72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D1AB2A9-9BAC-42F6-B6CE-5678BBBA5DC0}"/>
              </a:ext>
            </a:extLst>
          </p:cNvPr>
          <p:cNvSpPr/>
          <p:nvPr/>
        </p:nvSpPr>
        <p:spPr>
          <a:xfrm>
            <a:off x="685664" y="189652"/>
            <a:ext cx="54296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Tell a friend about you.</a:t>
            </a:r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4FE444-A3F2-476C-887B-ADBB86F9B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4" y="894060"/>
            <a:ext cx="3304221" cy="1120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D6953-1ECE-4353-A9D7-0BA69CC78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19" y="1890163"/>
            <a:ext cx="2000250" cy="1905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9296A2-112E-4F87-8408-D614F6781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954" y="618007"/>
            <a:ext cx="3074555" cy="14925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09F2F6-B997-4C22-80E2-689B60439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482" y="1956058"/>
            <a:ext cx="2335663" cy="18391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2F3182-47D0-4561-9113-0019264F4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6220" y="3305824"/>
            <a:ext cx="1900485" cy="18273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FFE0B5-2ABD-461A-964D-135729916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9" b="98390" l="9375" r="90000">
                        <a14:foregroundMark x1="30375" y1="52952" x2="30375" y2="52952"/>
                        <a14:foregroundMark x1="32500" y1="49911" x2="32500" y2="49911"/>
                        <a14:foregroundMark x1="30000" y1="49016" x2="30000" y2="49016"/>
                        <a14:foregroundMark x1="43625" y1="49911" x2="43625" y2="49911"/>
                        <a14:foregroundMark x1="61625" y1="43649" x2="61625" y2="43649"/>
                        <a14:foregroundMark x1="60000" y1="41682" x2="60000" y2="41682"/>
                        <a14:foregroundMark x1="44625" y1="50089" x2="44625" y2="50089"/>
                        <a14:foregroundMark x1="44875" y1="53309" x2="44875" y2="53309"/>
                        <a14:foregroundMark x1="78875" y1="92487" x2="78875" y2="92487"/>
                        <a14:foregroundMark x1="40125" y1="98390" x2="40125" y2="98390"/>
                        <a14:foregroundMark x1="43875" y1="54204" x2="43875" y2="54204"/>
                        <a14:foregroundMark x1="9375" y1="73345" x2="9375" y2="73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5335" y="1385740"/>
            <a:ext cx="8026094" cy="56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9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187" t="34141" r="28222" b="19654"/>
          <a:stretch/>
        </p:blipFill>
        <p:spPr>
          <a:xfrm>
            <a:off x="0" y="644236"/>
            <a:ext cx="11705908" cy="515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1C8508-4C02-4D89-B733-52A40191CFFC}"/>
              </a:ext>
            </a:extLst>
          </p:cNvPr>
          <p:cNvSpPr/>
          <p:nvPr/>
        </p:nvSpPr>
        <p:spPr>
          <a:xfrm>
            <a:off x="8100290" y="644236"/>
            <a:ext cx="3574473" cy="2699328"/>
          </a:xfrm>
          <a:prstGeom prst="rect">
            <a:avLst/>
          </a:prstGeom>
          <a:solidFill>
            <a:srgbClr val="BCD8CA"/>
          </a:solidFill>
          <a:ln>
            <a:solidFill>
              <a:srgbClr val="BCD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28FF63-42BA-4023-8125-D9FDAAC22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7515" flipH="1">
            <a:off x="8015801" y="1027165"/>
            <a:ext cx="3932638" cy="2576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310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8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83300" y="11710"/>
            <a:ext cx="11097491" cy="6892006"/>
            <a:chOff x="0" y="0"/>
            <a:chExt cx="11097491" cy="689200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18055" t="13940" r="43056" b="8484"/>
            <a:stretch/>
          </p:blipFill>
          <p:spPr>
            <a:xfrm>
              <a:off x="0" y="0"/>
              <a:ext cx="5527964" cy="6892006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l="17550" t="14546" r="42803" b="7272"/>
            <a:stretch/>
          </p:blipFill>
          <p:spPr>
            <a:xfrm>
              <a:off x="5527964" y="27651"/>
              <a:ext cx="5569527" cy="6864355"/>
            </a:xfrm>
            <a:prstGeom prst="rect">
              <a:avLst/>
            </a:prstGeom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C7BF9B-715F-4D68-9C39-F082F47347AF}"/>
              </a:ext>
            </a:extLst>
          </p:cNvPr>
          <p:cNvSpPr/>
          <p:nvPr/>
        </p:nvSpPr>
        <p:spPr>
          <a:xfrm>
            <a:off x="2126270" y="1101589"/>
            <a:ext cx="9300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burger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BA7808-3BDC-4D1F-887C-F841D19A5C08}"/>
              </a:ext>
            </a:extLst>
          </p:cNvPr>
          <p:cNvSpPr/>
          <p:nvPr/>
        </p:nvSpPr>
        <p:spPr>
          <a:xfrm>
            <a:off x="3139955" y="1101589"/>
            <a:ext cx="6335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bird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91D1F8-B25B-4888-83AE-2F46E379F229}"/>
              </a:ext>
            </a:extLst>
          </p:cNvPr>
          <p:cNvSpPr/>
          <p:nvPr/>
        </p:nvSpPr>
        <p:spPr>
          <a:xfrm>
            <a:off x="1254349" y="1641916"/>
            <a:ext cx="10390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sandpit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EFD529C-6FF7-4403-832B-4EDE7ED41ABB}"/>
              </a:ext>
            </a:extLst>
          </p:cNvPr>
          <p:cNvSpPr/>
          <p:nvPr/>
        </p:nvSpPr>
        <p:spPr>
          <a:xfrm>
            <a:off x="2287674" y="1641916"/>
            <a:ext cx="8050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swing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4C5F21-5610-41E6-83EB-51EA850892CA}"/>
              </a:ext>
            </a:extLst>
          </p:cNvPr>
          <p:cNvSpPr/>
          <p:nvPr/>
        </p:nvSpPr>
        <p:spPr>
          <a:xfrm>
            <a:off x="3200069" y="1641916"/>
            <a:ext cx="6848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slide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29CDF89-4479-43EA-8160-AAF70B0C091E}"/>
              </a:ext>
            </a:extLst>
          </p:cNvPr>
          <p:cNvSpPr/>
          <p:nvPr/>
        </p:nvSpPr>
        <p:spPr>
          <a:xfrm>
            <a:off x="1337271" y="2203178"/>
            <a:ext cx="7889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apple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6AE64DF-E139-4E60-B5D1-A48A0515A861}"/>
              </a:ext>
            </a:extLst>
          </p:cNvPr>
          <p:cNvSpPr/>
          <p:nvPr/>
        </p:nvSpPr>
        <p:spPr>
          <a:xfrm>
            <a:off x="2206971" y="2189629"/>
            <a:ext cx="76865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pear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126D46-4488-42DC-8D84-506E5F71443C}"/>
              </a:ext>
            </a:extLst>
          </p:cNvPr>
          <p:cNvSpPr/>
          <p:nvPr/>
        </p:nvSpPr>
        <p:spPr>
          <a:xfrm>
            <a:off x="3076671" y="2176080"/>
            <a:ext cx="9226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carrot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FDC4833-A446-40E9-BCEB-B1FD311AD18F}"/>
              </a:ext>
            </a:extLst>
          </p:cNvPr>
          <p:cNvSpPr/>
          <p:nvPr/>
        </p:nvSpPr>
        <p:spPr>
          <a:xfrm>
            <a:off x="1439060" y="2743505"/>
            <a:ext cx="5854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hat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6451E88-0AC3-4740-9A7C-B04826E653F1}"/>
              </a:ext>
            </a:extLst>
          </p:cNvPr>
          <p:cNvSpPr/>
          <p:nvPr/>
        </p:nvSpPr>
        <p:spPr>
          <a:xfrm>
            <a:off x="2159452" y="2737342"/>
            <a:ext cx="7393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shirt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FC205B0-98A2-4916-984B-0C9BA219A259}"/>
              </a:ext>
            </a:extLst>
          </p:cNvPr>
          <p:cNvSpPr/>
          <p:nvPr/>
        </p:nvSpPr>
        <p:spPr>
          <a:xfrm>
            <a:off x="2953330" y="2723793"/>
            <a:ext cx="8691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jacket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4F477B2-47F8-4DDF-BDEA-15BD5D0F5927}"/>
              </a:ext>
            </a:extLst>
          </p:cNvPr>
          <p:cNvSpPr/>
          <p:nvPr/>
        </p:nvSpPr>
        <p:spPr>
          <a:xfrm>
            <a:off x="991992" y="3259773"/>
            <a:ext cx="10775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brother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BC3C96B-7D82-445E-88CB-559C6774732C}"/>
              </a:ext>
            </a:extLst>
          </p:cNvPr>
          <p:cNvSpPr/>
          <p:nvPr/>
        </p:nvSpPr>
        <p:spPr>
          <a:xfrm>
            <a:off x="1951442" y="3257658"/>
            <a:ext cx="10518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mother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A2C1692-CA4B-414E-9880-D6B5051B78F5}"/>
              </a:ext>
            </a:extLst>
          </p:cNvPr>
          <p:cNvSpPr/>
          <p:nvPr/>
        </p:nvSpPr>
        <p:spPr>
          <a:xfrm>
            <a:off x="2885243" y="3246148"/>
            <a:ext cx="11657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grandma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701E98-8FD9-4A71-A8B1-81ABA20A6CC6}"/>
              </a:ext>
            </a:extLst>
          </p:cNvPr>
          <p:cNvSpPr/>
          <p:nvPr/>
        </p:nvSpPr>
        <p:spPr>
          <a:xfrm>
            <a:off x="1986951" y="4205382"/>
            <a:ext cx="6014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five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F4F76C0-EE3A-40C3-960C-EE2464BECD50}"/>
              </a:ext>
            </a:extLst>
          </p:cNvPr>
          <p:cNvSpPr/>
          <p:nvPr/>
        </p:nvSpPr>
        <p:spPr>
          <a:xfrm>
            <a:off x="2072726" y="4549707"/>
            <a:ext cx="4796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six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ECCDC14-04C1-46E6-9DE5-5E59A09FA659}"/>
              </a:ext>
            </a:extLst>
          </p:cNvPr>
          <p:cNvSpPr/>
          <p:nvPr/>
        </p:nvSpPr>
        <p:spPr>
          <a:xfrm>
            <a:off x="2233580" y="4787436"/>
            <a:ext cx="6735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four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38DBF5F-6DD1-4E31-AD1D-008744AEE5CA}"/>
              </a:ext>
            </a:extLst>
          </p:cNvPr>
          <p:cNvSpPr/>
          <p:nvPr/>
        </p:nvSpPr>
        <p:spPr>
          <a:xfrm>
            <a:off x="1915152" y="5016029"/>
            <a:ext cx="82266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three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23" name="Взрыв: 14 точек 22">
            <a:extLst>
              <a:ext uri="{FF2B5EF4-FFF2-40B4-BE49-F238E27FC236}">
                <a16:creationId xmlns:a16="http://schemas.microsoft.com/office/drawing/2014/main" id="{C6E28C7B-29FF-494F-9C2F-948EB1164EE7}"/>
              </a:ext>
            </a:extLst>
          </p:cNvPr>
          <p:cNvSpPr/>
          <p:nvPr/>
        </p:nvSpPr>
        <p:spPr>
          <a:xfrm>
            <a:off x="2112425" y="1093146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зрыв: 14 точек 23">
            <a:extLst>
              <a:ext uri="{FF2B5EF4-FFF2-40B4-BE49-F238E27FC236}">
                <a16:creationId xmlns:a16="http://schemas.microsoft.com/office/drawing/2014/main" id="{AA489252-2ECB-4A47-92A3-E14B9ED2626F}"/>
              </a:ext>
            </a:extLst>
          </p:cNvPr>
          <p:cNvSpPr/>
          <p:nvPr/>
        </p:nvSpPr>
        <p:spPr>
          <a:xfrm>
            <a:off x="2984904" y="1085925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Взрыв: 14 точек 24">
            <a:extLst>
              <a:ext uri="{FF2B5EF4-FFF2-40B4-BE49-F238E27FC236}">
                <a16:creationId xmlns:a16="http://schemas.microsoft.com/office/drawing/2014/main" id="{241D4E8C-0CB0-45F0-BC9D-61CCF930DBA9}"/>
              </a:ext>
            </a:extLst>
          </p:cNvPr>
          <p:cNvSpPr/>
          <p:nvPr/>
        </p:nvSpPr>
        <p:spPr>
          <a:xfrm>
            <a:off x="1321405" y="1634084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зрыв: 14 точек 25">
            <a:extLst>
              <a:ext uri="{FF2B5EF4-FFF2-40B4-BE49-F238E27FC236}">
                <a16:creationId xmlns:a16="http://schemas.microsoft.com/office/drawing/2014/main" id="{BE5C9D3F-9A86-4C88-9D0D-856B35679715}"/>
              </a:ext>
            </a:extLst>
          </p:cNvPr>
          <p:cNvSpPr/>
          <p:nvPr/>
        </p:nvSpPr>
        <p:spPr>
          <a:xfrm>
            <a:off x="2222072" y="1624402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Взрыв: 14 точек 26">
            <a:extLst>
              <a:ext uri="{FF2B5EF4-FFF2-40B4-BE49-F238E27FC236}">
                <a16:creationId xmlns:a16="http://schemas.microsoft.com/office/drawing/2014/main" id="{A53C8ED7-877A-43A7-91BC-6A260B30AA8B}"/>
              </a:ext>
            </a:extLst>
          </p:cNvPr>
          <p:cNvSpPr/>
          <p:nvPr/>
        </p:nvSpPr>
        <p:spPr>
          <a:xfrm>
            <a:off x="3122739" y="1614720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Взрыв: 14 точек 27">
            <a:extLst>
              <a:ext uri="{FF2B5EF4-FFF2-40B4-BE49-F238E27FC236}">
                <a16:creationId xmlns:a16="http://schemas.microsoft.com/office/drawing/2014/main" id="{2610CFC9-76A9-4E9F-8891-306D8855E7E6}"/>
              </a:ext>
            </a:extLst>
          </p:cNvPr>
          <p:cNvSpPr/>
          <p:nvPr/>
        </p:nvSpPr>
        <p:spPr>
          <a:xfrm>
            <a:off x="1296544" y="2181797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Взрыв: 14 точек 28">
            <a:extLst>
              <a:ext uri="{FF2B5EF4-FFF2-40B4-BE49-F238E27FC236}">
                <a16:creationId xmlns:a16="http://schemas.microsoft.com/office/drawing/2014/main" id="{171A5987-847C-4E0C-B961-5C1C19DDBB75}"/>
              </a:ext>
            </a:extLst>
          </p:cNvPr>
          <p:cNvSpPr/>
          <p:nvPr/>
        </p:nvSpPr>
        <p:spPr>
          <a:xfrm>
            <a:off x="2194623" y="2163127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Взрыв: 14 точек 29">
            <a:extLst>
              <a:ext uri="{FF2B5EF4-FFF2-40B4-BE49-F238E27FC236}">
                <a16:creationId xmlns:a16="http://schemas.microsoft.com/office/drawing/2014/main" id="{F7CD655D-2F3D-4F0C-8B11-F16BAC765B51}"/>
              </a:ext>
            </a:extLst>
          </p:cNvPr>
          <p:cNvSpPr/>
          <p:nvPr/>
        </p:nvSpPr>
        <p:spPr>
          <a:xfrm>
            <a:off x="3081292" y="2145976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Взрыв: 14 точек 30">
            <a:extLst>
              <a:ext uri="{FF2B5EF4-FFF2-40B4-BE49-F238E27FC236}">
                <a16:creationId xmlns:a16="http://schemas.microsoft.com/office/drawing/2014/main" id="{53B04CB5-C23B-4A8E-8385-89CD94240679}"/>
              </a:ext>
            </a:extLst>
          </p:cNvPr>
          <p:cNvSpPr/>
          <p:nvPr/>
        </p:nvSpPr>
        <p:spPr>
          <a:xfrm>
            <a:off x="1351806" y="2712029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Взрыв: 14 точек 31">
            <a:extLst>
              <a:ext uri="{FF2B5EF4-FFF2-40B4-BE49-F238E27FC236}">
                <a16:creationId xmlns:a16="http://schemas.microsoft.com/office/drawing/2014/main" id="{240489E4-C417-4D9F-9A60-1C3C26217D58}"/>
              </a:ext>
            </a:extLst>
          </p:cNvPr>
          <p:cNvSpPr/>
          <p:nvPr/>
        </p:nvSpPr>
        <p:spPr>
          <a:xfrm>
            <a:off x="2159452" y="2673521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Взрыв: 14 точек 32">
            <a:extLst>
              <a:ext uri="{FF2B5EF4-FFF2-40B4-BE49-F238E27FC236}">
                <a16:creationId xmlns:a16="http://schemas.microsoft.com/office/drawing/2014/main" id="{FCC3D6F3-D8CC-4C2E-AB92-CE57290D6BA9}"/>
              </a:ext>
            </a:extLst>
          </p:cNvPr>
          <p:cNvSpPr/>
          <p:nvPr/>
        </p:nvSpPr>
        <p:spPr>
          <a:xfrm>
            <a:off x="2951717" y="2675019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Взрыв: 14 точек 33">
            <a:extLst>
              <a:ext uri="{FF2B5EF4-FFF2-40B4-BE49-F238E27FC236}">
                <a16:creationId xmlns:a16="http://schemas.microsoft.com/office/drawing/2014/main" id="{A0C50582-E648-4BC1-BD87-316E558D4299}"/>
              </a:ext>
            </a:extLst>
          </p:cNvPr>
          <p:cNvSpPr/>
          <p:nvPr/>
        </p:nvSpPr>
        <p:spPr>
          <a:xfrm>
            <a:off x="1001316" y="3232758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Взрыв: 14 точек 34">
            <a:extLst>
              <a:ext uri="{FF2B5EF4-FFF2-40B4-BE49-F238E27FC236}">
                <a16:creationId xmlns:a16="http://schemas.microsoft.com/office/drawing/2014/main" id="{14245CB2-42F5-4B69-87D4-5EEF02747FC5}"/>
              </a:ext>
            </a:extLst>
          </p:cNvPr>
          <p:cNvSpPr/>
          <p:nvPr/>
        </p:nvSpPr>
        <p:spPr>
          <a:xfrm>
            <a:off x="1928128" y="3241994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Взрыв: 14 точек 35">
            <a:extLst>
              <a:ext uri="{FF2B5EF4-FFF2-40B4-BE49-F238E27FC236}">
                <a16:creationId xmlns:a16="http://schemas.microsoft.com/office/drawing/2014/main" id="{1445ACE2-1BC7-4D9E-8997-823C6B162B99}"/>
              </a:ext>
            </a:extLst>
          </p:cNvPr>
          <p:cNvSpPr/>
          <p:nvPr/>
        </p:nvSpPr>
        <p:spPr>
          <a:xfrm>
            <a:off x="2897788" y="3173988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Взрыв: 14 точек 36">
            <a:extLst>
              <a:ext uri="{FF2B5EF4-FFF2-40B4-BE49-F238E27FC236}">
                <a16:creationId xmlns:a16="http://schemas.microsoft.com/office/drawing/2014/main" id="{40D37AE9-3F36-4E5E-A91F-B46BE06B2A2B}"/>
              </a:ext>
            </a:extLst>
          </p:cNvPr>
          <p:cNvSpPr/>
          <p:nvPr/>
        </p:nvSpPr>
        <p:spPr>
          <a:xfrm>
            <a:off x="1853869" y="4184433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Взрыв: 14 точек 37">
            <a:extLst>
              <a:ext uri="{FF2B5EF4-FFF2-40B4-BE49-F238E27FC236}">
                <a16:creationId xmlns:a16="http://schemas.microsoft.com/office/drawing/2014/main" id="{7C9C80D2-54EC-444B-9EFE-0E9138796E8F}"/>
              </a:ext>
            </a:extLst>
          </p:cNvPr>
          <p:cNvSpPr/>
          <p:nvPr/>
        </p:nvSpPr>
        <p:spPr>
          <a:xfrm>
            <a:off x="1894113" y="4506641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Взрыв: 14 точек 39">
            <a:extLst>
              <a:ext uri="{FF2B5EF4-FFF2-40B4-BE49-F238E27FC236}">
                <a16:creationId xmlns:a16="http://schemas.microsoft.com/office/drawing/2014/main" id="{DF706673-2969-44B9-B83C-233C54848111}"/>
              </a:ext>
            </a:extLst>
          </p:cNvPr>
          <p:cNvSpPr/>
          <p:nvPr/>
        </p:nvSpPr>
        <p:spPr>
          <a:xfrm>
            <a:off x="1856586" y="5016029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Взрыв: 14 точек 38">
            <a:extLst>
              <a:ext uri="{FF2B5EF4-FFF2-40B4-BE49-F238E27FC236}">
                <a16:creationId xmlns:a16="http://schemas.microsoft.com/office/drawing/2014/main" id="{C7EEAE25-E2B4-4218-A197-2F9129D2E80D}"/>
              </a:ext>
            </a:extLst>
          </p:cNvPr>
          <p:cNvSpPr/>
          <p:nvPr/>
        </p:nvSpPr>
        <p:spPr>
          <a:xfrm>
            <a:off x="2065203" y="4772484"/>
            <a:ext cx="991130" cy="415774"/>
          </a:xfrm>
          <a:prstGeom prst="irregularSeal2">
            <a:avLst/>
          </a:prstGeom>
          <a:solidFill>
            <a:srgbClr val="EE5A22"/>
          </a:solidFill>
          <a:ln>
            <a:solidFill>
              <a:srgbClr val="EE5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7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19" t="22020" r="47348" b="31919"/>
          <a:stretch/>
        </p:blipFill>
        <p:spPr>
          <a:xfrm>
            <a:off x="1360664" y="457529"/>
            <a:ext cx="9470671" cy="565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5FE086-56C9-4A63-BD38-F6E616E1D90C}"/>
              </a:ext>
            </a:extLst>
          </p:cNvPr>
          <p:cNvSpPr/>
          <p:nvPr/>
        </p:nvSpPr>
        <p:spPr>
          <a:xfrm>
            <a:off x="8650187" y="2929913"/>
            <a:ext cx="12779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Sally</a:t>
            </a:r>
            <a:endParaRPr lang="ru-RU" sz="40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B8162E-782D-49ED-B9D0-5D487676590B}"/>
              </a:ext>
            </a:extLst>
          </p:cNvPr>
          <p:cNvSpPr/>
          <p:nvPr/>
        </p:nvSpPr>
        <p:spPr>
          <a:xfrm>
            <a:off x="8752779" y="4166105"/>
            <a:ext cx="1072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Dan</a:t>
            </a:r>
            <a:endParaRPr lang="ru-RU" sz="40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DB01BB-1E8E-46A7-BA2E-040E0FDE8C90}"/>
              </a:ext>
            </a:extLst>
          </p:cNvPr>
          <p:cNvSpPr/>
          <p:nvPr/>
        </p:nvSpPr>
        <p:spPr>
          <a:xfrm>
            <a:off x="8665415" y="5267864"/>
            <a:ext cx="1247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Jack</a:t>
            </a:r>
            <a:endParaRPr lang="ru-RU" sz="40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7" name="Взрыв: 14 точек 6">
            <a:extLst>
              <a:ext uri="{FF2B5EF4-FFF2-40B4-BE49-F238E27FC236}">
                <a16:creationId xmlns:a16="http://schemas.microsoft.com/office/drawing/2014/main" id="{25C174D6-B874-498C-8374-2B74C3878D32}"/>
              </a:ext>
            </a:extLst>
          </p:cNvPr>
          <p:cNvSpPr/>
          <p:nvPr/>
        </p:nvSpPr>
        <p:spPr>
          <a:xfrm>
            <a:off x="8498709" y="2871857"/>
            <a:ext cx="1849977" cy="842319"/>
          </a:xfrm>
          <a:prstGeom prst="irregularSeal2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8" name="Взрыв: 14 точек 7">
            <a:extLst>
              <a:ext uri="{FF2B5EF4-FFF2-40B4-BE49-F238E27FC236}">
                <a16:creationId xmlns:a16="http://schemas.microsoft.com/office/drawing/2014/main" id="{42511FB4-02AF-4A5C-80E4-5C8A67B4C3DF}"/>
              </a:ext>
            </a:extLst>
          </p:cNvPr>
          <p:cNvSpPr/>
          <p:nvPr/>
        </p:nvSpPr>
        <p:spPr>
          <a:xfrm>
            <a:off x="8498708" y="4098888"/>
            <a:ext cx="1849977" cy="842319"/>
          </a:xfrm>
          <a:prstGeom prst="irregularSeal2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9" name="Взрыв: 14 точек 8">
            <a:extLst>
              <a:ext uri="{FF2B5EF4-FFF2-40B4-BE49-F238E27FC236}">
                <a16:creationId xmlns:a16="http://schemas.microsoft.com/office/drawing/2014/main" id="{5A6B7D24-7F63-4CD3-B630-59000EDB2898}"/>
              </a:ext>
            </a:extLst>
          </p:cNvPr>
          <p:cNvSpPr/>
          <p:nvPr/>
        </p:nvSpPr>
        <p:spPr>
          <a:xfrm>
            <a:off x="8498707" y="5296891"/>
            <a:ext cx="1849977" cy="842319"/>
          </a:xfrm>
          <a:prstGeom prst="irregularSeal2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44ABE2-A141-48C2-86BA-FB93C69A0343}"/>
              </a:ext>
            </a:extLst>
          </p:cNvPr>
          <p:cNvSpPr/>
          <p:nvPr/>
        </p:nvSpPr>
        <p:spPr>
          <a:xfrm>
            <a:off x="2072851" y="289241"/>
            <a:ext cx="76482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about you? Read and circle.</a:t>
            </a:r>
            <a:endParaRPr lang="ru-RU" sz="36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FEC436-9788-46A4-A580-433D8EDFC9C5}"/>
              </a:ext>
            </a:extLst>
          </p:cNvPr>
          <p:cNvSpPr/>
          <p:nvPr/>
        </p:nvSpPr>
        <p:spPr>
          <a:xfrm>
            <a:off x="658453" y="1316054"/>
            <a:ext cx="10875093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Can you jump?    Yes, I can./No, I can’t.</a:t>
            </a:r>
          </a:p>
          <a:p>
            <a:pPr algn="ctr"/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Can you paint?    Yes, I can./No, I can’t.</a:t>
            </a:r>
            <a:endParaRPr lang="ru-RU" sz="36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MV Boli" panose="02000500030200090000" pitchFamily="2" charset="0"/>
            </a:endParaRPr>
          </a:p>
          <a:p>
            <a:pPr algn="ctr"/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Can you ride a bike?    Yes, I can./No, I can’t.</a:t>
            </a:r>
            <a:endParaRPr lang="ru-RU" sz="36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MV Boli" panose="02000500030200090000" pitchFamily="2" charset="0"/>
            </a:endParaRPr>
          </a:p>
          <a:p>
            <a:pPr algn="ctr"/>
            <a:r>
              <a:rPr lang="en-US" sz="36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Can you climb trees?    Yes, I can./No, I can’t.</a:t>
            </a:r>
            <a:endParaRPr lang="ru-RU" sz="36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MV Boli" panose="02000500030200090000" pitchFamily="2" charset="0"/>
            </a:endParaRPr>
          </a:p>
          <a:p>
            <a:pPr algn="ctr"/>
            <a:endParaRPr lang="ru-RU" sz="36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MV Boli" panose="0200050003020009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D1BF29-3270-4DF4-A194-2161FC83E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3750931"/>
            <a:ext cx="3675663" cy="31070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C4A5A4-5814-4010-AB67-6DA7B9D67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97" y="3485757"/>
            <a:ext cx="6592959" cy="308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252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  <wetp:taskpane dockstate="right" visibility="0" width="350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982BA49-FFF6-4973-9051-7E493FF6AADE}">
  <we:reference id="wa104380121" version="2.0.0.0" store="ru-RU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38E2B0DE-AA17-4A5F-8BEC-250E4DB0DFE0}">
  <we:reference id="wa104379997" version="2.0.0.0" store="ru-RU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578</TotalTime>
  <Words>199</Words>
  <Application>Microsoft Office PowerPoint</Application>
  <PresentationFormat>Широкоэкранный</PresentationFormat>
  <Paragraphs>60</Paragraphs>
  <Slides>10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MV Boli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Олеся Оммук</dc:creator>
  <cp:lastModifiedBy>Пользователь</cp:lastModifiedBy>
  <cp:revision>16</cp:revision>
  <dcterms:created xsi:type="dcterms:W3CDTF">2022-02-05T04:45:29Z</dcterms:created>
  <dcterms:modified xsi:type="dcterms:W3CDTF">2023-07-09T07:45:28Z</dcterms:modified>
</cp:coreProperties>
</file>