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1053" r:id="rId2"/>
    <p:sldId id="1054" r:id="rId3"/>
    <p:sldId id="1055" r:id="rId4"/>
    <p:sldId id="1056" r:id="rId5"/>
    <p:sldId id="1057" r:id="rId6"/>
    <p:sldId id="1058" r:id="rId7"/>
    <p:sldId id="1059" r:id="rId8"/>
    <p:sldId id="1060" r:id="rId9"/>
    <p:sldId id="1061" r:id="rId10"/>
    <p:sldId id="1067" r:id="rId11"/>
    <p:sldId id="1066" r:id="rId12"/>
    <p:sldId id="1068" r:id="rId13"/>
    <p:sldId id="1069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1.4" id="{AA05CBEF-5544-44CF-B16B-26AAB6CF684F}">
          <p14:sldIdLst>
            <p14:sldId id="1053"/>
            <p14:sldId id="1054"/>
            <p14:sldId id="1055"/>
            <p14:sldId id="1056"/>
            <p14:sldId id="1057"/>
            <p14:sldId id="1058"/>
            <p14:sldId id="1059"/>
            <p14:sldId id="1060"/>
            <p14:sldId id="1061"/>
            <p14:sldId id="1067"/>
            <p14:sldId id="1066"/>
            <p14:sldId id="1068"/>
            <p14:sldId id="106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4113"/>
    <a:srgbClr val="4D4BA0"/>
    <a:srgbClr val="FEE4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91CF4C-EDD1-4BAF-AEE2-96C7E7D569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ED49EB9-A19D-43DF-92E6-69B964A02B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555644-4C47-428F-8D9D-9B9B2D44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76F7D-4E0E-4631-BA35-0B17F8AF3107}" type="datetimeFigureOut">
              <a:rPr lang="ru-RU" smtClean="0"/>
              <a:t>20.08.2021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51B8CB-80F4-4154-BEF6-CDE0DDA9A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E043DD-B72D-4205-B1AD-23D27896F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40121-62F4-4720-A224-EE9B1F62BB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57370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E7E41D-6167-4BE4-86E1-AFB1CA40B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54304CA-7633-451D-B528-22DB6ADB07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346627-78AA-495D-945A-6E30F1933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76F7D-4E0E-4631-BA35-0B17F8AF3107}" type="datetimeFigureOut">
              <a:rPr lang="ru-RU" smtClean="0"/>
              <a:t>20.08.2021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EDF9A2-F1C0-4EF0-BFEB-081FE657A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B009EC-62C2-41BD-80D0-1A9AEF8EE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40121-62F4-4720-A224-EE9B1F62BB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8373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0FE4816-060D-4CD7-96D0-CD06596E9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9BF4143-C63E-45E6-9060-D1E5B4A4F7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D5C865-4AEA-4D32-9D61-F9C3CFD80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76F7D-4E0E-4631-BA35-0B17F8AF3107}" type="datetimeFigureOut">
              <a:rPr lang="ru-RU" smtClean="0"/>
              <a:t>20.08.2021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573732-C776-40EA-BA6D-E699E107D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A3D0C4-5BAE-4683-8F95-2680A235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40121-62F4-4720-A224-EE9B1F62BB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55971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E0F381-0710-4335-B074-0497602AA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E38F4A-57F4-4EF4-8FE4-88D685BD41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1A1466-7DBC-43B4-98A2-EFC8DE6F1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76F7D-4E0E-4631-BA35-0B17F8AF3107}" type="datetimeFigureOut">
              <a:rPr lang="ru-RU" smtClean="0"/>
              <a:t>20.08.2021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B53DC9-F730-4653-B17A-8FFC69DA7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CE4815-1135-496F-8899-F7558F70F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40121-62F4-4720-A224-EE9B1F62BB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07831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F9759B-CCC2-4748-A42C-DBF6F7537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76FEC09-9855-42CC-8643-D121B33C98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B00869-42F8-40CB-8822-8E3F4D3AE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76F7D-4E0E-4631-BA35-0B17F8AF3107}" type="datetimeFigureOut">
              <a:rPr lang="ru-RU" smtClean="0"/>
              <a:t>20.08.2021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9CC04D-41E6-40E2-AE3A-43D737AD5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8450AA-60A0-42BA-B54A-8BA0E32B4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40121-62F4-4720-A224-EE9B1F62BB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8277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113F3D-2D25-4CCE-82BC-6A75754DA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4EDDF92-FD2F-4159-BCDE-F15811796E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BBDDFDF-4824-4953-9B36-8BAB179667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D3761A8-ADF8-4186-9848-251E14716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76F7D-4E0E-4631-BA35-0B17F8AF3107}" type="datetimeFigureOut">
              <a:rPr lang="ru-RU" smtClean="0"/>
              <a:t>20.08.2021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24FC8E-9958-4576-AD2E-E2D25DCAC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2199771-9E48-4A0A-AB5B-3CA3D3EC7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40121-62F4-4720-A224-EE9B1F62BB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2723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9762B8-93EE-4F4C-AF7C-9A42D5F71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FF73447-AE21-4E99-897B-53F401633B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FC3DD14-E48D-46B1-A477-1B115FD69F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5EF663B-105F-4B64-BB6C-2D0F6640B6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92222ED-FC89-4FB0-8456-1AF26D02C2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77AE7D-B05E-48FC-8783-596047033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76F7D-4E0E-4631-BA35-0B17F8AF3107}" type="datetimeFigureOut">
              <a:rPr lang="ru-RU" smtClean="0"/>
              <a:t>20.08.2021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06EE9D9-EF92-4B34-977B-E85DB46A8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E1FCBCE-59EE-4975-AF16-E9DB1627F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40121-62F4-4720-A224-EE9B1F62BB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7407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DA8409-884E-4812-9EC8-0C241CD79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CB774F7-317F-4ED0-B9D5-673FF37E0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76F7D-4E0E-4631-BA35-0B17F8AF3107}" type="datetimeFigureOut">
              <a:rPr lang="ru-RU" smtClean="0"/>
              <a:t>20.08.2021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94064DD-5B6E-42DC-B692-D9FF177D8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FAD26CA-94FC-4655-A42A-8B5271597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40121-62F4-4720-A224-EE9B1F62BB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47422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D0115D9-7E73-4F7C-8AB7-4BE8B6457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76F7D-4E0E-4631-BA35-0B17F8AF3107}" type="datetimeFigureOut">
              <a:rPr lang="ru-RU" smtClean="0"/>
              <a:t>20.08.2021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9487F27-3A0F-415A-BBE7-B9629271B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203A0E2-5B76-4399-9AB0-C9920D31C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40121-62F4-4720-A224-EE9B1F62BB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2426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E3EB79-6F0D-4E6C-96F7-5C6001EB5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E3688A-A9A8-4B19-935B-5C09BA87B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3E7045A-903C-4038-B010-679718BCA5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86B9C73-5CD3-496E-A2CA-33E897AEA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76F7D-4E0E-4631-BA35-0B17F8AF3107}" type="datetimeFigureOut">
              <a:rPr lang="ru-RU" smtClean="0"/>
              <a:t>20.08.2021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A0A2737-4438-4F4C-B638-105908742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05818A-1C3B-4AF3-A77A-C54E8F86C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40121-62F4-4720-A224-EE9B1F62BB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83234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13DB4E-4740-48C0-92E8-6F267D91B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6D77ADB-6F35-4F2C-9F0B-CABA505476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FEEFAB-D6B5-490B-B99F-075309A11F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A605763-4896-442D-9421-463D4053E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76F7D-4E0E-4631-BA35-0B17F8AF3107}" type="datetimeFigureOut">
              <a:rPr lang="ru-RU" smtClean="0"/>
              <a:t>20.08.2021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7F2437C-448B-47A3-AE55-D49F8417A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B8C6B77-8257-4C6D-81FD-3A26250AE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40121-62F4-4720-A224-EE9B1F62BB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15000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B94FBF-3D03-42DB-B85A-5D9D7148C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67EEC1B-7073-4585-BDCD-D359D6D361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E8ED8B-F592-42C1-870E-5B8B1D7A4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76F7D-4E0E-4631-BA35-0B17F8AF3107}" type="datetimeFigureOut">
              <a:rPr lang="ru-RU" smtClean="0"/>
              <a:t>20.08.2021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F4CA19-FA2F-40E7-AE3C-1AE544F593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01424C-6146-43FC-8233-CDC436CA9E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40121-62F4-4720-A224-EE9B1F62BB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2442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hyperlink" Target="https://vk.com/englishtutorforteen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vk.com/englishtutorforteens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6.png"/><Relationship Id="rId7" Type="http://schemas.openxmlformats.org/officeDocument/2006/relationships/image" Target="../media/image24.png"/><Relationship Id="rId2" Type="http://schemas.openxmlformats.org/officeDocument/2006/relationships/hyperlink" Target="https://vk.com/englishtutorforteen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6.png"/><Relationship Id="rId7" Type="http://schemas.openxmlformats.org/officeDocument/2006/relationships/image" Target="../media/image26.png"/><Relationship Id="rId2" Type="http://schemas.openxmlformats.org/officeDocument/2006/relationships/hyperlink" Target="https://vk.com/englishtutorforteen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6.png"/><Relationship Id="rId7" Type="http://schemas.openxmlformats.org/officeDocument/2006/relationships/image" Target="../media/image28.png"/><Relationship Id="rId2" Type="http://schemas.openxmlformats.org/officeDocument/2006/relationships/hyperlink" Target="https://vk.com/englishtutorforteen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hyperlink" Target="https://vk.com/englishtutorforteens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hyperlink" Target="https://vk.com/englishtutorforteens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hyperlink" Target="https://vk.com/englishtutorforteens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hyperlink" Target="https://vk.com/englishtutorforteens" TargetMode="External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vk.com/englishtutorforteens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vk.com/englishtutorforteens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student.vznaniya.ru/home/lesson/191760/Flashcard/?slug=RSQTbh6q&amp;onlypreview=true" TargetMode="External"/><Relationship Id="rId3" Type="http://schemas.openxmlformats.org/officeDocument/2006/relationships/image" Target="../media/image6.png"/><Relationship Id="rId7" Type="http://schemas.openxmlformats.org/officeDocument/2006/relationships/image" Target="../media/image19.png"/><Relationship Id="rId2" Type="http://schemas.openxmlformats.org/officeDocument/2006/relationships/hyperlink" Target="https://vk.com/englishtutorforteens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quizlet.com/_a2kme5?x=1jqt&amp;i=1bxx6d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18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vk.com/englishtutorforteens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555A3CD6-A577-4F26-8A87-27D5E58FA962}"/>
              </a:ext>
            </a:extLst>
          </p:cNvPr>
          <p:cNvGrpSpPr/>
          <p:nvPr/>
        </p:nvGrpSpPr>
        <p:grpSpPr>
          <a:xfrm>
            <a:off x="-11149" y="-1"/>
            <a:ext cx="12203149" cy="6857999"/>
            <a:chOff x="-11149" y="-1"/>
            <a:chExt cx="12203149" cy="6857999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CDD32066-BA9D-48DE-BE49-9AF09EA4FB13}"/>
                </a:ext>
              </a:extLst>
            </p:cNvPr>
            <p:cNvSpPr/>
            <p:nvPr/>
          </p:nvSpPr>
          <p:spPr>
            <a:xfrm>
              <a:off x="-11149" y="-1"/>
              <a:ext cx="12203149" cy="6857999"/>
            </a:xfrm>
            <a:prstGeom prst="rect">
              <a:avLst/>
            </a:prstGeom>
            <a:solidFill>
              <a:srgbClr val="FEE4CD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Прямоугольник 15">
              <a:hlinkClick r:id="rId2"/>
              <a:extLst>
                <a:ext uri="{FF2B5EF4-FFF2-40B4-BE49-F238E27FC236}">
                  <a16:creationId xmlns:a16="http://schemas.microsoft.com/office/drawing/2014/main" id="{43D4A1A1-48E5-4987-BDE2-8443828564AD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7A0CC086-AC4F-4179-8073-703CA6D82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938" y="0"/>
            <a:ext cx="96361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0D9CF5-BAEA-4B32-A7CD-82507F3AC3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0955" y="2214472"/>
            <a:ext cx="1323975" cy="781050"/>
          </a:xfrm>
          <a:prstGeom prst="rect">
            <a:avLst/>
          </a:prstGeom>
          <a:ln w="28575">
            <a:solidFill>
              <a:srgbClr val="EA411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E34CF813-3ECC-4216-9558-C2EF96C4DD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8366" y="3692587"/>
            <a:ext cx="4657725" cy="733425"/>
          </a:xfrm>
          <a:prstGeom prst="rect">
            <a:avLst/>
          </a:prstGeom>
          <a:ln w="28575">
            <a:solidFill>
              <a:srgbClr val="EA411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15C08CC-D1DD-465F-895D-A7B4D18817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0904" y="4599842"/>
            <a:ext cx="2124075" cy="419100"/>
          </a:xfrm>
          <a:prstGeom prst="rect">
            <a:avLst/>
          </a:prstGeom>
          <a:ln w="28575">
            <a:solidFill>
              <a:srgbClr val="EA411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635F3DA-5C53-4FB3-9776-EC4B2DFC63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9940" y="5097394"/>
            <a:ext cx="2314575" cy="323850"/>
          </a:xfrm>
          <a:prstGeom prst="rect">
            <a:avLst/>
          </a:prstGeom>
          <a:ln w="28575">
            <a:solidFill>
              <a:srgbClr val="EA411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38672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14D26FE2-764D-4A99-814C-CBB4E6B3C7C5}"/>
              </a:ext>
            </a:extLst>
          </p:cNvPr>
          <p:cNvGrpSpPr/>
          <p:nvPr/>
        </p:nvGrpSpPr>
        <p:grpSpPr>
          <a:xfrm>
            <a:off x="-11149" y="0"/>
            <a:ext cx="12203149" cy="6857999"/>
            <a:chOff x="-11149" y="-1"/>
            <a:chExt cx="12203149" cy="6857999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B869D2B8-300F-4423-95DE-3BC64F381615}"/>
                </a:ext>
              </a:extLst>
            </p:cNvPr>
            <p:cNvGrpSpPr/>
            <p:nvPr/>
          </p:nvGrpSpPr>
          <p:grpSpPr>
            <a:xfrm>
              <a:off x="-11149" y="-1"/>
              <a:ext cx="12203149" cy="6857999"/>
              <a:chOff x="-11149" y="-1"/>
              <a:chExt cx="12203149" cy="6857999"/>
            </a:xfrm>
          </p:grpSpPr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20B63F3E-5F89-4FAE-A2A3-713817977655}"/>
                  </a:ext>
                </a:extLst>
              </p:cNvPr>
              <p:cNvSpPr/>
              <p:nvPr/>
            </p:nvSpPr>
            <p:spPr>
              <a:xfrm>
                <a:off x="-11149" y="-1"/>
                <a:ext cx="12203149" cy="6857999"/>
              </a:xfrm>
              <a:prstGeom prst="rect">
                <a:avLst/>
              </a:prstGeom>
              <a:solidFill>
                <a:srgbClr val="FEE4CD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0" name="Прямоугольник 9">
                <a:hlinkClick r:id="rId2"/>
                <a:extLst>
                  <a:ext uri="{FF2B5EF4-FFF2-40B4-BE49-F238E27FC236}">
                    <a16:creationId xmlns:a16="http://schemas.microsoft.com/office/drawing/2014/main" id="{FB43B451-AC9D-4281-BABB-3AFAD7081ED2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F963CA19-E20F-4FBE-8BAE-95122BB81F7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472518" y="119518"/>
              <a:ext cx="11235814" cy="6618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AD3E4D-ABBA-47AA-BDFB-D6033601AE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" r="1758"/>
          <a:stretch/>
        </p:blipFill>
        <p:spPr>
          <a:xfrm>
            <a:off x="4107687" y="1045032"/>
            <a:ext cx="3615477" cy="2517165"/>
          </a:xfrm>
          <a:prstGeom prst="rect">
            <a:avLst/>
          </a:prstGeom>
          <a:ln w="28575">
            <a:solidFill>
              <a:srgbClr val="EA411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1">
            <a:extLst>
              <a:ext uri="{FF2B5EF4-FFF2-40B4-BE49-F238E27FC236}">
                <a16:creationId xmlns:a16="http://schemas.microsoft.com/office/drawing/2014/main" id="{6F561845-9FD2-440B-8024-3C4CA3C6F170}"/>
              </a:ext>
            </a:extLst>
          </p:cNvPr>
          <p:cNvSpPr/>
          <p:nvPr/>
        </p:nvSpPr>
        <p:spPr>
          <a:xfrm>
            <a:off x="5883035" y="5264774"/>
            <a:ext cx="4623638" cy="400110"/>
          </a:xfrm>
          <a:prstGeom prst="rect">
            <a:avLst/>
          </a:prstGeom>
          <a:solidFill>
            <a:schemeClr val="bg1"/>
          </a:solidFill>
          <a:ln>
            <a:solidFill>
              <a:srgbClr val="EA4113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none" lIns="91440" tIns="45720" rIns="91440" bIns="45720">
            <a:spAutoFit/>
          </a:bodyPr>
          <a:lstStyle/>
          <a:p>
            <a:r>
              <a:rPr lang="en-US" sz="2000" b="1" cap="none" spc="0" dirty="0">
                <a:ln w="0"/>
                <a:solidFill>
                  <a:schemeClr val="tx1"/>
                </a:solidFill>
              </a:rPr>
              <a:t>Robbie</a:t>
            </a:r>
            <a:r>
              <a:rPr lang="en-US" sz="2000" cap="none" spc="0" dirty="0">
                <a:ln w="0"/>
                <a:solidFill>
                  <a:schemeClr val="tx1"/>
                </a:solidFill>
              </a:rPr>
              <a:t>: Mark, this is Ann. She’s my cousin.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84260E0-4E69-4086-B7DE-E2DE5BE960E8}"/>
              </a:ext>
            </a:extLst>
          </p:cNvPr>
          <p:cNvSpPr/>
          <p:nvPr/>
        </p:nvSpPr>
        <p:spPr>
          <a:xfrm>
            <a:off x="3072323" y="426562"/>
            <a:ext cx="6036204" cy="646331"/>
          </a:xfrm>
          <a:prstGeom prst="rect">
            <a:avLst/>
          </a:prstGeom>
          <a:solidFill>
            <a:schemeClr val="bg1"/>
          </a:solidFill>
          <a:ln>
            <a:solidFill>
              <a:srgbClr val="EA4113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marL="342900" indent="-342900">
              <a:buAutoNum type="arabicPeriod"/>
            </a:pPr>
            <a:r>
              <a:rPr lang="en-US" i="1" dirty="0">
                <a:ln w="0"/>
              </a:rPr>
              <a:t>Read the sentences. Who are the people in the pitcher?</a:t>
            </a:r>
          </a:p>
          <a:p>
            <a:pPr marL="342900" indent="-342900">
              <a:buAutoNum type="arabicPeriod"/>
            </a:pPr>
            <a:r>
              <a:rPr lang="en-US" i="1" dirty="0">
                <a:ln w="0"/>
              </a:rPr>
              <a:t>Put the sentences in the correct order to make a dialogue.</a:t>
            </a:r>
          </a:p>
        </p:txBody>
      </p:sp>
      <p:sp>
        <p:nvSpPr>
          <p:cNvPr id="14" name="2">
            <a:extLst>
              <a:ext uri="{FF2B5EF4-FFF2-40B4-BE49-F238E27FC236}">
                <a16:creationId xmlns:a16="http://schemas.microsoft.com/office/drawing/2014/main" id="{52E75B5C-6E3E-404D-B25B-07730FDA8C91}"/>
              </a:ext>
            </a:extLst>
          </p:cNvPr>
          <p:cNvSpPr/>
          <p:nvPr/>
        </p:nvSpPr>
        <p:spPr>
          <a:xfrm>
            <a:off x="3072323" y="5784403"/>
            <a:ext cx="5195589" cy="400110"/>
          </a:xfrm>
          <a:prstGeom prst="rect">
            <a:avLst/>
          </a:prstGeom>
          <a:solidFill>
            <a:schemeClr val="bg1"/>
          </a:solidFill>
          <a:ln>
            <a:solidFill>
              <a:srgbClr val="EA4113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none" lIns="91440" tIns="45720" rIns="91440" bIns="45720">
            <a:spAutoFit/>
          </a:bodyPr>
          <a:lstStyle/>
          <a:p>
            <a:r>
              <a:rPr lang="en-US" sz="2000" b="1" dirty="0">
                <a:ln w="0"/>
              </a:rPr>
              <a:t>Mark</a:t>
            </a:r>
            <a:r>
              <a:rPr lang="en-US" sz="2000" cap="none" spc="0" dirty="0">
                <a:ln w="0"/>
                <a:solidFill>
                  <a:schemeClr val="tx1"/>
                </a:solidFill>
              </a:rPr>
              <a:t>: I’m Robbie’s classmate. Nice to meet you.</a:t>
            </a:r>
          </a:p>
        </p:txBody>
      </p:sp>
      <p:sp>
        <p:nvSpPr>
          <p:cNvPr id="15" name="3">
            <a:extLst>
              <a:ext uri="{FF2B5EF4-FFF2-40B4-BE49-F238E27FC236}">
                <a16:creationId xmlns:a16="http://schemas.microsoft.com/office/drawing/2014/main" id="{95385648-449E-457E-920B-125CD1398F96}"/>
              </a:ext>
            </a:extLst>
          </p:cNvPr>
          <p:cNvSpPr/>
          <p:nvPr/>
        </p:nvSpPr>
        <p:spPr>
          <a:xfrm>
            <a:off x="2254184" y="5264774"/>
            <a:ext cx="3387017" cy="400110"/>
          </a:xfrm>
          <a:prstGeom prst="rect">
            <a:avLst/>
          </a:prstGeom>
          <a:solidFill>
            <a:schemeClr val="bg1"/>
          </a:solidFill>
          <a:ln>
            <a:solidFill>
              <a:srgbClr val="EA4113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none" lIns="91440" tIns="45720" rIns="91440" bIns="45720">
            <a:spAutoFit/>
          </a:bodyPr>
          <a:lstStyle/>
          <a:p>
            <a:r>
              <a:rPr lang="en-US" sz="2000" b="1" dirty="0">
                <a:ln w="0"/>
              </a:rPr>
              <a:t>Anna</a:t>
            </a:r>
            <a:r>
              <a:rPr lang="en-US" sz="2000" cap="none" spc="0" dirty="0">
                <a:ln w="0"/>
                <a:solidFill>
                  <a:schemeClr val="tx1"/>
                </a:solidFill>
              </a:rPr>
              <a:t>: Nice to meet you, Mark.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D2EF6D5-3D5A-41F4-85E7-A4A54AB68238}"/>
              </a:ext>
            </a:extLst>
          </p:cNvPr>
          <p:cNvSpPr/>
          <p:nvPr/>
        </p:nvSpPr>
        <p:spPr>
          <a:xfrm>
            <a:off x="7022093" y="1239214"/>
            <a:ext cx="1521570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EA4113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i="1" dirty="0">
                <a:ln w="0"/>
              </a:rPr>
              <a:t>Dialogue 2</a:t>
            </a:r>
          </a:p>
        </p:txBody>
      </p:sp>
    </p:spTree>
    <p:extLst>
      <p:ext uri="{BB962C8B-B14F-4D97-AF65-F5344CB8AC3E}">
        <p14:creationId xmlns:p14="http://schemas.microsoft.com/office/powerpoint/2010/main" val="23566546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7.40741E-7 L -0.17214 -0.22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07" y="-1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81481E-6 L 0.03503 -0.2162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5" y="-1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7.40741E-7 L 0.17617 -0.0583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02" y="-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14D26FE2-764D-4A99-814C-CBB4E6B3C7C5}"/>
              </a:ext>
            </a:extLst>
          </p:cNvPr>
          <p:cNvGrpSpPr/>
          <p:nvPr/>
        </p:nvGrpSpPr>
        <p:grpSpPr>
          <a:xfrm>
            <a:off x="0" y="0"/>
            <a:ext cx="12203149" cy="6857999"/>
            <a:chOff x="-11149" y="-1"/>
            <a:chExt cx="12203149" cy="6857999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B869D2B8-300F-4423-95DE-3BC64F381615}"/>
                </a:ext>
              </a:extLst>
            </p:cNvPr>
            <p:cNvGrpSpPr/>
            <p:nvPr/>
          </p:nvGrpSpPr>
          <p:grpSpPr>
            <a:xfrm>
              <a:off x="-11149" y="-1"/>
              <a:ext cx="12203149" cy="6857999"/>
              <a:chOff x="-11149" y="-1"/>
              <a:chExt cx="12203149" cy="6857999"/>
            </a:xfrm>
          </p:grpSpPr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20B63F3E-5F89-4FAE-A2A3-713817977655}"/>
                  </a:ext>
                </a:extLst>
              </p:cNvPr>
              <p:cNvSpPr/>
              <p:nvPr/>
            </p:nvSpPr>
            <p:spPr>
              <a:xfrm>
                <a:off x="-11149" y="-1"/>
                <a:ext cx="12203149" cy="6857999"/>
              </a:xfrm>
              <a:prstGeom prst="rect">
                <a:avLst/>
              </a:prstGeom>
              <a:solidFill>
                <a:srgbClr val="FEE4CD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0" name="Прямоугольник 9">
                <a:hlinkClick r:id="rId2"/>
                <a:extLst>
                  <a:ext uri="{FF2B5EF4-FFF2-40B4-BE49-F238E27FC236}">
                    <a16:creationId xmlns:a16="http://schemas.microsoft.com/office/drawing/2014/main" id="{FB43B451-AC9D-4281-BABB-3AFAD7081ED2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F963CA19-E20F-4FBE-8BAE-95122BB81F7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472518" y="119518"/>
              <a:ext cx="11235814" cy="6618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4439402-0A0D-4474-B964-1E2AFBF5C4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00" t="6880" r="51967" b="41200"/>
          <a:stretch/>
        </p:blipFill>
        <p:spPr>
          <a:xfrm>
            <a:off x="1418093" y="119519"/>
            <a:ext cx="3615477" cy="2517165"/>
          </a:xfrm>
          <a:prstGeom prst="rect">
            <a:avLst/>
          </a:prstGeom>
          <a:ln w="28575">
            <a:solidFill>
              <a:srgbClr val="EA411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1">
            <a:extLst>
              <a:ext uri="{FF2B5EF4-FFF2-40B4-BE49-F238E27FC236}">
                <a16:creationId xmlns:a16="http://schemas.microsoft.com/office/drawing/2014/main" id="{4AD3C3AF-805C-4F28-AE5A-1E7539843179}"/>
              </a:ext>
            </a:extLst>
          </p:cNvPr>
          <p:cNvSpPr/>
          <p:nvPr/>
        </p:nvSpPr>
        <p:spPr>
          <a:xfrm>
            <a:off x="811485" y="2751252"/>
            <a:ext cx="4828694" cy="707886"/>
          </a:xfrm>
          <a:prstGeom prst="rect">
            <a:avLst/>
          </a:prstGeom>
          <a:solidFill>
            <a:schemeClr val="bg1"/>
          </a:solidFill>
          <a:ln>
            <a:solidFill>
              <a:srgbClr val="EA4113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none" lIns="91440" tIns="45720" rIns="91440" bIns="45720">
            <a:spAutoFit/>
          </a:bodyPr>
          <a:lstStyle/>
          <a:p>
            <a:r>
              <a:rPr lang="en-US" sz="2000" b="1" cap="none" spc="0" dirty="0">
                <a:ln w="0"/>
                <a:solidFill>
                  <a:schemeClr val="tx1"/>
                </a:solidFill>
              </a:rPr>
              <a:t>Dave</a:t>
            </a:r>
            <a:r>
              <a:rPr lang="en-US" sz="2000" cap="none" spc="0" dirty="0">
                <a:ln w="0"/>
                <a:solidFill>
                  <a:schemeClr val="tx1"/>
                </a:solidFill>
              </a:rPr>
              <a:t>: Dad, this is </a:t>
            </a:r>
            <a:r>
              <a:rPr lang="en-US" sz="2000" dirty="0">
                <a:ln w="0"/>
              </a:rPr>
              <a:t>Jonas. He is my classmate. </a:t>
            </a:r>
          </a:p>
          <a:p>
            <a:r>
              <a:rPr lang="en-US" sz="2000" cap="none" spc="0" dirty="0">
                <a:ln w="0"/>
                <a:solidFill>
                  <a:schemeClr val="tx1"/>
                </a:solidFill>
              </a:rPr>
              <a:t>           Jonas, this is my dad. </a:t>
            </a:r>
          </a:p>
        </p:txBody>
      </p:sp>
      <p:sp>
        <p:nvSpPr>
          <p:cNvPr id="15" name="2">
            <a:extLst>
              <a:ext uri="{FF2B5EF4-FFF2-40B4-BE49-F238E27FC236}">
                <a16:creationId xmlns:a16="http://schemas.microsoft.com/office/drawing/2014/main" id="{66525B33-D164-4958-A4D6-99620991F796}"/>
              </a:ext>
            </a:extLst>
          </p:cNvPr>
          <p:cNvSpPr/>
          <p:nvPr/>
        </p:nvSpPr>
        <p:spPr>
          <a:xfrm>
            <a:off x="811485" y="3499219"/>
            <a:ext cx="3929024" cy="400110"/>
          </a:xfrm>
          <a:prstGeom prst="rect">
            <a:avLst/>
          </a:prstGeom>
          <a:solidFill>
            <a:schemeClr val="bg1"/>
          </a:solidFill>
          <a:ln>
            <a:solidFill>
              <a:srgbClr val="EA4113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none" lIns="91440" tIns="45720" rIns="91440" bIns="45720">
            <a:spAutoFit/>
          </a:bodyPr>
          <a:lstStyle/>
          <a:p>
            <a:r>
              <a:rPr lang="en-US" sz="2000" b="1" cap="none" spc="0" dirty="0">
                <a:ln w="0"/>
                <a:solidFill>
                  <a:schemeClr val="tx1"/>
                </a:solidFill>
              </a:rPr>
              <a:t>Dad</a:t>
            </a:r>
            <a:r>
              <a:rPr lang="en-US" sz="2000" cap="none" spc="0" dirty="0">
                <a:ln w="0"/>
                <a:solidFill>
                  <a:schemeClr val="tx1"/>
                </a:solidFill>
              </a:rPr>
              <a:t>: Hello, Jonas. Nice to meet you.</a:t>
            </a:r>
          </a:p>
        </p:txBody>
      </p:sp>
      <p:sp>
        <p:nvSpPr>
          <p:cNvPr id="16" name="3">
            <a:extLst>
              <a:ext uri="{FF2B5EF4-FFF2-40B4-BE49-F238E27FC236}">
                <a16:creationId xmlns:a16="http://schemas.microsoft.com/office/drawing/2014/main" id="{9815836F-EC43-431F-B6F0-DC05841FB1C0}"/>
              </a:ext>
            </a:extLst>
          </p:cNvPr>
          <p:cNvSpPr/>
          <p:nvPr/>
        </p:nvSpPr>
        <p:spPr>
          <a:xfrm>
            <a:off x="811485" y="3932237"/>
            <a:ext cx="4285469" cy="400110"/>
          </a:xfrm>
          <a:prstGeom prst="rect">
            <a:avLst/>
          </a:prstGeom>
          <a:solidFill>
            <a:schemeClr val="bg1"/>
          </a:solidFill>
          <a:ln>
            <a:solidFill>
              <a:srgbClr val="EA4113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none" lIns="91440" tIns="45720" rIns="91440" bIns="45720">
            <a:spAutoFit/>
          </a:bodyPr>
          <a:lstStyle/>
          <a:p>
            <a:r>
              <a:rPr lang="en-US" sz="2000" b="1" cap="none" spc="0" dirty="0">
                <a:ln w="0"/>
                <a:solidFill>
                  <a:schemeClr val="tx1"/>
                </a:solidFill>
              </a:rPr>
              <a:t>Jonas</a:t>
            </a:r>
            <a:r>
              <a:rPr lang="en-US" sz="2000" cap="none" spc="0" dirty="0">
                <a:ln w="0"/>
                <a:solidFill>
                  <a:schemeClr val="tx1"/>
                </a:solidFill>
              </a:rPr>
              <a:t>: Nice to meet you too, Mr. Smith.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2A31694-A4E9-4C03-B53A-1DE99A4392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" r="1758"/>
          <a:stretch/>
        </p:blipFill>
        <p:spPr>
          <a:xfrm>
            <a:off x="6710393" y="62296"/>
            <a:ext cx="3615477" cy="2517165"/>
          </a:xfrm>
          <a:prstGeom prst="rect">
            <a:avLst/>
          </a:prstGeom>
          <a:ln w="28575">
            <a:solidFill>
              <a:srgbClr val="EA411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8" name="1">
            <a:extLst>
              <a:ext uri="{FF2B5EF4-FFF2-40B4-BE49-F238E27FC236}">
                <a16:creationId xmlns:a16="http://schemas.microsoft.com/office/drawing/2014/main" id="{C9CFC640-433A-4C36-B184-C519FEEA531A}"/>
              </a:ext>
            </a:extLst>
          </p:cNvPr>
          <p:cNvSpPr/>
          <p:nvPr/>
        </p:nvSpPr>
        <p:spPr>
          <a:xfrm>
            <a:off x="6279391" y="2730827"/>
            <a:ext cx="4623638" cy="400110"/>
          </a:xfrm>
          <a:prstGeom prst="rect">
            <a:avLst/>
          </a:prstGeom>
          <a:solidFill>
            <a:schemeClr val="bg1"/>
          </a:solidFill>
          <a:ln>
            <a:solidFill>
              <a:srgbClr val="EA4113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none" lIns="91440" tIns="45720" rIns="91440" bIns="45720">
            <a:spAutoFit/>
          </a:bodyPr>
          <a:lstStyle/>
          <a:p>
            <a:r>
              <a:rPr lang="en-US" sz="2000" b="1" cap="none" spc="0" dirty="0">
                <a:ln w="0"/>
                <a:solidFill>
                  <a:schemeClr val="tx1"/>
                </a:solidFill>
              </a:rPr>
              <a:t>Robbie</a:t>
            </a:r>
            <a:r>
              <a:rPr lang="en-US" sz="2000" cap="none" spc="0" dirty="0">
                <a:ln w="0"/>
                <a:solidFill>
                  <a:schemeClr val="tx1"/>
                </a:solidFill>
              </a:rPr>
              <a:t>: Mark, this is Ann. She’s my cousin.</a:t>
            </a:r>
          </a:p>
        </p:txBody>
      </p:sp>
      <p:sp>
        <p:nvSpPr>
          <p:cNvPr id="19" name="2">
            <a:extLst>
              <a:ext uri="{FF2B5EF4-FFF2-40B4-BE49-F238E27FC236}">
                <a16:creationId xmlns:a16="http://schemas.microsoft.com/office/drawing/2014/main" id="{C8D1C55F-4B42-4D24-B044-021BF61E0781}"/>
              </a:ext>
            </a:extLst>
          </p:cNvPr>
          <p:cNvSpPr/>
          <p:nvPr/>
        </p:nvSpPr>
        <p:spPr>
          <a:xfrm>
            <a:off x="6275285" y="3228943"/>
            <a:ext cx="5195589" cy="400110"/>
          </a:xfrm>
          <a:prstGeom prst="rect">
            <a:avLst/>
          </a:prstGeom>
          <a:solidFill>
            <a:schemeClr val="bg1"/>
          </a:solidFill>
          <a:ln>
            <a:solidFill>
              <a:srgbClr val="EA4113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none" lIns="91440" tIns="45720" rIns="91440" bIns="45720">
            <a:spAutoFit/>
          </a:bodyPr>
          <a:lstStyle/>
          <a:p>
            <a:r>
              <a:rPr lang="en-US" sz="2000" b="1" dirty="0">
                <a:ln w="0"/>
              </a:rPr>
              <a:t>Mark</a:t>
            </a:r>
            <a:r>
              <a:rPr lang="en-US" sz="2000" cap="none" spc="0" dirty="0">
                <a:ln w="0"/>
                <a:solidFill>
                  <a:schemeClr val="tx1"/>
                </a:solidFill>
              </a:rPr>
              <a:t>: I’m Robbie’s classmate. Nice to meet you.</a:t>
            </a:r>
          </a:p>
        </p:txBody>
      </p:sp>
      <p:sp>
        <p:nvSpPr>
          <p:cNvPr id="20" name="3">
            <a:extLst>
              <a:ext uri="{FF2B5EF4-FFF2-40B4-BE49-F238E27FC236}">
                <a16:creationId xmlns:a16="http://schemas.microsoft.com/office/drawing/2014/main" id="{C31BD4E6-920E-40FC-B077-00969AF7D51C}"/>
              </a:ext>
            </a:extLst>
          </p:cNvPr>
          <p:cNvSpPr/>
          <p:nvPr/>
        </p:nvSpPr>
        <p:spPr>
          <a:xfrm>
            <a:off x="6275285" y="3734063"/>
            <a:ext cx="3387017" cy="400110"/>
          </a:xfrm>
          <a:prstGeom prst="rect">
            <a:avLst/>
          </a:prstGeom>
          <a:solidFill>
            <a:schemeClr val="bg1"/>
          </a:solidFill>
          <a:ln>
            <a:solidFill>
              <a:srgbClr val="EA4113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none" lIns="91440" tIns="45720" rIns="91440" bIns="45720">
            <a:spAutoFit/>
          </a:bodyPr>
          <a:lstStyle/>
          <a:p>
            <a:r>
              <a:rPr lang="en-US" sz="2000" b="1" dirty="0">
                <a:ln w="0"/>
              </a:rPr>
              <a:t>Anna</a:t>
            </a:r>
            <a:r>
              <a:rPr lang="en-US" sz="2000" cap="none" spc="0" dirty="0">
                <a:ln w="0"/>
                <a:solidFill>
                  <a:schemeClr val="tx1"/>
                </a:solidFill>
              </a:rPr>
              <a:t>: Nice to meet you, Mark.</a:t>
            </a:r>
          </a:p>
        </p:txBody>
      </p:sp>
      <p:pic>
        <p:nvPicPr>
          <p:cNvPr id="22" name="Рисунок 2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6C14AEF-6A8E-4DCF-B358-4E1E507FC8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9546" y="5123049"/>
            <a:ext cx="6485870" cy="1087569"/>
          </a:xfrm>
          <a:prstGeom prst="rect">
            <a:avLst/>
          </a:prstGeom>
          <a:ln w="28575">
            <a:solidFill>
              <a:srgbClr val="7030A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BD43BF5-788A-4456-9AF8-C29B39F70C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4694" y="4560690"/>
            <a:ext cx="1422611" cy="392444"/>
          </a:xfrm>
          <a:prstGeom prst="rect">
            <a:avLst/>
          </a:prstGeom>
          <a:ln w="28575">
            <a:solidFill>
              <a:srgbClr val="7030A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D0A65A79-8497-49A2-B3CD-5E50B3C55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110" y="4984466"/>
            <a:ext cx="1722856" cy="1226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405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14D26FE2-764D-4A99-814C-CBB4E6B3C7C5}"/>
              </a:ext>
            </a:extLst>
          </p:cNvPr>
          <p:cNvGrpSpPr/>
          <p:nvPr/>
        </p:nvGrpSpPr>
        <p:grpSpPr>
          <a:xfrm>
            <a:off x="0" y="0"/>
            <a:ext cx="12203149" cy="6857999"/>
            <a:chOff x="-11149" y="-1"/>
            <a:chExt cx="12203149" cy="6857999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B869D2B8-300F-4423-95DE-3BC64F381615}"/>
                </a:ext>
              </a:extLst>
            </p:cNvPr>
            <p:cNvGrpSpPr/>
            <p:nvPr/>
          </p:nvGrpSpPr>
          <p:grpSpPr>
            <a:xfrm>
              <a:off x="-11149" y="-1"/>
              <a:ext cx="12203149" cy="6857999"/>
              <a:chOff x="-11149" y="-1"/>
              <a:chExt cx="12203149" cy="6857999"/>
            </a:xfrm>
          </p:grpSpPr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20B63F3E-5F89-4FAE-A2A3-713817977655}"/>
                  </a:ext>
                </a:extLst>
              </p:cNvPr>
              <p:cNvSpPr/>
              <p:nvPr/>
            </p:nvSpPr>
            <p:spPr>
              <a:xfrm>
                <a:off x="-11149" y="-1"/>
                <a:ext cx="12203149" cy="6857999"/>
              </a:xfrm>
              <a:prstGeom prst="rect">
                <a:avLst/>
              </a:prstGeom>
              <a:solidFill>
                <a:srgbClr val="FEE4CD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0" name="Прямоугольник 9">
                <a:hlinkClick r:id="rId2"/>
                <a:extLst>
                  <a:ext uri="{FF2B5EF4-FFF2-40B4-BE49-F238E27FC236}">
                    <a16:creationId xmlns:a16="http://schemas.microsoft.com/office/drawing/2014/main" id="{FB43B451-AC9D-4281-BABB-3AFAD7081ED2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F963CA19-E20F-4FBE-8BAE-95122BB81F7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472518" y="119518"/>
              <a:ext cx="11235814" cy="6618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4439402-0A0D-4474-B964-1E2AFBF5C4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00" t="6880" r="51967" b="41200"/>
          <a:stretch/>
        </p:blipFill>
        <p:spPr>
          <a:xfrm>
            <a:off x="1418093" y="119519"/>
            <a:ext cx="3615477" cy="2517165"/>
          </a:xfrm>
          <a:prstGeom prst="rect">
            <a:avLst/>
          </a:prstGeom>
          <a:ln w="28575">
            <a:solidFill>
              <a:srgbClr val="EA411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1">
            <a:extLst>
              <a:ext uri="{FF2B5EF4-FFF2-40B4-BE49-F238E27FC236}">
                <a16:creationId xmlns:a16="http://schemas.microsoft.com/office/drawing/2014/main" id="{4AD3C3AF-805C-4F28-AE5A-1E7539843179}"/>
              </a:ext>
            </a:extLst>
          </p:cNvPr>
          <p:cNvSpPr/>
          <p:nvPr/>
        </p:nvSpPr>
        <p:spPr>
          <a:xfrm>
            <a:off x="811485" y="2751252"/>
            <a:ext cx="4828694" cy="707886"/>
          </a:xfrm>
          <a:prstGeom prst="rect">
            <a:avLst/>
          </a:prstGeom>
          <a:solidFill>
            <a:schemeClr val="bg1"/>
          </a:solidFill>
          <a:ln>
            <a:solidFill>
              <a:srgbClr val="EA4113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none" lIns="91440" tIns="45720" rIns="91440" bIns="45720">
            <a:spAutoFit/>
          </a:bodyPr>
          <a:lstStyle/>
          <a:p>
            <a:r>
              <a:rPr lang="en-US" sz="2000" b="1" cap="none" spc="0" dirty="0">
                <a:ln w="0"/>
                <a:solidFill>
                  <a:schemeClr val="tx1"/>
                </a:solidFill>
              </a:rPr>
              <a:t>Dave</a:t>
            </a:r>
            <a:r>
              <a:rPr lang="en-US" sz="2000" cap="none" spc="0" dirty="0">
                <a:ln w="0"/>
                <a:solidFill>
                  <a:schemeClr val="tx1"/>
                </a:solidFill>
              </a:rPr>
              <a:t>: Dad, this is </a:t>
            </a:r>
            <a:r>
              <a:rPr lang="en-US" sz="2000" dirty="0">
                <a:ln w="0"/>
              </a:rPr>
              <a:t>Jonas. He is my classmate. </a:t>
            </a:r>
          </a:p>
          <a:p>
            <a:r>
              <a:rPr lang="en-US" sz="2000" cap="none" spc="0" dirty="0">
                <a:ln w="0"/>
                <a:solidFill>
                  <a:schemeClr val="tx1"/>
                </a:solidFill>
              </a:rPr>
              <a:t>           Jonas, this is my dad. </a:t>
            </a:r>
          </a:p>
        </p:txBody>
      </p:sp>
      <p:sp>
        <p:nvSpPr>
          <p:cNvPr id="15" name="2">
            <a:extLst>
              <a:ext uri="{FF2B5EF4-FFF2-40B4-BE49-F238E27FC236}">
                <a16:creationId xmlns:a16="http://schemas.microsoft.com/office/drawing/2014/main" id="{66525B33-D164-4958-A4D6-99620991F796}"/>
              </a:ext>
            </a:extLst>
          </p:cNvPr>
          <p:cNvSpPr/>
          <p:nvPr/>
        </p:nvSpPr>
        <p:spPr>
          <a:xfrm>
            <a:off x="811485" y="3499219"/>
            <a:ext cx="3929024" cy="400110"/>
          </a:xfrm>
          <a:prstGeom prst="rect">
            <a:avLst/>
          </a:prstGeom>
          <a:solidFill>
            <a:schemeClr val="bg1"/>
          </a:solidFill>
          <a:ln>
            <a:solidFill>
              <a:srgbClr val="EA4113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none" lIns="91440" tIns="45720" rIns="91440" bIns="45720">
            <a:spAutoFit/>
          </a:bodyPr>
          <a:lstStyle/>
          <a:p>
            <a:r>
              <a:rPr lang="en-US" sz="2000" b="1" cap="none" spc="0" dirty="0">
                <a:ln w="0"/>
                <a:solidFill>
                  <a:schemeClr val="tx1"/>
                </a:solidFill>
              </a:rPr>
              <a:t>Dad</a:t>
            </a:r>
            <a:r>
              <a:rPr lang="en-US" sz="2000" cap="none" spc="0" dirty="0">
                <a:ln w="0"/>
                <a:solidFill>
                  <a:schemeClr val="tx1"/>
                </a:solidFill>
              </a:rPr>
              <a:t>: Hello, Jonas. Nice to meet you.</a:t>
            </a:r>
          </a:p>
        </p:txBody>
      </p:sp>
      <p:sp>
        <p:nvSpPr>
          <p:cNvPr id="16" name="3">
            <a:extLst>
              <a:ext uri="{FF2B5EF4-FFF2-40B4-BE49-F238E27FC236}">
                <a16:creationId xmlns:a16="http://schemas.microsoft.com/office/drawing/2014/main" id="{9815836F-EC43-431F-B6F0-DC05841FB1C0}"/>
              </a:ext>
            </a:extLst>
          </p:cNvPr>
          <p:cNvSpPr/>
          <p:nvPr/>
        </p:nvSpPr>
        <p:spPr>
          <a:xfrm>
            <a:off x="811485" y="3932237"/>
            <a:ext cx="4285469" cy="400110"/>
          </a:xfrm>
          <a:prstGeom prst="rect">
            <a:avLst/>
          </a:prstGeom>
          <a:solidFill>
            <a:schemeClr val="bg1"/>
          </a:solidFill>
          <a:ln>
            <a:solidFill>
              <a:srgbClr val="EA4113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none" lIns="91440" tIns="45720" rIns="91440" bIns="45720">
            <a:spAutoFit/>
          </a:bodyPr>
          <a:lstStyle/>
          <a:p>
            <a:r>
              <a:rPr lang="en-US" sz="2000" b="1" cap="none" spc="0" dirty="0">
                <a:ln w="0"/>
                <a:solidFill>
                  <a:schemeClr val="tx1"/>
                </a:solidFill>
              </a:rPr>
              <a:t>Jonas</a:t>
            </a:r>
            <a:r>
              <a:rPr lang="en-US" sz="2000" cap="none" spc="0" dirty="0">
                <a:ln w="0"/>
                <a:solidFill>
                  <a:schemeClr val="tx1"/>
                </a:solidFill>
              </a:rPr>
              <a:t>: Nice to meet you too, Mr. Smith.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2A31694-A4E9-4C03-B53A-1DE99A4392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" r="1758"/>
          <a:stretch/>
        </p:blipFill>
        <p:spPr>
          <a:xfrm>
            <a:off x="6710393" y="62296"/>
            <a:ext cx="3615477" cy="2517165"/>
          </a:xfrm>
          <a:prstGeom prst="rect">
            <a:avLst/>
          </a:prstGeom>
          <a:ln w="28575">
            <a:solidFill>
              <a:srgbClr val="EA411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8" name="1">
            <a:extLst>
              <a:ext uri="{FF2B5EF4-FFF2-40B4-BE49-F238E27FC236}">
                <a16:creationId xmlns:a16="http://schemas.microsoft.com/office/drawing/2014/main" id="{C9CFC640-433A-4C36-B184-C519FEEA531A}"/>
              </a:ext>
            </a:extLst>
          </p:cNvPr>
          <p:cNvSpPr/>
          <p:nvPr/>
        </p:nvSpPr>
        <p:spPr>
          <a:xfrm>
            <a:off x="6279391" y="2730827"/>
            <a:ext cx="4623638" cy="400110"/>
          </a:xfrm>
          <a:prstGeom prst="rect">
            <a:avLst/>
          </a:prstGeom>
          <a:solidFill>
            <a:schemeClr val="bg1"/>
          </a:solidFill>
          <a:ln>
            <a:solidFill>
              <a:srgbClr val="EA4113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none" lIns="91440" tIns="45720" rIns="91440" bIns="45720">
            <a:spAutoFit/>
          </a:bodyPr>
          <a:lstStyle/>
          <a:p>
            <a:r>
              <a:rPr lang="en-US" sz="2000" b="1" cap="none" spc="0" dirty="0">
                <a:ln w="0"/>
                <a:solidFill>
                  <a:schemeClr val="tx1"/>
                </a:solidFill>
              </a:rPr>
              <a:t>Robbie</a:t>
            </a:r>
            <a:r>
              <a:rPr lang="en-US" sz="2000" cap="none" spc="0" dirty="0">
                <a:ln w="0"/>
                <a:solidFill>
                  <a:schemeClr val="tx1"/>
                </a:solidFill>
              </a:rPr>
              <a:t>: Mark, this is Ann. She’s my cousin.</a:t>
            </a:r>
          </a:p>
        </p:txBody>
      </p:sp>
      <p:sp>
        <p:nvSpPr>
          <p:cNvPr id="19" name="2">
            <a:extLst>
              <a:ext uri="{FF2B5EF4-FFF2-40B4-BE49-F238E27FC236}">
                <a16:creationId xmlns:a16="http://schemas.microsoft.com/office/drawing/2014/main" id="{C8D1C55F-4B42-4D24-B044-021BF61E0781}"/>
              </a:ext>
            </a:extLst>
          </p:cNvPr>
          <p:cNvSpPr/>
          <p:nvPr/>
        </p:nvSpPr>
        <p:spPr>
          <a:xfrm>
            <a:off x="6275285" y="3228943"/>
            <a:ext cx="5195589" cy="400110"/>
          </a:xfrm>
          <a:prstGeom prst="rect">
            <a:avLst/>
          </a:prstGeom>
          <a:solidFill>
            <a:schemeClr val="bg1"/>
          </a:solidFill>
          <a:ln>
            <a:solidFill>
              <a:srgbClr val="EA4113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none" lIns="91440" tIns="45720" rIns="91440" bIns="45720">
            <a:spAutoFit/>
          </a:bodyPr>
          <a:lstStyle/>
          <a:p>
            <a:r>
              <a:rPr lang="en-US" sz="2000" b="1" dirty="0">
                <a:ln w="0"/>
              </a:rPr>
              <a:t>Mark</a:t>
            </a:r>
            <a:r>
              <a:rPr lang="en-US" sz="2000" cap="none" spc="0" dirty="0">
                <a:ln w="0"/>
                <a:solidFill>
                  <a:schemeClr val="tx1"/>
                </a:solidFill>
              </a:rPr>
              <a:t>: I’m Robbie’s classmate. Nice to meet you.</a:t>
            </a:r>
          </a:p>
        </p:txBody>
      </p:sp>
      <p:sp>
        <p:nvSpPr>
          <p:cNvPr id="20" name="3">
            <a:extLst>
              <a:ext uri="{FF2B5EF4-FFF2-40B4-BE49-F238E27FC236}">
                <a16:creationId xmlns:a16="http://schemas.microsoft.com/office/drawing/2014/main" id="{C31BD4E6-920E-40FC-B077-00969AF7D51C}"/>
              </a:ext>
            </a:extLst>
          </p:cNvPr>
          <p:cNvSpPr/>
          <p:nvPr/>
        </p:nvSpPr>
        <p:spPr>
          <a:xfrm>
            <a:off x="6275285" y="3734063"/>
            <a:ext cx="3387017" cy="400110"/>
          </a:xfrm>
          <a:prstGeom prst="rect">
            <a:avLst/>
          </a:prstGeom>
          <a:solidFill>
            <a:schemeClr val="bg1"/>
          </a:solidFill>
          <a:ln>
            <a:solidFill>
              <a:srgbClr val="EA4113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none" lIns="91440" tIns="45720" rIns="91440" bIns="45720">
            <a:spAutoFit/>
          </a:bodyPr>
          <a:lstStyle/>
          <a:p>
            <a:r>
              <a:rPr lang="en-US" sz="2000" b="1" dirty="0">
                <a:ln w="0"/>
              </a:rPr>
              <a:t>Anna</a:t>
            </a:r>
            <a:r>
              <a:rPr lang="en-US" sz="2000" cap="none" spc="0" dirty="0">
                <a:ln w="0"/>
                <a:solidFill>
                  <a:schemeClr val="tx1"/>
                </a:solidFill>
              </a:rPr>
              <a:t>: Nice to meet you, Mark.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6C14AEF-6A8E-4DCF-B358-4E1E507FC8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6781" y="5177534"/>
            <a:ext cx="6485870" cy="1019979"/>
          </a:xfrm>
          <a:prstGeom prst="rect">
            <a:avLst/>
          </a:prstGeom>
          <a:ln w="28575">
            <a:solidFill>
              <a:srgbClr val="7030A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5C6D846-F658-406C-AC19-7B321F6749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5170" y="4599926"/>
            <a:ext cx="1441661" cy="376085"/>
          </a:xfrm>
          <a:prstGeom prst="rect">
            <a:avLst/>
          </a:prstGeom>
          <a:ln w="28575">
            <a:solidFill>
              <a:srgbClr val="7030A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27ED75EA-E018-4B81-B25F-482D8F0E5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093" y="4914786"/>
            <a:ext cx="1722856" cy="1226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1013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14D26FE2-764D-4A99-814C-CBB4E6B3C7C5}"/>
              </a:ext>
            </a:extLst>
          </p:cNvPr>
          <p:cNvGrpSpPr/>
          <p:nvPr/>
        </p:nvGrpSpPr>
        <p:grpSpPr>
          <a:xfrm>
            <a:off x="0" y="0"/>
            <a:ext cx="12203149" cy="6857999"/>
            <a:chOff x="-11149" y="-1"/>
            <a:chExt cx="12203149" cy="6857999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B869D2B8-300F-4423-95DE-3BC64F381615}"/>
                </a:ext>
              </a:extLst>
            </p:cNvPr>
            <p:cNvGrpSpPr/>
            <p:nvPr/>
          </p:nvGrpSpPr>
          <p:grpSpPr>
            <a:xfrm>
              <a:off x="-11149" y="-1"/>
              <a:ext cx="12203149" cy="6857999"/>
              <a:chOff x="-11149" y="-1"/>
              <a:chExt cx="12203149" cy="6857999"/>
            </a:xfrm>
          </p:grpSpPr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20B63F3E-5F89-4FAE-A2A3-713817977655}"/>
                  </a:ext>
                </a:extLst>
              </p:cNvPr>
              <p:cNvSpPr/>
              <p:nvPr/>
            </p:nvSpPr>
            <p:spPr>
              <a:xfrm>
                <a:off x="-11149" y="-1"/>
                <a:ext cx="12203149" cy="6857999"/>
              </a:xfrm>
              <a:prstGeom prst="rect">
                <a:avLst/>
              </a:prstGeom>
              <a:solidFill>
                <a:srgbClr val="FEE4CD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0" name="Прямоугольник 9">
                <a:hlinkClick r:id="rId2"/>
                <a:extLst>
                  <a:ext uri="{FF2B5EF4-FFF2-40B4-BE49-F238E27FC236}">
                    <a16:creationId xmlns:a16="http://schemas.microsoft.com/office/drawing/2014/main" id="{FB43B451-AC9D-4281-BABB-3AFAD7081ED2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F963CA19-E20F-4FBE-8BAE-95122BB81F7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472518" y="119518"/>
              <a:ext cx="11235814" cy="6618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4439402-0A0D-4474-B964-1E2AFBF5C4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00" t="6880" r="51967" b="41200"/>
          <a:stretch/>
        </p:blipFill>
        <p:spPr>
          <a:xfrm>
            <a:off x="1418093" y="119519"/>
            <a:ext cx="3615477" cy="2517165"/>
          </a:xfrm>
          <a:prstGeom prst="rect">
            <a:avLst/>
          </a:prstGeom>
          <a:ln w="28575">
            <a:solidFill>
              <a:srgbClr val="EA411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1">
            <a:extLst>
              <a:ext uri="{FF2B5EF4-FFF2-40B4-BE49-F238E27FC236}">
                <a16:creationId xmlns:a16="http://schemas.microsoft.com/office/drawing/2014/main" id="{4AD3C3AF-805C-4F28-AE5A-1E7539843179}"/>
              </a:ext>
            </a:extLst>
          </p:cNvPr>
          <p:cNvSpPr/>
          <p:nvPr/>
        </p:nvSpPr>
        <p:spPr>
          <a:xfrm>
            <a:off x="811485" y="2751252"/>
            <a:ext cx="4828694" cy="707886"/>
          </a:xfrm>
          <a:prstGeom prst="rect">
            <a:avLst/>
          </a:prstGeom>
          <a:solidFill>
            <a:schemeClr val="bg1"/>
          </a:solidFill>
          <a:ln>
            <a:solidFill>
              <a:srgbClr val="EA4113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none" lIns="91440" tIns="45720" rIns="91440" bIns="45720">
            <a:spAutoFit/>
          </a:bodyPr>
          <a:lstStyle/>
          <a:p>
            <a:r>
              <a:rPr lang="en-US" sz="2000" b="1" cap="none" spc="0" dirty="0">
                <a:ln w="0"/>
                <a:solidFill>
                  <a:schemeClr val="tx1"/>
                </a:solidFill>
              </a:rPr>
              <a:t>Dave</a:t>
            </a:r>
            <a:r>
              <a:rPr lang="en-US" sz="2000" cap="none" spc="0" dirty="0">
                <a:ln w="0"/>
                <a:solidFill>
                  <a:schemeClr val="tx1"/>
                </a:solidFill>
              </a:rPr>
              <a:t>: Dad, this is </a:t>
            </a:r>
            <a:r>
              <a:rPr lang="en-US" sz="2000" dirty="0">
                <a:ln w="0"/>
              </a:rPr>
              <a:t>Jonas. He is my classmate. </a:t>
            </a:r>
          </a:p>
          <a:p>
            <a:r>
              <a:rPr lang="en-US" sz="2000" cap="none" spc="0" dirty="0">
                <a:ln w="0"/>
                <a:solidFill>
                  <a:schemeClr val="tx1"/>
                </a:solidFill>
              </a:rPr>
              <a:t>           Jonas, this is my dad. </a:t>
            </a:r>
          </a:p>
        </p:txBody>
      </p:sp>
      <p:sp>
        <p:nvSpPr>
          <p:cNvPr id="15" name="2">
            <a:extLst>
              <a:ext uri="{FF2B5EF4-FFF2-40B4-BE49-F238E27FC236}">
                <a16:creationId xmlns:a16="http://schemas.microsoft.com/office/drawing/2014/main" id="{66525B33-D164-4958-A4D6-99620991F796}"/>
              </a:ext>
            </a:extLst>
          </p:cNvPr>
          <p:cNvSpPr/>
          <p:nvPr/>
        </p:nvSpPr>
        <p:spPr>
          <a:xfrm>
            <a:off x="811485" y="3499219"/>
            <a:ext cx="3929024" cy="400110"/>
          </a:xfrm>
          <a:prstGeom prst="rect">
            <a:avLst/>
          </a:prstGeom>
          <a:solidFill>
            <a:schemeClr val="bg1"/>
          </a:solidFill>
          <a:ln>
            <a:solidFill>
              <a:srgbClr val="EA4113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none" lIns="91440" tIns="45720" rIns="91440" bIns="45720">
            <a:spAutoFit/>
          </a:bodyPr>
          <a:lstStyle/>
          <a:p>
            <a:r>
              <a:rPr lang="en-US" sz="2000" b="1" cap="none" spc="0" dirty="0">
                <a:ln w="0"/>
                <a:solidFill>
                  <a:schemeClr val="tx1"/>
                </a:solidFill>
              </a:rPr>
              <a:t>Dad</a:t>
            </a:r>
            <a:r>
              <a:rPr lang="en-US" sz="2000" cap="none" spc="0" dirty="0">
                <a:ln w="0"/>
                <a:solidFill>
                  <a:schemeClr val="tx1"/>
                </a:solidFill>
              </a:rPr>
              <a:t>: Hello, Jonas. Nice to meet you.</a:t>
            </a:r>
          </a:p>
        </p:txBody>
      </p:sp>
      <p:sp>
        <p:nvSpPr>
          <p:cNvPr id="16" name="3">
            <a:extLst>
              <a:ext uri="{FF2B5EF4-FFF2-40B4-BE49-F238E27FC236}">
                <a16:creationId xmlns:a16="http://schemas.microsoft.com/office/drawing/2014/main" id="{9815836F-EC43-431F-B6F0-DC05841FB1C0}"/>
              </a:ext>
            </a:extLst>
          </p:cNvPr>
          <p:cNvSpPr/>
          <p:nvPr/>
        </p:nvSpPr>
        <p:spPr>
          <a:xfrm>
            <a:off x="811485" y="3932237"/>
            <a:ext cx="4285469" cy="400110"/>
          </a:xfrm>
          <a:prstGeom prst="rect">
            <a:avLst/>
          </a:prstGeom>
          <a:solidFill>
            <a:schemeClr val="bg1"/>
          </a:solidFill>
          <a:ln>
            <a:solidFill>
              <a:srgbClr val="EA4113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none" lIns="91440" tIns="45720" rIns="91440" bIns="45720">
            <a:spAutoFit/>
          </a:bodyPr>
          <a:lstStyle/>
          <a:p>
            <a:r>
              <a:rPr lang="en-US" sz="2000" b="1" cap="none" spc="0" dirty="0">
                <a:ln w="0"/>
                <a:solidFill>
                  <a:schemeClr val="tx1"/>
                </a:solidFill>
              </a:rPr>
              <a:t>Jonas</a:t>
            </a:r>
            <a:r>
              <a:rPr lang="en-US" sz="2000" cap="none" spc="0" dirty="0">
                <a:ln w="0"/>
                <a:solidFill>
                  <a:schemeClr val="tx1"/>
                </a:solidFill>
              </a:rPr>
              <a:t>: Nice to meet you too, Mr. Smith.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2A31694-A4E9-4C03-B53A-1DE99A4392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" r="1758"/>
          <a:stretch/>
        </p:blipFill>
        <p:spPr>
          <a:xfrm>
            <a:off x="6710393" y="62296"/>
            <a:ext cx="3615477" cy="2517165"/>
          </a:xfrm>
          <a:prstGeom prst="rect">
            <a:avLst/>
          </a:prstGeom>
          <a:ln w="28575">
            <a:solidFill>
              <a:srgbClr val="EA411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8" name="1">
            <a:extLst>
              <a:ext uri="{FF2B5EF4-FFF2-40B4-BE49-F238E27FC236}">
                <a16:creationId xmlns:a16="http://schemas.microsoft.com/office/drawing/2014/main" id="{C9CFC640-433A-4C36-B184-C519FEEA531A}"/>
              </a:ext>
            </a:extLst>
          </p:cNvPr>
          <p:cNvSpPr/>
          <p:nvPr/>
        </p:nvSpPr>
        <p:spPr>
          <a:xfrm>
            <a:off x="6279391" y="2730827"/>
            <a:ext cx="4623638" cy="400110"/>
          </a:xfrm>
          <a:prstGeom prst="rect">
            <a:avLst/>
          </a:prstGeom>
          <a:solidFill>
            <a:schemeClr val="bg1"/>
          </a:solidFill>
          <a:ln>
            <a:solidFill>
              <a:srgbClr val="EA4113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none" lIns="91440" tIns="45720" rIns="91440" bIns="45720">
            <a:spAutoFit/>
          </a:bodyPr>
          <a:lstStyle/>
          <a:p>
            <a:r>
              <a:rPr lang="en-US" sz="2000" b="1" cap="none" spc="0" dirty="0">
                <a:ln w="0"/>
                <a:solidFill>
                  <a:schemeClr val="tx1"/>
                </a:solidFill>
              </a:rPr>
              <a:t>Robbie</a:t>
            </a:r>
            <a:r>
              <a:rPr lang="en-US" sz="2000" cap="none" spc="0" dirty="0">
                <a:ln w="0"/>
                <a:solidFill>
                  <a:schemeClr val="tx1"/>
                </a:solidFill>
              </a:rPr>
              <a:t>: Mark, this is Ann. She’s my cousin.</a:t>
            </a:r>
          </a:p>
        </p:txBody>
      </p:sp>
      <p:sp>
        <p:nvSpPr>
          <p:cNvPr id="19" name="2">
            <a:extLst>
              <a:ext uri="{FF2B5EF4-FFF2-40B4-BE49-F238E27FC236}">
                <a16:creationId xmlns:a16="http://schemas.microsoft.com/office/drawing/2014/main" id="{C8D1C55F-4B42-4D24-B044-021BF61E0781}"/>
              </a:ext>
            </a:extLst>
          </p:cNvPr>
          <p:cNvSpPr/>
          <p:nvPr/>
        </p:nvSpPr>
        <p:spPr>
          <a:xfrm>
            <a:off x="6275285" y="3228943"/>
            <a:ext cx="5195589" cy="400110"/>
          </a:xfrm>
          <a:prstGeom prst="rect">
            <a:avLst/>
          </a:prstGeom>
          <a:solidFill>
            <a:schemeClr val="bg1"/>
          </a:solidFill>
          <a:ln>
            <a:solidFill>
              <a:srgbClr val="EA4113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none" lIns="91440" tIns="45720" rIns="91440" bIns="45720">
            <a:spAutoFit/>
          </a:bodyPr>
          <a:lstStyle/>
          <a:p>
            <a:r>
              <a:rPr lang="en-US" sz="2000" b="1" dirty="0">
                <a:ln w="0"/>
              </a:rPr>
              <a:t>Mark</a:t>
            </a:r>
            <a:r>
              <a:rPr lang="en-US" sz="2000" cap="none" spc="0" dirty="0">
                <a:ln w="0"/>
                <a:solidFill>
                  <a:schemeClr val="tx1"/>
                </a:solidFill>
              </a:rPr>
              <a:t>: I’m Robbie’s classmate. Nice to meet you.</a:t>
            </a:r>
          </a:p>
        </p:txBody>
      </p:sp>
      <p:sp>
        <p:nvSpPr>
          <p:cNvPr id="20" name="3">
            <a:extLst>
              <a:ext uri="{FF2B5EF4-FFF2-40B4-BE49-F238E27FC236}">
                <a16:creationId xmlns:a16="http://schemas.microsoft.com/office/drawing/2014/main" id="{C31BD4E6-920E-40FC-B077-00969AF7D51C}"/>
              </a:ext>
            </a:extLst>
          </p:cNvPr>
          <p:cNvSpPr/>
          <p:nvPr/>
        </p:nvSpPr>
        <p:spPr>
          <a:xfrm>
            <a:off x="6275285" y="3734063"/>
            <a:ext cx="3387017" cy="400110"/>
          </a:xfrm>
          <a:prstGeom prst="rect">
            <a:avLst/>
          </a:prstGeom>
          <a:solidFill>
            <a:schemeClr val="bg1"/>
          </a:solidFill>
          <a:ln>
            <a:solidFill>
              <a:srgbClr val="EA4113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none" lIns="91440" tIns="45720" rIns="91440" bIns="45720">
            <a:spAutoFit/>
          </a:bodyPr>
          <a:lstStyle/>
          <a:p>
            <a:r>
              <a:rPr lang="en-US" sz="2000" b="1" dirty="0">
                <a:ln w="0"/>
              </a:rPr>
              <a:t>Anna</a:t>
            </a:r>
            <a:r>
              <a:rPr lang="en-US" sz="2000" cap="none" spc="0" dirty="0">
                <a:ln w="0"/>
                <a:solidFill>
                  <a:schemeClr val="tx1"/>
                </a:solidFill>
              </a:rPr>
              <a:t>: Nice to meet you, Mark.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6C14AEF-6A8E-4DCF-B358-4E1E507FC8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5834" y="5169122"/>
            <a:ext cx="5692338" cy="1019979"/>
          </a:xfrm>
          <a:prstGeom prst="rect">
            <a:avLst/>
          </a:prstGeom>
          <a:ln w="28575">
            <a:solidFill>
              <a:srgbClr val="7030A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6B2A271-F729-4C76-84A8-387B09605D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9275" y="4530460"/>
            <a:ext cx="1390213" cy="400110"/>
          </a:xfrm>
          <a:prstGeom prst="rect">
            <a:avLst/>
          </a:prstGeom>
          <a:ln w="28575">
            <a:solidFill>
              <a:srgbClr val="7030A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246BE0BB-7708-4615-B28A-3C5E66ABA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676" y="4840810"/>
            <a:ext cx="1786490" cy="127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90133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2950502F-7208-4CF9-9A57-2BD016A40D54}"/>
              </a:ext>
            </a:extLst>
          </p:cNvPr>
          <p:cNvGrpSpPr/>
          <p:nvPr/>
        </p:nvGrpSpPr>
        <p:grpSpPr>
          <a:xfrm>
            <a:off x="-11149" y="-1"/>
            <a:ext cx="12203149" cy="6857999"/>
            <a:chOff x="-11149" y="-1"/>
            <a:chExt cx="12203149" cy="6857999"/>
          </a:xfrm>
        </p:grpSpPr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964F08F4-D95E-4FC3-A926-E4A11EEDCC6B}"/>
                </a:ext>
              </a:extLst>
            </p:cNvPr>
            <p:cNvGrpSpPr/>
            <p:nvPr/>
          </p:nvGrpSpPr>
          <p:grpSpPr>
            <a:xfrm>
              <a:off x="-11149" y="-1"/>
              <a:ext cx="12203149" cy="6857999"/>
              <a:chOff x="-11149" y="-1"/>
              <a:chExt cx="12203149" cy="6857999"/>
            </a:xfrm>
          </p:grpSpPr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C4C55D85-883A-4080-9580-648E1B950FE4}"/>
                  </a:ext>
                </a:extLst>
              </p:cNvPr>
              <p:cNvSpPr/>
              <p:nvPr/>
            </p:nvSpPr>
            <p:spPr>
              <a:xfrm>
                <a:off x="-11149" y="-1"/>
                <a:ext cx="12203149" cy="6857999"/>
              </a:xfrm>
              <a:prstGeom prst="rect">
                <a:avLst/>
              </a:prstGeom>
              <a:solidFill>
                <a:srgbClr val="FEE4CD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6" name="Прямоугольник 5">
                <a:hlinkClick r:id="rId4"/>
                <a:extLst>
                  <a:ext uri="{FF2B5EF4-FFF2-40B4-BE49-F238E27FC236}">
                    <a16:creationId xmlns:a16="http://schemas.microsoft.com/office/drawing/2014/main" id="{B9A58C6B-CD3B-402B-85AA-B4DA410F97DD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F4C33D8E-8FF5-410D-9E88-C788CE2465B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472518" y="119518"/>
              <a:ext cx="11235814" cy="6618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 descr="Изображение выглядит как человек, внутренний, стоит, кухня&#10;&#10;Автоматически созданное описание">
            <a:extLst>
              <a:ext uri="{FF2B5EF4-FFF2-40B4-BE49-F238E27FC236}">
                <a16:creationId xmlns:a16="http://schemas.microsoft.com/office/drawing/2014/main" id="{EA0D5578-5F22-436E-B013-9903DD4904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2242" y="2557688"/>
            <a:ext cx="4650987" cy="2895744"/>
          </a:xfrm>
          <a:prstGeom prst="rect">
            <a:avLst/>
          </a:prstGeom>
          <a:ln w="28575">
            <a:solidFill>
              <a:srgbClr val="EA411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91CCCAB-CC6E-4C65-94DB-0E778569D82D}"/>
              </a:ext>
            </a:extLst>
          </p:cNvPr>
          <p:cNvSpPr/>
          <p:nvPr/>
        </p:nvSpPr>
        <p:spPr>
          <a:xfrm>
            <a:off x="1766787" y="1316610"/>
            <a:ext cx="3407215" cy="923330"/>
          </a:xfrm>
          <a:prstGeom prst="rect">
            <a:avLst/>
          </a:prstGeom>
          <a:solidFill>
            <a:schemeClr val="bg1"/>
          </a:solidFill>
          <a:ln>
            <a:solidFill>
              <a:srgbClr val="EA4113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marL="342900" indent="-342900">
              <a:buAutoNum type="arabicPeriod"/>
            </a:pPr>
            <a:r>
              <a:rPr lang="en-US" i="1" dirty="0">
                <a:ln w="0"/>
              </a:rPr>
              <a:t>Who can you see in the photo?</a:t>
            </a:r>
          </a:p>
          <a:p>
            <a:pPr marL="342900" indent="-342900">
              <a:buAutoNum type="arabicPeriod"/>
            </a:pPr>
            <a:r>
              <a:rPr lang="en-US" i="1" dirty="0">
                <a:ln w="0"/>
              </a:rPr>
              <a:t>Where are they?</a:t>
            </a:r>
          </a:p>
          <a:p>
            <a:pPr marL="342900" indent="-342900">
              <a:buAutoNum type="arabicPeriod"/>
            </a:pPr>
            <a:r>
              <a:rPr lang="en-US" i="1" dirty="0">
                <a:ln w="0"/>
              </a:rPr>
              <a:t>Why are they there?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F2B751B-75D6-494B-93D7-8D343BB7298F}"/>
              </a:ext>
            </a:extLst>
          </p:cNvPr>
          <p:cNvSpPr/>
          <p:nvPr/>
        </p:nvSpPr>
        <p:spPr>
          <a:xfrm>
            <a:off x="6492935" y="1870608"/>
            <a:ext cx="4323428" cy="369332"/>
          </a:xfrm>
          <a:prstGeom prst="rect">
            <a:avLst/>
          </a:prstGeom>
          <a:solidFill>
            <a:schemeClr val="bg1"/>
          </a:solidFill>
          <a:ln>
            <a:solidFill>
              <a:srgbClr val="EA4113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r>
              <a:rPr lang="en-US" i="1" dirty="0">
                <a:ln w="0"/>
              </a:rPr>
              <a:t>4. Watch the video and check your answers .</a:t>
            </a:r>
          </a:p>
        </p:txBody>
      </p:sp>
      <p:pic>
        <p:nvPicPr>
          <p:cNvPr id="12" name="GG1_Unit 1.4 Nice to meet you_MEL">
            <a:hlinkClick r:id="" action="ppaction://media"/>
            <a:extLst>
              <a:ext uri="{FF2B5EF4-FFF2-40B4-BE49-F238E27FC236}">
                <a16:creationId xmlns:a16="http://schemas.microsoft.com/office/drawing/2014/main" id="{E3D2D428-1642-40FD-B565-9361FF1923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69045" y="2544628"/>
            <a:ext cx="5171208" cy="2908804"/>
          </a:xfrm>
          <a:prstGeom prst="rect">
            <a:avLst/>
          </a:prstGeom>
          <a:ln w="28575">
            <a:solidFill>
              <a:srgbClr val="EA411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09016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B8EFFF4-8639-4AB9-A372-011C31FA4C60}"/>
              </a:ext>
            </a:extLst>
          </p:cNvPr>
          <p:cNvGrpSpPr/>
          <p:nvPr/>
        </p:nvGrpSpPr>
        <p:grpSpPr>
          <a:xfrm>
            <a:off x="-11149" y="-1"/>
            <a:ext cx="12203149" cy="6857999"/>
            <a:chOff x="-11149" y="-1"/>
            <a:chExt cx="12203149" cy="6857999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86C1E7C5-85B4-4197-8664-7F57AD7F1420}"/>
                </a:ext>
              </a:extLst>
            </p:cNvPr>
            <p:cNvGrpSpPr/>
            <p:nvPr/>
          </p:nvGrpSpPr>
          <p:grpSpPr>
            <a:xfrm>
              <a:off x="-11149" y="-1"/>
              <a:ext cx="12203149" cy="6857999"/>
              <a:chOff x="-11149" y="-1"/>
              <a:chExt cx="12203149" cy="6857999"/>
            </a:xfrm>
          </p:grpSpPr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id="{ACA4B3B0-59FE-417F-B122-84B8F7AF7364}"/>
                  </a:ext>
                </a:extLst>
              </p:cNvPr>
              <p:cNvSpPr/>
              <p:nvPr/>
            </p:nvSpPr>
            <p:spPr>
              <a:xfrm>
                <a:off x="-11149" y="-1"/>
                <a:ext cx="12203149" cy="6857999"/>
              </a:xfrm>
              <a:prstGeom prst="rect">
                <a:avLst/>
              </a:prstGeom>
              <a:solidFill>
                <a:srgbClr val="FEE4CD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" name="Прямоугольник 7">
                <a:hlinkClick r:id="rId4"/>
                <a:extLst>
                  <a:ext uri="{FF2B5EF4-FFF2-40B4-BE49-F238E27FC236}">
                    <a16:creationId xmlns:a16="http://schemas.microsoft.com/office/drawing/2014/main" id="{48E7DBFC-48D4-45A1-8A8F-81DA168AF824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FE6DDF90-510F-4119-8FE7-AE71A35991D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472518" y="119518"/>
              <a:ext cx="11235814" cy="6618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Рисунок 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B0CB881-296D-4AF7-9088-0365680E252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211" t="6902" r="2809" b="7552"/>
          <a:stretch/>
        </p:blipFill>
        <p:spPr>
          <a:xfrm>
            <a:off x="4149967" y="1286224"/>
            <a:ext cx="6696223" cy="4051495"/>
          </a:xfrm>
          <a:prstGeom prst="rect">
            <a:avLst/>
          </a:prstGeom>
          <a:ln w="28575">
            <a:solidFill>
              <a:srgbClr val="EA411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924F4E4-3534-4CAD-BB8A-F2799EEB87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6007" y="2282103"/>
            <a:ext cx="3190875" cy="2838450"/>
          </a:xfrm>
          <a:prstGeom prst="rect">
            <a:avLst/>
          </a:prstGeom>
          <a:ln w="28575">
            <a:solidFill>
              <a:srgbClr val="EA411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9D35351-A2A4-4732-8C4E-6F3B9CD8629F}"/>
              </a:ext>
            </a:extLst>
          </p:cNvPr>
          <p:cNvSpPr/>
          <p:nvPr/>
        </p:nvSpPr>
        <p:spPr>
          <a:xfrm>
            <a:off x="1715816" y="1599498"/>
            <a:ext cx="2711255" cy="369332"/>
          </a:xfrm>
          <a:prstGeom prst="rect">
            <a:avLst/>
          </a:prstGeom>
          <a:solidFill>
            <a:schemeClr val="bg1"/>
          </a:solidFill>
          <a:ln>
            <a:solidFill>
              <a:srgbClr val="EA4113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r>
              <a:rPr lang="en-US" i="1" dirty="0">
                <a:ln w="0"/>
              </a:rPr>
              <a:t>What is Jen’s family name?</a:t>
            </a:r>
          </a:p>
        </p:txBody>
      </p:sp>
      <p:pic>
        <p:nvPicPr>
          <p:cNvPr id="13" name="1_24">
            <a:hlinkClick r:id="" action="ppaction://media"/>
            <a:extLst>
              <a:ext uri="{FF2B5EF4-FFF2-40B4-BE49-F238E27FC236}">
                <a16:creationId xmlns:a16="http://schemas.microsoft.com/office/drawing/2014/main" id="{23316E63-E62A-4FAE-B830-DFB8FED72E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64788" y="659294"/>
            <a:ext cx="723038" cy="723038"/>
          </a:xfrm>
          <a:prstGeom prst="rect">
            <a:avLst/>
          </a:prstGeom>
          <a:solidFill>
            <a:srgbClr val="EA411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4661274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5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9DD095B4-FC2F-4AC3-A195-635D11394C0B}"/>
              </a:ext>
            </a:extLst>
          </p:cNvPr>
          <p:cNvGrpSpPr/>
          <p:nvPr/>
        </p:nvGrpSpPr>
        <p:grpSpPr>
          <a:xfrm>
            <a:off x="-11149" y="-1"/>
            <a:ext cx="12203149" cy="6857999"/>
            <a:chOff x="-11149" y="-1"/>
            <a:chExt cx="12203149" cy="6857999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CC3EEA05-7425-4A3F-A822-D0AA1F88503C}"/>
                </a:ext>
              </a:extLst>
            </p:cNvPr>
            <p:cNvGrpSpPr/>
            <p:nvPr/>
          </p:nvGrpSpPr>
          <p:grpSpPr>
            <a:xfrm>
              <a:off x="-11149" y="-1"/>
              <a:ext cx="12203149" cy="6857999"/>
              <a:chOff x="-11149" y="-1"/>
              <a:chExt cx="12203149" cy="6857999"/>
            </a:xfrm>
          </p:grpSpPr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id="{38026CCF-E2B1-4BA2-B625-573A32CD92F2}"/>
                  </a:ext>
                </a:extLst>
              </p:cNvPr>
              <p:cNvSpPr/>
              <p:nvPr/>
            </p:nvSpPr>
            <p:spPr>
              <a:xfrm>
                <a:off x="-11149" y="-1"/>
                <a:ext cx="12203149" cy="6857999"/>
              </a:xfrm>
              <a:prstGeom prst="rect">
                <a:avLst/>
              </a:prstGeom>
              <a:solidFill>
                <a:srgbClr val="FEE4CD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" name="Прямоугольник 7">
                <a:hlinkClick r:id="rId4"/>
                <a:extLst>
                  <a:ext uri="{FF2B5EF4-FFF2-40B4-BE49-F238E27FC236}">
                    <a16:creationId xmlns:a16="http://schemas.microsoft.com/office/drawing/2014/main" id="{B8565C7B-2139-4214-81BD-A1FD2E6D852E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2725E1EE-7853-4FD0-B8E8-D885711E7E9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472518" y="119518"/>
              <a:ext cx="11235814" cy="6618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08804E1-AA74-4634-A11E-20ADF97804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6580" y="2110880"/>
            <a:ext cx="4778840" cy="2636239"/>
          </a:xfrm>
          <a:prstGeom prst="rect">
            <a:avLst/>
          </a:prstGeom>
          <a:ln w="28575">
            <a:solidFill>
              <a:srgbClr val="EA411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1_25">
            <a:hlinkClick r:id="" action="ppaction://media"/>
            <a:extLst>
              <a:ext uri="{FF2B5EF4-FFF2-40B4-BE49-F238E27FC236}">
                <a16:creationId xmlns:a16="http://schemas.microsoft.com/office/drawing/2014/main" id="{57E89EA6-6AE2-443C-9647-A8D7AF0F71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73969" y="957774"/>
            <a:ext cx="844062" cy="844062"/>
          </a:xfrm>
          <a:prstGeom prst="rect">
            <a:avLst/>
          </a:prstGeom>
          <a:solidFill>
            <a:srgbClr val="EA411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9642797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9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2C624629-6714-405A-B274-03232997E2CA}"/>
              </a:ext>
            </a:extLst>
          </p:cNvPr>
          <p:cNvGrpSpPr/>
          <p:nvPr/>
        </p:nvGrpSpPr>
        <p:grpSpPr>
          <a:xfrm>
            <a:off x="-11149" y="-1"/>
            <a:ext cx="12203149" cy="6857999"/>
            <a:chOff x="-11149" y="-1"/>
            <a:chExt cx="12203149" cy="6857999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F822821B-9086-46BB-828B-A12FF661427E}"/>
                </a:ext>
              </a:extLst>
            </p:cNvPr>
            <p:cNvGrpSpPr/>
            <p:nvPr/>
          </p:nvGrpSpPr>
          <p:grpSpPr>
            <a:xfrm>
              <a:off x="-11149" y="-1"/>
              <a:ext cx="12203149" cy="6857999"/>
              <a:chOff x="-11149" y="-1"/>
              <a:chExt cx="12203149" cy="6857999"/>
            </a:xfrm>
          </p:grpSpPr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id="{6089D703-79DA-4A26-BB78-EB58A38543DB}"/>
                  </a:ext>
                </a:extLst>
              </p:cNvPr>
              <p:cNvSpPr/>
              <p:nvPr/>
            </p:nvSpPr>
            <p:spPr>
              <a:xfrm>
                <a:off x="-11149" y="-1"/>
                <a:ext cx="12203149" cy="6857999"/>
              </a:xfrm>
              <a:prstGeom prst="rect">
                <a:avLst/>
              </a:prstGeom>
              <a:solidFill>
                <a:srgbClr val="FEE4CD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" name="Прямоугольник 7">
                <a:hlinkClick r:id="rId4"/>
                <a:extLst>
                  <a:ext uri="{FF2B5EF4-FFF2-40B4-BE49-F238E27FC236}">
                    <a16:creationId xmlns:a16="http://schemas.microsoft.com/office/drawing/2014/main" id="{B1E398D5-6686-4A91-83E9-A8A9F782A901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553F722D-2DDE-4FD8-B802-4D2835E4572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472518" y="119518"/>
              <a:ext cx="11235814" cy="6618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Рисунок 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A682EF3-2B83-4D35-9F0D-D603BE5F7A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7804" y="476312"/>
            <a:ext cx="4767409" cy="2629933"/>
          </a:xfrm>
          <a:prstGeom prst="rect">
            <a:avLst/>
          </a:prstGeom>
          <a:ln w="28575">
            <a:solidFill>
              <a:srgbClr val="EA411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9EBE8EB-034B-4A53-87E4-F1DD5CFD38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6965" y="2560552"/>
            <a:ext cx="4767410" cy="3108727"/>
          </a:xfrm>
          <a:prstGeom prst="rect">
            <a:avLst/>
          </a:prstGeom>
          <a:ln w="28575">
            <a:solidFill>
              <a:srgbClr val="EA411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626C95C5-E967-4126-B2A5-979254F1803D}"/>
              </a:ext>
            </a:extLst>
          </p:cNvPr>
          <p:cNvSpPr/>
          <p:nvPr/>
        </p:nvSpPr>
        <p:spPr>
          <a:xfrm>
            <a:off x="6827281" y="3387598"/>
            <a:ext cx="656730" cy="312203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3B1F31A-0CAF-461A-8DB3-519CF6743AD8}"/>
              </a:ext>
            </a:extLst>
          </p:cNvPr>
          <p:cNvSpPr/>
          <p:nvPr/>
        </p:nvSpPr>
        <p:spPr>
          <a:xfrm>
            <a:off x="7865946" y="3385253"/>
            <a:ext cx="656730" cy="312203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42594D91-B38E-4974-A5C9-CAA644C3A20E}"/>
              </a:ext>
            </a:extLst>
          </p:cNvPr>
          <p:cNvSpPr/>
          <p:nvPr/>
        </p:nvSpPr>
        <p:spPr>
          <a:xfrm>
            <a:off x="8850684" y="3385254"/>
            <a:ext cx="656730" cy="312203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1_26">
            <a:hlinkClick r:id="" action="ppaction://media"/>
            <a:extLst>
              <a:ext uri="{FF2B5EF4-FFF2-40B4-BE49-F238E27FC236}">
                <a16:creationId xmlns:a16="http://schemas.microsoft.com/office/drawing/2014/main" id="{EAFC4670-294C-4358-A722-58D5EFAC85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09846" y="2477085"/>
            <a:ext cx="609600" cy="609600"/>
          </a:xfrm>
          <a:prstGeom prst="rect">
            <a:avLst/>
          </a:prstGeom>
          <a:solidFill>
            <a:srgbClr val="EA411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3683053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3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BF928764-50D3-424F-BB0B-F6789ACAE10A}"/>
              </a:ext>
            </a:extLst>
          </p:cNvPr>
          <p:cNvGrpSpPr/>
          <p:nvPr/>
        </p:nvGrpSpPr>
        <p:grpSpPr>
          <a:xfrm>
            <a:off x="-11149" y="-1"/>
            <a:ext cx="12203149" cy="6857999"/>
            <a:chOff x="-11149" y="-1"/>
            <a:chExt cx="12203149" cy="6857999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0FE39EA4-AB47-4ED2-ADDC-1C492107EEEF}"/>
                </a:ext>
              </a:extLst>
            </p:cNvPr>
            <p:cNvGrpSpPr/>
            <p:nvPr/>
          </p:nvGrpSpPr>
          <p:grpSpPr>
            <a:xfrm>
              <a:off x="-11149" y="-1"/>
              <a:ext cx="12203149" cy="6857999"/>
              <a:chOff x="-11149" y="-1"/>
              <a:chExt cx="12203149" cy="6857999"/>
            </a:xfrm>
          </p:grpSpPr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EAFDACD4-346F-41AB-BBE1-0C9FC1405F5B}"/>
                  </a:ext>
                </a:extLst>
              </p:cNvPr>
              <p:cNvSpPr/>
              <p:nvPr/>
            </p:nvSpPr>
            <p:spPr>
              <a:xfrm>
                <a:off x="-11149" y="-1"/>
                <a:ext cx="12203149" cy="6857999"/>
              </a:xfrm>
              <a:prstGeom prst="rect">
                <a:avLst/>
              </a:prstGeom>
              <a:solidFill>
                <a:srgbClr val="FEE4CD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0" name="Прямоугольник 9">
                <a:hlinkClick r:id="rId2"/>
                <a:extLst>
                  <a:ext uri="{FF2B5EF4-FFF2-40B4-BE49-F238E27FC236}">
                    <a16:creationId xmlns:a16="http://schemas.microsoft.com/office/drawing/2014/main" id="{587C7370-A0E6-4E04-9707-5393B24595D3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A17F4D46-31E4-48BA-A517-0958207240C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472518" y="119518"/>
              <a:ext cx="11235814" cy="6618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41266A6-DC99-45CF-B8CF-1F03B8060D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5772" y="1576384"/>
            <a:ext cx="6038850" cy="3705225"/>
          </a:xfrm>
          <a:prstGeom prst="rect">
            <a:avLst/>
          </a:prstGeom>
          <a:ln w="28575">
            <a:solidFill>
              <a:srgbClr val="EA411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CA68107A-5D9A-4623-8B23-998BCC4490A7}"/>
              </a:ext>
            </a:extLst>
          </p:cNvPr>
          <p:cNvSpPr/>
          <p:nvPr/>
        </p:nvSpPr>
        <p:spPr>
          <a:xfrm>
            <a:off x="3540362" y="2891693"/>
            <a:ext cx="274463" cy="26276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5161A2AA-124A-4410-8B1B-B9C1DFE4E2CF}"/>
              </a:ext>
            </a:extLst>
          </p:cNvPr>
          <p:cNvSpPr/>
          <p:nvPr/>
        </p:nvSpPr>
        <p:spPr>
          <a:xfrm>
            <a:off x="5847463" y="3595075"/>
            <a:ext cx="274463" cy="26276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6FAF5CA8-14AA-48BD-95AA-891E0B44EB87}"/>
              </a:ext>
            </a:extLst>
          </p:cNvPr>
          <p:cNvSpPr/>
          <p:nvPr/>
        </p:nvSpPr>
        <p:spPr>
          <a:xfrm>
            <a:off x="5819329" y="4593883"/>
            <a:ext cx="274463" cy="26276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68947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2FBC707F-6835-4D1A-9385-A336F2D8181C}"/>
              </a:ext>
            </a:extLst>
          </p:cNvPr>
          <p:cNvGrpSpPr/>
          <p:nvPr/>
        </p:nvGrpSpPr>
        <p:grpSpPr>
          <a:xfrm>
            <a:off x="-11149" y="-1"/>
            <a:ext cx="12203149" cy="6857999"/>
            <a:chOff x="-11149" y="-1"/>
            <a:chExt cx="12203149" cy="6857999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FE830645-ED90-43CA-9B5F-DA26068196C7}"/>
                </a:ext>
              </a:extLst>
            </p:cNvPr>
            <p:cNvGrpSpPr/>
            <p:nvPr/>
          </p:nvGrpSpPr>
          <p:grpSpPr>
            <a:xfrm>
              <a:off x="-11149" y="-1"/>
              <a:ext cx="12203149" cy="6857999"/>
              <a:chOff x="-11149" y="-1"/>
              <a:chExt cx="12203149" cy="6857999"/>
            </a:xfrm>
          </p:grpSpPr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id="{CE4F36BE-4628-44C3-8CD2-727BC83DAC17}"/>
                  </a:ext>
                </a:extLst>
              </p:cNvPr>
              <p:cNvSpPr/>
              <p:nvPr/>
            </p:nvSpPr>
            <p:spPr>
              <a:xfrm>
                <a:off x="-11149" y="-1"/>
                <a:ext cx="12203149" cy="6857999"/>
              </a:xfrm>
              <a:prstGeom prst="rect">
                <a:avLst/>
              </a:prstGeom>
              <a:solidFill>
                <a:srgbClr val="FEE4CD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" name="Прямоугольник 7">
                <a:hlinkClick r:id="rId2"/>
                <a:extLst>
                  <a:ext uri="{FF2B5EF4-FFF2-40B4-BE49-F238E27FC236}">
                    <a16:creationId xmlns:a16="http://schemas.microsoft.com/office/drawing/2014/main" id="{F41C7FDF-9D22-4D02-90B9-0D654BEF9807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212E0005-8B08-4985-A0C4-817D99BB4F1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472518" y="119518"/>
              <a:ext cx="11235814" cy="6618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F96118DF-26BC-4674-8EE9-1494E46E8907}"/>
              </a:ext>
            </a:extLst>
          </p:cNvPr>
          <p:cNvGrpSpPr/>
          <p:nvPr/>
        </p:nvGrpSpPr>
        <p:grpSpPr>
          <a:xfrm>
            <a:off x="2775484" y="716353"/>
            <a:ext cx="6438900" cy="5172075"/>
            <a:chOff x="2775484" y="716353"/>
            <a:chExt cx="6438900" cy="5172075"/>
          </a:xfrm>
        </p:grpSpPr>
        <p:pic>
          <p:nvPicPr>
            <p:cNvPr id="3" name="Рисунок 2" descr="Изображение выглядит как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8BDF1AA2-2F3E-4881-A307-DC810F52C5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75484" y="716353"/>
              <a:ext cx="6438900" cy="5172075"/>
            </a:xfrm>
            <a:prstGeom prst="rect">
              <a:avLst/>
            </a:prstGeom>
            <a:ln w="28575">
              <a:solidFill>
                <a:srgbClr val="EA4113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38A98CB4-F7BA-4F17-A51D-E8DBD2E5BA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54156" y="716353"/>
              <a:ext cx="1972921" cy="3377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59198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416DFA03-6D9C-4354-9861-D192893032E0}"/>
              </a:ext>
            </a:extLst>
          </p:cNvPr>
          <p:cNvGrpSpPr/>
          <p:nvPr/>
        </p:nvGrpSpPr>
        <p:grpSpPr>
          <a:xfrm>
            <a:off x="-11149" y="-1"/>
            <a:ext cx="12203149" cy="6857999"/>
            <a:chOff x="-11149" y="-1"/>
            <a:chExt cx="12203149" cy="6857999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EE2202AE-C8B5-4D25-BE2B-294F633693D7}"/>
                </a:ext>
              </a:extLst>
            </p:cNvPr>
            <p:cNvGrpSpPr/>
            <p:nvPr/>
          </p:nvGrpSpPr>
          <p:grpSpPr>
            <a:xfrm>
              <a:off x="-11149" y="-1"/>
              <a:ext cx="12203149" cy="6857999"/>
              <a:chOff x="-11149" y="-1"/>
              <a:chExt cx="12203149" cy="6857999"/>
            </a:xfrm>
          </p:grpSpPr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id="{AD81615F-6925-4CE5-B01B-826F3DA5870F}"/>
                  </a:ext>
                </a:extLst>
              </p:cNvPr>
              <p:cNvSpPr/>
              <p:nvPr/>
            </p:nvSpPr>
            <p:spPr>
              <a:xfrm>
                <a:off x="-11149" y="-1"/>
                <a:ext cx="12203149" cy="6857999"/>
              </a:xfrm>
              <a:prstGeom prst="rect">
                <a:avLst/>
              </a:prstGeom>
              <a:solidFill>
                <a:srgbClr val="FEE4CD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" name="Прямоугольник 7">
                <a:hlinkClick r:id="rId2"/>
                <a:extLst>
                  <a:ext uri="{FF2B5EF4-FFF2-40B4-BE49-F238E27FC236}">
                    <a16:creationId xmlns:a16="http://schemas.microsoft.com/office/drawing/2014/main" id="{D661F4D2-6CA4-4785-8F4C-274D846E4D48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D25A0EF9-18AA-47B0-BF6B-5E3D07AE6DB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472518" y="119518"/>
              <a:ext cx="11235814" cy="6618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 descr="Изображение выглядит как текст, газета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A4364BF9-7649-4AC1-9B9D-CFEDB62264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4812" y="750533"/>
            <a:ext cx="4057650" cy="564832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1C31774F-DD08-4485-B8A7-2EC050576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898" y="3868616"/>
            <a:ext cx="3093443" cy="220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Изображение выглядит как текст&#10;&#10;Автоматически созданное описание">
            <a:hlinkClick r:id="rId6"/>
            <a:extLst>
              <a:ext uri="{FF2B5EF4-FFF2-40B4-BE49-F238E27FC236}">
                <a16:creationId xmlns:a16="http://schemas.microsoft.com/office/drawing/2014/main" id="{16F820A0-0391-4BAB-8D57-0693681C6E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24048" y="1610531"/>
            <a:ext cx="1085850" cy="485775"/>
          </a:xfrm>
          <a:prstGeom prst="rect">
            <a:avLst/>
          </a:prstGeom>
        </p:spPr>
      </p:pic>
      <p:pic>
        <p:nvPicPr>
          <p:cNvPr id="13" name="Рисунок 12">
            <a:hlinkClick r:id="rId8"/>
            <a:extLst>
              <a:ext uri="{FF2B5EF4-FFF2-40B4-BE49-F238E27FC236}">
                <a16:creationId xmlns:a16="http://schemas.microsoft.com/office/drawing/2014/main" id="{A4718AD8-B46E-4D07-B2E9-3A3F04E699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81752" y="2710998"/>
            <a:ext cx="2695575" cy="54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949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14D26FE2-764D-4A99-814C-CBB4E6B3C7C5}"/>
              </a:ext>
            </a:extLst>
          </p:cNvPr>
          <p:cNvGrpSpPr/>
          <p:nvPr/>
        </p:nvGrpSpPr>
        <p:grpSpPr>
          <a:xfrm>
            <a:off x="-11149" y="0"/>
            <a:ext cx="12203149" cy="6857999"/>
            <a:chOff x="-11149" y="-1"/>
            <a:chExt cx="12203149" cy="6857999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B869D2B8-300F-4423-95DE-3BC64F381615}"/>
                </a:ext>
              </a:extLst>
            </p:cNvPr>
            <p:cNvGrpSpPr/>
            <p:nvPr/>
          </p:nvGrpSpPr>
          <p:grpSpPr>
            <a:xfrm>
              <a:off x="-11149" y="-1"/>
              <a:ext cx="12203149" cy="6857999"/>
              <a:chOff x="-11149" y="-1"/>
              <a:chExt cx="12203149" cy="6857999"/>
            </a:xfrm>
          </p:grpSpPr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20B63F3E-5F89-4FAE-A2A3-713817977655}"/>
                  </a:ext>
                </a:extLst>
              </p:cNvPr>
              <p:cNvSpPr/>
              <p:nvPr/>
            </p:nvSpPr>
            <p:spPr>
              <a:xfrm>
                <a:off x="-11149" y="-1"/>
                <a:ext cx="12203149" cy="6857999"/>
              </a:xfrm>
              <a:prstGeom prst="rect">
                <a:avLst/>
              </a:prstGeom>
              <a:solidFill>
                <a:srgbClr val="FEE4CD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0" name="Прямоугольник 9">
                <a:hlinkClick r:id="rId2"/>
                <a:extLst>
                  <a:ext uri="{FF2B5EF4-FFF2-40B4-BE49-F238E27FC236}">
                    <a16:creationId xmlns:a16="http://schemas.microsoft.com/office/drawing/2014/main" id="{FB43B451-AC9D-4281-BABB-3AFAD7081ED2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F963CA19-E20F-4FBE-8BAE-95122BB81F7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472518" y="119518"/>
              <a:ext cx="11235814" cy="6618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AD3E4D-ABBA-47AA-BDFB-D6033601AE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00" t="6880" r="51967" b="41200"/>
          <a:stretch/>
        </p:blipFill>
        <p:spPr>
          <a:xfrm>
            <a:off x="4107687" y="1045032"/>
            <a:ext cx="3615477" cy="2517165"/>
          </a:xfrm>
          <a:prstGeom prst="rect">
            <a:avLst/>
          </a:prstGeom>
          <a:ln w="28575">
            <a:solidFill>
              <a:srgbClr val="EA411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1">
            <a:extLst>
              <a:ext uri="{FF2B5EF4-FFF2-40B4-BE49-F238E27FC236}">
                <a16:creationId xmlns:a16="http://schemas.microsoft.com/office/drawing/2014/main" id="{6F561845-9FD2-440B-8024-3C4CA3C6F170}"/>
              </a:ext>
            </a:extLst>
          </p:cNvPr>
          <p:cNvSpPr/>
          <p:nvPr/>
        </p:nvSpPr>
        <p:spPr>
          <a:xfrm>
            <a:off x="2760673" y="5724644"/>
            <a:ext cx="7071359" cy="400110"/>
          </a:xfrm>
          <a:prstGeom prst="rect">
            <a:avLst/>
          </a:prstGeom>
          <a:solidFill>
            <a:schemeClr val="bg1"/>
          </a:solidFill>
          <a:ln>
            <a:solidFill>
              <a:srgbClr val="EA4113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none" lIns="91440" tIns="45720" rIns="91440" bIns="45720">
            <a:spAutoFit/>
          </a:bodyPr>
          <a:lstStyle/>
          <a:p>
            <a:r>
              <a:rPr lang="en-US" sz="2000" b="1" cap="none" spc="0" dirty="0">
                <a:ln w="0"/>
                <a:solidFill>
                  <a:schemeClr val="tx1"/>
                </a:solidFill>
              </a:rPr>
              <a:t>Dave</a:t>
            </a:r>
            <a:r>
              <a:rPr lang="en-US" sz="2000" cap="none" spc="0" dirty="0">
                <a:ln w="0"/>
                <a:solidFill>
                  <a:schemeClr val="tx1"/>
                </a:solidFill>
              </a:rPr>
              <a:t>: Dad, this is Jonas</a:t>
            </a:r>
            <a:r>
              <a:rPr lang="en-US" sz="2000" dirty="0">
                <a:ln w="0"/>
              </a:rPr>
              <a:t>. He is my classmate. Jonas</a:t>
            </a:r>
            <a:r>
              <a:rPr lang="en-US" sz="2000" cap="none" spc="0" dirty="0">
                <a:ln w="0"/>
                <a:solidFill>
                  <a:schemeClr val="tx1"/>
                </a:solidFill>
              </a:rPr>
              <a:t>, this is my dad. 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84260E0-4E69-4086-B7DE-E2DE5BE960E8}"/>
              </a:ext>
            </a:extLst>
          </p:cNvPr>
          <p:cNvSpPr/>
          <p:nvPr/>
        </p:nvSpPr>
        <p:spPr>
          <a:xfrm>
            <a:off x="3072323" y="426562"/>
            <a:ext cx="6036204" cy="646331"/>
          </a:xfrm>
          <a:prstGeom prst="rect">
            <a:avLst/>
          </a:prstGeom>
          <a:solidFill>
            <a:schemeClr val="bg1"/>
          </a:solidFill>
          <a:ln>
            <a:solidFill>
              <a:srgbClr val="EA4113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marL="342900" indent="-342900">
              <a:buAutoNum type="arabicPeriod"/>
            </a:pPr>
            <a:r>
              <a:rPr lang="en-US" i="1" dirty="0">
                <a:ln w="0"/>
              </a:rPr>
              <a:t>Read the sentences. Who are the people in the pitcher?</a:t>
            </a:r>
          </a:p>
          <a:p>
            <a:pPr marL="342900" indent="-342900">
              <a:buAutoNum type="arabicPeriod"/>
            </a:pPr>
            <a:r>
              <a:rPr lang="en-US" i="1" dirty="0">
                <a:ln w="0"/>
              </a:rPr>
              <a:t>Put the sentences in the correct order to make a dialogue.</a:t>
            </a:r>
          </a:p>
        </p:txBody>
      </p:sp>
      <p:sp>
        <p:nvSpPr>
          <p:cNvPr id="14" name="2">
            <a:extLst>
              <a:ext uri="{FF2B5EF4-FFF2-40B4-BE49-F238E27FC236}">
                <a16:creationId xmlns:a16="http://schemas.microsoft.com/office/drawing/2014/main" id="{52E75B5C-6E3E-404D-B25B-07730FDA8C91}"/>
              </a:ext>
            </a:extLst>
          </p:cNvPr>
          <p:cNvSpPr/>
          <p:nvPr/>
        </p:nvSpPr>
        <p:spPr>
          <a:xfrm>
            <a:off x="6540298" y="5126304"/>
            <a:ext cx="3929024" cy="400110"/>
          </a:xfrm>
          <a:prstGeom prst="rect">
            <a:avLst/>
          </a:prstGeom>
          <a:solidFill>
            <a:schemeClr val="bg1"/>
          </a:solidFill>
          <a:ln>
            <a:solidFill>
              <a:srgbClr val="EA4113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none" lIns="91440" tIns="45720" rIns="91440" bIns="45720">
            <a:spAutoFit/>
          </a:bodyPr>
          <a:lstStyle/>
          <a:p>
            <a:r>
              <a:rPr lang="en-US" sz="2000" b="1" cap="none" spc="0" dirty="0">
                <a:ln w="0"/>
                <a:solidFill>
                  <a:schemeClr val="tx1"/>
                </a:solidFill>
              </a:rPr>
              <a:t>Dad</a:t>
            </a:r>
            <a:r>
              <a:rPr lang="en-US" sz="2000" cap="none" spc="0" dirty="0">
                <a:ln w="0"/>
                <a:solidFill>
                  <a:schemeClr val="tx1"/>
                </a:solidFill>
              </a:rPr>
              <a:t>: Hello, Jonas. Nice to meet you.</a:t>
            </a:r>
          </a:p>
        </p:txBody>
      </p:sp>
      <p:sp>
        <p:nvSpPr>
          <p:cNvPr id="15" name="3">
            <a:extLst>
              <a:ext uri="{FF2B5EF4-FFF2-40B4-BE49-F238E27FC236}">
                <a16:creationId xmlns:a16="http://schemas.microsoft.com/office/drawing/2014/main" id="{95385648-449E-457E-920B-125CD1398F96}"/>
              </a:ext>
            </a:extLst>
          </p:cNvPr>
          <p:cNvSpPr/>
          <p:nvPr/>
        </p:nvSpPr>
        <p:spPr>
          <a:xfrm>
            <a:off x="1982030" y="5126304"/>
            <a:ext cx="4285469" cy="400110"/>
          </a:xfrm>
          <a:prstGeom prst="rect">
            <a:avLst/>
          </a:prstGeom>
          <a:solidFill>
            <a:schemeClr val="bg1"/>
          </a:solidFill>
          <a:ln>
            <a:solidFill>
              <a:srgbClr val="EA4113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none" lIns="91440" tIns="45720" rIns="91440" bIns="45720">
            <a:spAutoFit/>
          </a:bodyPr>
          <a:lstStyle/>
          <a:p>
            <a:r>
              <a:rPr lang="en-US" sz="2000" b="1" cap="none" spc="0" dirty="0">
                <a:ln w="0"/>
                <a:solidFill>
                  <a:schemeClr val="tx1"/>
                </a:solidFill>
              </a:rPr>
              <a:t>Jonas</a:t>
            </a:r>
            <a:r>
              <a:rPr lang="en-US" sz="2000" cap="none" spc="0" dirty="0">
                <a:ln w="0"/>
                <a:solidFill>
                  <a:schemeClr val="tx1"/>
                </a:solidFill>
              </a:rPr>
              <a:t>: Nice to meet you too, Mr. Smith.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D2EF6D5-3D5A-41F4-85E7-A4A54AB68238}"/>
              </a:ext>
            </a:extLst>
          </p:cNvPr>
          <p:cNvSpPr/>
          <p:nvPr/>
        </p:nvSpPr>
        <p:spPr>
          <a:xfrm>
            <a:off x="7022093" y="1239214"/>
            <a:ext cx="1521570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EA4113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i="1" dirty="0">
                <a:ln w="0"/>
              </a:rPr>
              <a:t>Dialogue 1</a:t>
            </a:r>
          </a:p>
        </p:txBody>
      </p:sp>
    </p:spTree>
    <p:extLst>
      <p:ext uri="{BB962C8B-B14F-4D97-AF65-F5344CB8AC3E}">
        <p14:creationId xmlns:p14="http://schemas.microsoft.com/office/powerpoint/2010/main" val="10133451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3.75E-6 -0.2916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7 L -0.18347 -0.1185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80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7 L 0.17578 -0.0291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401</Words>
  <Application>Microsoft Office PowerPoint</Application>
  <PresentationFormat>Широкоэкранный</PresentationFormat>
  <Paragraphs>51</Paragraphs>
  <Slides>13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Edwardian Script ITC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Папахина</dc:creator>
  <cp:lastModifiedBy>Папахина</cp:lastModifiedBy>
  <cp:revision>6</cp:revision>
  <dcterms:created xsi:type="dcterms:W3CDTF">2021-08-19T18:53:57Z</dcterms:created>
  <dcterms:modified xsi:type="dcterms:W3CDTF">2021-08-20T15:09:28Z</dcterms:modified>
</cp:coreProperties>
</file>