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886200"/>
            <a:ext cx="8358246" cy="2400320"/>
          </a:xfrm>
        </p:spPr>
        <p:txBody>
          <a:bodyPr>
            <a:normAutofit/>
          </a:bodyPr>
          <a:lstStyle/>
          <a:p>
            <a:pPr algn="l"/>
            <a:endParaRPr lang="en-US" dirty="0" smtClean="0"/>
          </a:p>
          <a:p>
            <a:pPr algn="l"/>
            <a:r>
              <a:rPr lang="en-US" sz="4000" b="1" dirty="0" smtClean="0">
                <a:solidFill>
                  <a:schemeClr val="tx1"/>
                </a:solidFill>
              </a:rPr>
              <a:t>Do</a:t>
            </a:r>
            <a:r>
              <a:rPr lang="en-US" sz="4000" dirty="0" smtClean="0">
                <a:solidFill>
                  <a:schemeClr val="tx1"/>
                </a:solidFill>
              </a:rPr>
              <a:t> they learn the new words?</a:t>
            </a:r>
          </a:p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Yes, they </a:t>
            </a:r>
            <a:r>
              <a:rPr lang="en-US" sz="4000" b="1" dirty="0" smtClean="0">
                <a:solidFill>
                  <a:schemeClr val="tx1"/>
                </a:solidFill>
              </a:rPr>
              <a:t>do</a:t>
            </a:r>
            <a:r>
              <a:rPr lang="en-US" sz="4000" dirty="0" smtClean="0">
                <a:solidFill>
                  <a:schemeClr val="tx1"/>
                </a:solidFill>
              </a:rPr>
              <a:t>.         No, they </a:t>
            </a:r>
            <a:r>
              <a:rPr lang="en-US" sz="4000" b="1" dirty="0" smtClean="0">
                <a:solidFill>
                  <a:schemeClr val="tx1"/>
                </a:solidFill>
              </a:rPr>
              <a:t>do</a:t>
            </a:r>
            <a:r>
              <a:rPr lang="en-US" sz="4000" dirty="0" smtClean="0">
                <a:solidFill>
                  <a:schemeClr val="tx1"/>
                </a:solidFill>
              </a:rPr>
              <a:t>n’t.</a:t>
            </a:r>
          </a:p>
        </p:txBody>
      </p:sp>
      <p:pic>
        <p:nvPicPr>
          <p:cNvPr id="4" name="Picture 2" descr="https://ds04.infourok.ru/uploads/ex/0bc1/0019d550-3e24426f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628436" cy="4290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000" b="1" dirty="0" smtClean="0"/>
              <a:t>Do</a:t>
            </a:r>
            <a:r>
              <a:rPr lang="en-US" sz="4000" dirty="0" smtClean="0"/>
              <a:t> they write a story?</a:t>
            </a:r>
          </a:p>
          <a:p>
            <a:pPr>
              <a:buNone/>
            </a:pPr>
            <a:r>
              <a:rPr lang="en-US" sz="4000" dirty="0" smtClean="0"/>
              <a:t>Yes, they </a:t>
            </a:r>
            <a:r>
              <a:rPr lang="en-US" sz="4000" b="1" dirty="0" smtClean="0"/>
              <a:t>do</a:t>
            </a:r>
            <a:r>
              <a:rPr lang="en-US" sz="4000" dirty="0" smtClean="0"/>
              <a:t>. No, they </a:t>
            </a:r>
            <a:r>
              <a:rPr lang="en-US" sz="4000" b="1" dirty="0" smtClean="0"/>
              <a:t>do</a:t>
            </a:r>
            <a:r>
              <a:rPr lang="en-US" sz="4000" dirty="0" smtClean="0"/>
              <a:t>n’t.</a:t>
            </a:r>
            <a:endParaRPr lang="ru-RU" sz="4000" dirty="0"/>
          </a:p>
        </p:txBody>
      </p:sp>
      <p:pic>
        <p:nvPicPr>
          <p:cNvPr id="4" name="Picture 2" descr="http://3.bp.blogspot.com/-mK6vj_XvsLU/T0QfjDWWD5I/AAAAAAAACBE/3glhtzifySI/s1600/My+Sto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6000792" cy="4001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000" b="1" dirty="0" smtClean="0"/>
              <a:t>Do</a:t>
            </a:r>
            <a:r>
              <a:rPr lang="en-US" sz="4000" dirty="0" smtClean="0"/>
              <a:t> you write a story?</a:t>
            </a:r>
          </a:p>
          <a:p>
            <a:pPr>
              <a:buNone/>
            </a:pPr>
            <a:r>
              <a:rPr lang="en-US" sz="4000" dirty="0" smtClean="0"/>
              <a:t>Yes, I </a:t>
            </a:r>
            <a:r>
              <a:rPr lang="en-US" sz="4000" b="1" dirty="0" smtClean="0"/>
              <a:t>do</a:t>
            </a:r>
            <a:r>
              <a:rPr lang="en-US" sz="4000" dirty="0" smtClean="0"/>
              <a:t>.                    No, I </a:t>
            </a:r>
            <a:r>
              <a:rPr lang="en-US" sz="4000" b="1" dirty="0" smtClean="0"/>
              <a:t>do</a:t>
            </a:r>
            <a:r>
              <a:rPr lang="en-US" sz="4000" dirty="0" smtClean="0"/>
              <a:t>n’t.</a:t>
            </a:r>
            <a:endParaRPr lang="ru-RU" sz="4000" dirty="0"/>
          </a:p>
        </p:txBody>
      </p:sp>
      <p:pic>
        <p:nvPicPr>
          <p:cNvPr id="4" name="Picture 2" descr="https://www.theday.com/storyimage/NL/20180722/NWS01/180729841/AR/0/AR-180729841.jpg&amp;imageversion=16by9&amp;Maxw=9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429552" cy="4179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000" b="1" dirty="0" smtClean="0"/>
              <a:t>Do</a:t>
            </a:r>
            <a:r>
              <a:rPr lang="en-US" sz="4000" dirty="0" smtClean="0"/>
              <a:t> you fly a kite?</a:t>
            </a:r>
          </a:p>
          <a:p>
            <a:pPr>
              <a:buNone/>
            </a:pPr>
            <a:r>
              <a:rPr lang="en-US" sz="4000" dirty="0" smtClean="0"/>
              <a:t>Yes, I </a:t>
            </a:r>
            <a:r>
              <a:rPr lang="en-US" sz="4000" b="1" dirty="0" smtClean="0"/>
              <a:t>do</a:t>
            </a:r>
            <a:r>
              <a:rPr lang="en-US" sz="4000" dirty="0" smtClean="0"/>
              <a:t>.    </a:t>
            </a:r>
            <a:r>
              <a:rPr lang="en-US" sz="4000" dirty="0" smtClean="0"/>
              <a:t> </a:t>
            </a:r>
            <a:r>
              <a:rPr lang="en-US" sz="4000" dirty="0" smtClean="0"/>
              <a:t>                     No, I </a:t>
            </a:r>
            <a:r>
              <a:rPr lang="en-US" sz="4000" b="1" dirty="0" smtClean="0"/>
              <a:t>do</a:t>
            </a:r>
            <a:r>
              <a:rPr lang="en-US" sz="4000" dirty="0" smtClean="0"/>
              <a:t>n’t.</a:t>
            </a:r>
            <a:endParaRPr lang="ru-RU" sz="4000" dirty="0"/>
          </a:p>
        </p:txBody>
      </p:sp>
      <p:pic>
        <p:nvPicPr>
          <p:cNvPr id="4" name="Picture 2" descr="https://www.theday.com/storyimage/NL/20180722/NWS01/180729841/AR/0/AR-180729841.jpg&amp;imageversion=16by9&amp;Maxw=9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429552" cy="4179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000" b="1" dirty="0" smtClean="0"/>
              <a:t>Do</a:t>
            </a:r>
            <a:r>
              <a:rPr lang="en-US" sz="4000" dirty="0" smtClean="0"/>
              <a:t> they play tennis? </a:t>
            </a:r>
          </a:p>
          <a:p>
            <a:pPr>
              <a:buNone/>
            </a:pPr>
            <a:r>
              <a:rPr lang="en-US" sz="4000" dirty="0" smtClean="0"/>
              <a:t>Yes, they </a:t>
            </a:r>
            <a:r>
              <a:rPr lang="en-US" sz="4000" b="1" dirty="0" smtClean="0"/>
              <a:t>do</a:t>
            </a:r>
            <a:r>
              <a:rPr lang="en-US" sz="4000" dirty="0" smtClean="0"/>
              <a:t>.              No, they </a:t>
            </a:r>
            <a:r>
              <a:rPr lang="en-US" sz="4000" b="1" dirty="0" smtClean="0"/>
              <a:t>do</a:t>
            </a:r>
            <a:r>
              <a:rPr lang="en-US" sz="4000" dirty="0" smtClean="0"/>
              <a:t>n’t.</a:t>
            </a:r>
            <a:endParaRPr lang="ru-RU" sz="4000" dirty="0"/>
          </a:p>
        </p:txBody>
      </p:sp>
      <p:pic>
        <p:nvPicPr>
          <p:cNvPr id="4" name="Picture 2" descr="https://www.vippng.com/png/detail/233-2337560_tennis-girl-play-child-clip-art-tennis-kid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6080065" cy="4500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000" b="1" dirty="0" smtClean="0"/>
              <a:t>Do</a:t>
            </a:r>
            <a:r>
              <a:rPr lang="en-US" sz="4000" dirty="0" smtClean="0"/>
              <a:t> you play tennis?</a:t>
            </a:r>
          </a:p>
          <a:p>
            <a:pPr>
              <a:buNone/>
            </a:pPr>
            <a:r>
              <a:rPr lang="en-US" sz="4000" dirty="0" smtClean="0"/>
              <a:t>Yes, I </a:t>
            </a:r>
            <a:r>
              <a:rPr lang="en-US" sz="4000" b="1" dirty="0" smtClean="0"/>
              <a:t>do</a:t>
            </a:r>
            <a:r>
              <a:rPr lang="en-US" sz="4000" dirty="0" smtClean="0"/>
              <a:t>.         No, I </a:t>
            </a:r>
            <a:r>
              <a:rPr lang="en-US" sz="4000" b="1" dirty="0" smtClean="0"/>
              <a:t>do</a:t>
            </a:r>
            <a:r>
              <a:rPr lang="en-US" sz="4000" dirty="0" smtClean="0"/>
              <a:t>n’t.</a:t>
            </a:r>
            <a:endParaRPr lang="ru-RU" sz="4000" dirty="0"/>
          </a:p>
        </p:txBody>
      </p:sp>
      <p:pic>
        <p:nvPicPr>
          <p:cNvPr id="4" name="Picture 2" descr="https://proprofs-cdn.s3.amazonaws.com/images/FC/user_images/misc/9811621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0"/>
            <a:ext cx="3559225" cy="3559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r>
              <a:rPr lang="en-US" sz="4000" b="1" dirty="0" smtClean="0"/>
              <a:t>Do</a:t>
            </a:r>
            <a:r>
              <a:rPr lang="en-US" sz="4000" dirty="0" smtClean="0"/>
              <a:t> you climb a tree?</a:t>
            </a:r>
          </a:p>
          <a:p>
            <a:pPr>
              <a:buNone/>
            </a:pPr>
            <a:r>
              <a:rPr lang="en-US" sz="4000" dirty="0" smtClean="0"/>
              <a:t>Yes, I </a:t>
            </a:r>
            <a:r>
              <a:rPr lang="en-US" sz="4000" b="1" dirty="0" smtClean="0"/>
              <a:t>do</a:t>
            </a:r>
            <a:r>
              <a:rPr lang="en-US" sz="4000" dirty="0" smtClean="0"/>
              <a:t>.                   No, I </a:t>
            </a:r>
            <a:r>
              <a:rPr lang="en-US" sz="4000" b="1" dirty="0" smtClean="0"/>
              <a:t>do</a:t>
            </a:r>
            <a:r>
              <a:rPr lang="en-US" sz="4000" dirty="0" smtClean="0"/>
              <a:t>n’t.</a:t>
            </a:r>
            <a:endParaRPr lang="ru-RU" sz="4000" dirty="0"/>
          </a:p>
        </p:txBody>
      </p:sp>
      <p:pic>
        <p:nvPicPr>
          <p:cNvPr id="4" name="Picture 2" descr="https://proprofs-cdn.s3.amazonaws.com/images/FC/user_images/misc/9811621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0"/>
            <a:ext cx="3559225" cy="3559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000" b="1" dirty="0" smtClean="0"/>
              <a:t>Do</a:t>
            </a:r>
            <a:r>
              <a:rPr lang="en-US" sz="4000" dirty="0" smtClean="0"/>
              <a:t> you learn the new words?</a:t>
            </a:r>
          </a:p>
          <a:p>
            <a:pPr>
              <a:buNone/>
            </a:pPr>
            <a:r>
              <a:rPr lang="en-US" sz="4000" dirty="0" smtClean="0"/>
              <a:t>Yes, I </a:t>
            </a:r>
            <a:r>
              <a:rPr lang="en-US" sz="4000" b="1" dirty="0" smtClean="0"/>
              <a:t>do</a:t>
            </a:r>
            <a:r>
              <a:rPr lang="en-US" sz="4000" dirty="0" smtClean="0"/>
              <a:t>.                                      No, I </a:t>
            </a:r>
            <a:r>
              <a:rPr lang="en-US" sz="4000" b="1" dirty="0" smtClean="0"/>
              <a:t>do</a:t>
            </a:r>
            <a:r>
              <a:rPr lang="en-US" sz="4000" dirty="0" smtClean="0"/>
              <a:t>n’t.</a:t>
            </a:r>
          </a:p>
        </p:txBody>
      </p:sp>
      <p:pic>
        <p:nvPicPr>
          <p:cNvPr id="4" name="Picture 2" descr="https://i.pinimg.com/originals/21/b1/bf/21b1bfa95daa82761d124d9e7e115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7" y="0"/>
            <a:ext cx="5429288" cy="4178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000" b="1" dirty="0" smtClean="0"/>
              <a:t>Do</a:t>
            </a:r>
            <a:r>
              <a:rPr lang="en-US" sz="4000" dirty="0" smtClean="0"/>
              <a:t> you throw the ball?</a:t>
            </a:r>
          </a:p>
          <a:p>
            <a:pPr>
              <a:buNone/>
            </a:pPr>
            <a:r>
              <a:rPr lang="en-US" sz="4000" dirty="0" smtClean="0"/>
              <a:t>Yes, I </a:t>
            </a:r>
            <a:r>
              <a:rPr lang="en-US" sz="4000" b="1" dirty="0" smtClean="0"/>
              <a:t>do</a:t>
            </a:r>
            <a:r>
              <a:rPr lang="en-US" sz="4000" dirty="0" smtClean="0"/>
              <a:t>.                    No, I </a:t>
            </a:r>
            <a:r>
              <a:rPr lang="en-US" sz="4000" b="1" dirty="0" smtClean="0"/>
              <a:t>do</a:t>
            </a:r>
            <a:r>
              <a:rPr lang="en-US" sz="4000" dirty="0" smtClean="0"/>
              <a:t>n’t.</a:t>
            </a:r>
            <a:endParaRPr lang="en-US" sz="4000" dirty="0" smtClean="0"/>
          </a:p>
        </p:txBody>
      </p:sp>
      <p:pic>
        <p:nvPicPr>
          <p:cNvPr id="4" name="Picture 2" descr="https://i.pinimg.com/originals/21/b1/bf/21b1bfa95daa82761d124d9e7e115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7" y="0"/>
            <a:ext cx="5429288" cy="4178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000" b="1" dirty="0" smtClean="0"/>
              <a:t>Do</a:t>
            </a:r>
            <a:r>
              <a:rPr lang="en-US" sz="4000" dirty="0" smtClean="0"/>
              <a:t> you jump high?</a:t>
            </a:r>
          </a:p>
          <a:p>
            <a:pPr>
              <a:buNone/>
            </a:pPr>
            <a:r>
              <a:rPr lang="en-US" sz="4000" dirty="0" smtClean="0"/>
              <a:t>Yes, I </a:t>
            </a:r>
            <a:r>
              <a:rPr lang="en-US" sz="4000" b="1" dirty="0" smtClean="0"/>
              <a:t>do</a:t>
            </a:r>
            <a:r>
              <a:rPr lang="en-US" sz="4000" dirty="0" smtClean="0"/>
              <a:t>.        No, I </a:t>
            </a:r>
            <a:r>
              <a:rPr lang="en-US" sz="4000" b="1" dirty="0" smtClean="0"/>
              <a:t>do</a:t>
            </a:r>
            <a:r>
              <a:rPr lang="en-US" sz="4000" dirty="0" smtClean="0"/>
              <a:t>n’t.</a:t>
            </a:r>
            <a:endParaRPr lang="en-US" sz="4000" dirty="0" smtClean="0"/>
          </a:p>
        </p:txBody>
      </p:sp>
      <p:pic>
        <p:nvPicPr>
          <p:cNvPr id="4" name="Picture 2" descr="https://asunow.asu.edu/sites/default/files/styles/asu_news_gallery_image/public/images/11_040612_jw_sun_angel_02w.jpg?itok=hueGoRr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5" y="0"/>
            <a:ext cx="6427164" cy="4439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000" b="1" dirty="0" smtClean="0"/>
              <a:t>Do</a:t>
            </a:r>
            <a:r>
              <a:rPr lang="en-US" sz="4000" dirty="0" smtClean="0"/>
              <a:t> you turn around?</a:t>
            </a:r>
          </a:p>
          <a:p>
            <a:pPr>
              <a:buNone/>
            </a:pPr>
            <a:r>
              <a:rPr lang="en-US" sz="4000" dirty="0" smtClean="0"/>
              <a:t>Yes, I </a:t>
            </a:r>
            <a:r>
              <a:rPr lang="en-US" sz="4000" b="1" dirty="0" smtClean="0"/>
              <a:t>do</a:t>
            </a:r>
            <a:r>
              <a:rPr lang="en-US" sz="4000" dirty="0" smtClean="0"/>
              <a:t>.                No, I </a:t>
            </a:r>
            <a:r>
              <a:rPr lang="en-US" sz="4000" b="1" dirty="0" smtClean="0"/>
              <a:t>do</a:t>
            </a:r>
            <a:r>
              <a:rPr lang="en-US" sz="4000" dirty="0" smtClean="0"/>
              <a:t>n’t.</a:t>
            </a:r>
            <a:endParaRPr lang="ru-RU" sz="4000" dirty="0"/>
          </a:p>
        </p:txBody>
      </p:sp>
      <p:pic>
        <p:nvPicPr>
          <p:cNvPr id="4" name="Picture 2" descr="https://cdn.weasyl.com/~allegrosunrise/submissions/941478/d0a23ae26f94eca5e102588f3f4c20419e58c2e3d356a9e7dbf96db03753b4b5/allegrosunrise-spinning-gi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0"/>
            <a:ext cx="4000528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000" b="1" dirty="0" smtClean="0"/>
              <a:t>Do</a:t>
            </a:r>
            <a:r>
              <a:rPr lang="en-US" sz="4000" dirty="0" smtClean="0"/>
              <a:t> you jump high?</a:t>
            </a:r>
          </a:p>
          <a:p>
            <a:pPr>
              <a:buNone/>
            </a:pPr>
            <a:r>
              <a:rPr lang="en-US" sz="4000" dirty="0" smtClean="0"/>
              <a:t>Yes, I </a:t>
            </a:r>
            <a:r>
              <a:rPr lang="en-US" sz="4000" b="1" dirty="0" smtClean="0"/>
              <a:t>do</a:t>
            </a:r>
            <a:r>
              <a:rPr lang="en-US" sz="4000" dirty="0" smtClean="0"/>
              <a:t>.                    No, I </a:t>
            </a:r>
            <a:r>
              <a:rPr lang="en-US" sz="4000" b="1" dirty="0" smtClean="0"/>
              <a:t>do</a:t>
            </a:r>
            <a:r>
              <a:rPr lang="en-US" sz="4000" dirty="0" smtClean="0"/>
              <a:t>n’t.</a:t>
            </a:r>
            <a:endParaRPr lang="ru-RU" sz="4000" dirty="0"/>
          </a:p>
        </p:txBody>
      </p:sp>
      <p:pic>
        <p:nvPicPr>
          <p:cNvPr id="4" name="Picture 2" descr="https://cdn.weasyl.com/~allegrosunrise/submissions/941478/d0a23ae26f94eca5e102588f3f4c20419e58c2e3d356a9e7dbf96db03753b4b5/allegrosunrise-spinning-gi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0"/>
            <a:ext cx="4000528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000" b="1" dirty="0" smtClean="0"/>
              <a:t>Do</a:t>
            </a:r>
            <a:r>
              <a:rPr lang="en-US" sz="4000" dirty="0" smtClean="0"/>
              <a:t> they turn around?</a:t>
            </a:r>
          </a:p>
          <a:p>
            <a:pPr>
              <a:buNone/>
            </a:pPr>
            <a:r>
              <a:rPr lang="en-US" sz="4000" dirty="0" smtClean="0"/>
              <a:t>Yes, they </a:t>
            </a:r>
            <a:r>
              <a:rPr lang="en-US" sz="4000" b="1" dirty="0" smtClean="0"/>
              <a:t>do</a:t>
            </a:r>
            <a:r>
              <a:rPr lang="en-US" sz="4000" dirty="0" smtClean="0"/>
              <a:t>.      No, they </a:t>
            </a:r>
            <a:r>
              <a:rPr lang="en-US" sz="4000" b="1" dirty="0" smtClean="0"/>
              <a:t>do</a:t>
            </a:r>
            <a:r>
              <a:rPr lang="en-US" sz="4000" dirty="0" smtClean="0"/>
              <a:t>n’t.</a:t>
            </a:r>
            <a:endParaRPr lang="en-US" sz="4000" dirty="0" smtClean="0"/>
          </a:p>
        </p:txBody>
      </p:sp>
      <p:pic>
        <p:nvPicPr>
          <p:cNvPr id="4" name="Picture 2" descr="https://4.bp.blogspot.com/-hZiqX_6219Q/VzwVonxXvjI/AAAAAAAAAUw/6Iiqz9Dw8kAFyExnkY-Uxd5m6flhXrwfgCLcB/s1600/read%2Bboo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6202375" cy="3773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000" b="1" dirty="0" smtClean="0"/>
              <a:t>Do</a:t>
            </a:r>
            <a:r>
              <a:rPr lang="en-US" sz="4000" dirty="0" smtClean="0"/>
              <a:t> they read books?</a:t>
            </a:r>
          </a:p>
          <a:p>
            <a:pPr>
              <a:buNone/>
            </a:pPr>
            <a:r>
              <a:rPr lang="en-US" sz="4000" dirty="0" smtClean="0"/>
              <a:t>Yes, they </a:t>
            </a:r>
            <a:r>
              <a:rPr lang="en-US" sz="4000" b="1" dirty="0" smtClean="0"/>
              <a:t>do</a:t>
            </a:r>
            <a:r>
              <a:rPr lang="en-US" sz="4000" dirty="0" smtClean="0"/>
              <a:t>.              No, they </a:t>
            </a:r>
            <a:r>
              <a:rPr lang="en-US" sz="4000" b="1" dirty="0" smtClean="0"/>
              <a:t>do</a:t>
            </a:r>
            <a:r>
              <a:rPr lang="en-US" sz="4000" dirty="0" smtClean="0"/>
              <a:t>n’t.</a:t>
            </a:r>
            <a:endParaRPr lang="ru-RU" sz="4000" dirty="0"/>
          </a:p>
        </p:txBody>
      </p:sp>
      <p:pic>
        <p:nvPicPr>
          <p:cNvPr id="4" name="Picture 2" descr="https://4.bp.blogspot.com/-hZiqX_6219Q/VzwVonxXvjI/AAAAAAAAAUw/6Iiqz9Dw8kAFyExnkY-Uxd5m6flhXrwfgCLcB/s1600/read%2Bboo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6202375" cy="3773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000" b="1" dirty="0" smtClean="0"/>
              <a:t>Do</a:t>
            </a:r>
            <a:r>
              <a:rPr lang="en-US" sz="4000" dirty="0" smtClean="0"/>
              <a:t> they read books?</a:t>
            </a:r>
          </a:p>
          <a:p>
            <a:pPr>
              <a:buNone/>
            </a:pPr>
            <a:r>
              <a:rPr lang="en-US" sz="4000" dirty="0" smtClean="0"/>
              <a:t>Yes, they </a:t>
            </a:r>
            <a:r>
              <a:rPr lang="en-US" sz="4000" b="1" dirty="0" smtClean="0"/>
              <a:t>do</a:t>
            </a:r>
            <a:r>
              <a:rPr lang="en-US" sz="4000" dirty="0" smtClean="0"/>
              <a:t>.                    No, they </a:t>
            </a:r>
            <a:r>
              <a:rPr lang="en-US" sz="4000" b="1" dirty="0" smtClean="0"/>
              <a:t>do</a:t>
            </a:r>
            <a:r>
              <a:rPr lang="en-US" sz="4000" dirty="0" smtClean="0"/>
              <a:t>n’t.</a:t>
            </a:r>
            <a:endParaRPr lang="ru-RU" sz="4000" dirty="0"/>
          </a:p>
        </p:txBody>
      </p:sp>
      <p:pic>
        <p:nvPicPr>
          <p:cNvPr id="4" name="Picture 2" descr="http://3.bp.blogspot.com/-mK6vj_XvsLU/T0QfjDWWD5I/AAAAAAAACBE/3glhtzifySI/s1600/My+Sto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6000792" cy="4001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234</Words>
  <PresentationFormat>Экран (4:3)</PresentationFormat>
  <Paragraphs>97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 Кокины</dc:creator>
  <cp:lastModifiedBy>Семья Кокины</cp:lastModifiedBy>
  <cp:revision>2</cp:revision>
  <dcterms:created xsi:type="dcterms:W3CDTF">2021-05-26T15:37:56Z</dcterms:created>
  <dcterms:modified xsi:type="dcterms:W3CDTF">2021-05-26T15:57:15Z</dcterms:modified>
</cp:coreProperties>
</file>