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388" y="19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EF08-565A-4CD8-8991-7B97D98781C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D989-3727-47A8-B5BB-336B52DEC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4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3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1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8A49-12B9-4A6D-9ECB-107338DC9837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6851-CC23-44EC-9410-7C0637F7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984068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I</a:t>
            </a:r>
            <a:endParaRPr lang="ru-RU" sz="80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2913017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am</a:t>
            </a:r>
            <a:endParaRPr lang="ru-RU" sz="80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4850674" y="245581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playing</a:t>
            </a:r>
            <a:endParaRPr lang="ru-RU" sz="36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6788331" y="1432560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 football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975360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is</a:t>
            </a:r>
            <a:endParaRPr lang="ru-RU" sz="8000" dirty="0"/>
          </a:p>
        </p:txBody>
      </p:sp>
      <p:sp>
        <p:nvSpPr>
          <p:cNvPr id="87" name="Шестиугольник 86">
            <a:extLst>
              <a:ext uri="{FF2B5EF4-FFF2-40B4-BE49-F238E27FC236}">
                <a16:creationId xmlns:a16="http://schemas.microsoft.com/office/drawing/2014/main" id="{EAF96518-6DA3-42FA-869F-2FB08DE7DDA8}"/>
              </a:ext>
            </a:extLst>
          </p:cNvPr>
          <p:cNvSpPr/>
          <p:nvPr/>
        </p:nvSpPr>
        <p:spPr>
          <a:xfrm>
            <a:off x="2913017" y="138248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play</a:t>
            </a:r>
            <a:endParaRPr lang="ru-RU" sz="3600" dirty="0"/>
          </a:p>
        </p:txBody>
      </p:sp>
      <p:sp>
        <p:nvSpPr>
          <p:cNvPr id="88" name="Шестиугольник 87">
            <a:extLst>
              <a:ext uri="{FF2B5EF4-FFF2-40B4-BE49-F238E27FC236}">
                <a16:creationId xmlns:a16="http://schemas.microsoft.com/office/drawing/2014/main" id="{DD020F9B-EA71-43C1-9034-462CA851722B}"/>
              </a:ext>
            </a:extLst>
          </p:cNvPr>
          <p:cNvSpPr/>
          <p:nvPr/>
        </p:nvSpPr>
        <p:spPr>
          <a:xfrm>
            <a:off x="4850674" y="35922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football</a:t>
            </a:r>
            <a:endParaRPr lang="ru-RU" sz="36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4850674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played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6788331" y="3529148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football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8725988" y="250589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the park.</a:t>
            </a:r>
            <a:endParaRPr lang="ru-RU" sz="3600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2E02460F-EE34-472D-B876-3717E5FF0230}"/>
              </a:ext>
            </a:extLst>
          </p:cNvPr>
          <p:cNvSpPr/>
          <p:nvPr/>
        </p:nvSpPr>
        <p:spPr>
          <a:xfrm>
            <a:off x="8717279" y="460247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on the park.</a:t>
            </a:r>
            <a:endParaRPr lang="ru-RU" sz="36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I am playing football in the park.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12" name="Шестиугольник 1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E31392-C4CD-40FF-8386-C0638EFDCC03}"/>
              </a:ext>
            </a:extLst>
          </p:cNvPr>
          <p:cNvSpPr/>
          <p:nvPr/>
        </p:nvSpPr>
        <p:spPr>
          <a:xfrm>
            <a:off x="8717279" y="40930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1 L -1.87813 0.024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77"/>
                            </p:stCondLst>
                            <p:childTnLst>
                              <p:par>
                                <p:cTn id="1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12" grpId="1" animBg="1"/>
      <p:bldP spid="1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984068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He</a:t>
            </a:r>
            <a:endParaRPr lang="ru-RU" sz="80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2913017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isn’t</a:t>
            </a:r>
            <a:endParaRPr lang="ru-RU" sz="66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4850674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eating</a:t>
            </a:r>
            <a:endParaRPr lang="ru-RU" sz="36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6788331" y="1432560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pears.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975360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aren’t</a:t>
            </a:r>
            <a:endParaRPr lang="ru-RU" sz="4400" dirty="0"/>
          </a:p>
        </p:txBody>
      </p:sp>
      <p:sp>
        <p:nvSpPr>
          <p:cNvPr id="87" name="Шестиугольник 86">
            <a:extLst>
              <a:ext uri="{FF2B5EF4-FFF2-40B4-BE49-F238E27FC236}">
                <a16:creationId xmlns:a16="http://schemas.microsoft.com/office/drawing/2014/main" id="{EAF96518-6DA3-42FA-869F-2FB08DE7DDA8}"/>
              </a:ext>
            </a:extLst>
          </p:cNvPr>
          <p:cNvSpPr/>
          <p:nvPr/>
        </p:nvSpPr>
        <p:spPr>
          <a:xfrm>
            <a:off x="2913017" y="138248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ate</a:t>
            </a:r>
            <a:endParaRPr lang="ru-RU" sz="36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4850674" y="245581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eat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6788331" y="3529148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8725988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banana.</a:t>
            </a:r>
            <a:endParaRPr lang="ru-RU" sz="3200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2E02460F-EE34-472D-B876-3717E5FF0230}"/>
              </a:ext>
            </a:extLst>
          </p:cNvPr>
          <p:cNvSpPr/>
          <p:nvPr/>
        </p:nvSpPr>
        <p:spPr>
          <a:xfrm>
            <a:off x="8717279" y="250589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apple.</a:t>
            </a:r>
            <a:endParaRPr lang="ru-RU" sz="36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He isn’t eating a banana.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9" name="Шестиугольни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6DB272-2A48-4388-8FC9-F699C6B00E2D}"/>
              </a:ext>
            </a:extLst>
          </p:cNvPr>
          <p:cNvSpPr/>
          <p:nvPr/>
        </p:nvSpPr>
        <p:spPr>
          <a:xfrm>
            <a:off x="8717279" y="40930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7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1 L -1.87813 0.0243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77"/>
                            </p:stCondLst>
                            <p:childTnLst>
                              <p:par>
                                <p:cTn id="10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1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4846319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You</a:t>
            </a:r>
            <a:endParaRPr lang="ru-RU" sz="72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984068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are</a:t>
            </a:r>
            <a:endParaRPr lang="ru-RU" sz="80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2894634" y="139211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listening</a:t>
            </a:r>
            <a:endParaRPr lang="ru-RU" sz="32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4841483" y="266988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2917371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am</a:t>
            </a:r>
            <a:endParaRPr lang="ru-RU" sz="80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997459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listen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4841483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to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6779381" y="134031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radio.</a:t>
            </a:r>
            <a:endParaRPr lang="ru-RU" sz="3600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2E02460F-EE34-472D-B876-3717E5FF0230}"/>
              </a:ext>
            </a:extLst>
          </p:cNvPr>
          <p:cNvSpPr/>
          <p:nvPr/>
        </p:nvSpPr>
        <p:spPr>
          <a:xfrm>
            <a:off x="6774786" y="347116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teacher.</a:t>
            </a:r>
            <a:endParaRPr lang="ru-RU" sz="32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You are listening to the radio.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12" name="Шестиугольник 1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E31392-C4CD-40FF-8386-C0638EFDCC03}"/>
              </a:ext>
            </a:extLst>
          </p:cNvPr>
          <p:cNvSpPr/>
          <p:nvPr/>
        </p:nvSpPr>
        <p:spPr>
          <a:xfrm>
            <a:off x="8717279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2 L -1.87813 0.0243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77"/>
                            </p:stCondLst>
                            <p:childTnLst>
                              <p:par>
                                <p:cTn id="10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12" grpId="0" animBg="1"/>
      <p:bldP spid="1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984068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Are</a:t>
            </a:r>
            <a:endParaRPr lang="ru-RU" sz="80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2913017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you</a:t>
            </a:r>
            <a:endParaRPr lang="ru-RU" sz="72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4850674" y="245581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riding</a:t>
            </a:r>
            <a:endParaRPr lang="ru-RU" sz="36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6788331" y="1432560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</a:t>
            </a:r>
            <a:r>
              <a:rPr lang="en-US" sz="3600" dirty="0" err="1"/>
              <a:t>bik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975360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she</a:t>
            </a:r>
            <a:endParaRPr lang="ru-RU" sz="8000" dirty="0"/>
          </a:p>
        </p:txBody>
      </p:sp>
      <p:sp>
        <p:nvSpPr>
          <p:cNvPr id="87" name="Шестиугольник 86">
            <a:extLst>
              <a:ext uri="{FF2B5EF4-FFF2-40B4-BE49-F238E27FC236}">
                <a16:creationId xmlns:a16="http://schemas.microsoft.com/office/drawing/2014/main" id="{EAF96518-6DA3-42FA-869F-2FB08DE7DDA8}"/>
              </a:ext>
            </a:extLst>
          </p:cNvPr>
          <p:cNvSpPr/>
          <p:nvPr/>
        </p:nvSpPr>
        <p:spPr>
          <a:xfrm>
            <a:off x="2913017" y="138248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ride</a:t>
            </a:r>
            <a:endParaRPr lang="ru-RU" sz="3600" dirty="0"/>
          </a:p>
        </p:txBody>
      </p:sp>
      <p:sp>
        <p:nvSpPr>
          <p:cNvPr id="88" name="Шестиугольник 87">
            <a:extLst>
              <a:ext uri="{FF2B5EF4-FFF2-40B4-BE49-F238E27FC236}">
                <a16:creationId xmlns:a16="http://schemas.microsoft.com/office/drawing/2014/main" id="{DD020F9B-EA71-43C1-9034-462CA851722B}"/>
              </a:ext>
            </a:extLst>
          </p:cNvPr>
          <p:cNvSpPr/>
          <p:nvPr/>
        </p:nvSpPr>
        <p:spPr>
          <a:xfrm>
            <a:off x="4850674" y="35922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bike</a:t>
            </a:r>
            <a:endParaRPr lang="ru-RU" sz="36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4850674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rideing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6788331" y="3529148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bike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8725988" y="250589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now?</a:t>
            </a:r>
            <a:endParaRPr lang="ru-RU" sz="3600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2E02460F-EE34-472D-B876-3717E5FF0230}"/>
              </a:ext>
            </a:extLst>
          </p:cNvPr>
          <p:cNvSpPr/>
          <p:nvPr/>
        </p:nvSpPr>
        <p:spPr>
          <a:xfrm>
            <a:off x="8717279" y="460247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yesterday?</a:t>
            </a:r>
            <a:endParaRPr lang="ru-RU" sz="24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Are you riding a bike now?     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12" name="Шестиугольник 1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E31392-C4CD-40FF-8386-C0638EFDCC03}"/>
              </a:ext>
            </a:extLst>
          </p:cNvPr>
          <p:cNvSpPr/>
          <p:nvPr/>
        </p:nvSpPr>
        <p:spPr>
          <a:xfrm>
            <a:off x="8717279" y="40930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0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1 L -1.87813 0.024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77"/>
                            </p:stCondLst>
                            <p:childTnLst>
                              <p:par>
                                <p:cTn id="1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12" grpId="0" animBg="1"/>
      <p:bldP spid="1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984068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We</a:t>
            </a:r>
            <a:endParaRPr lang="ru-RU" sz="80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2913017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aren’t</a:t>
            </a:r>
            <a:endParaRPr lang="ru-RU" sz="44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4850674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taking</a:t>
            </a:r>
            <a:endParaRPr lang="ru-RU" sz="36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8717279" y="248085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foto</a:t>
            </a:r>
            <a:r>
              <a:rPr lang="en-US" sz="3600" dirty="0"/>
              <a:t>.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975360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isn’t</a:t>
            </a:r>
            <a:endParaRPr lang="ru-RU" sz="4400" dirty="0"/>
          </a:p>
        </p:txBody>
      </p:sp>
      <p:sp>
        <p:nvSpPr>
          <p:cNvPr id="87" name="Шестиугольник 86">
            <a:extLst>
              <a:ext uri="{FF2B5EF4-FFF2-40B4-BE49-F238E27FC236}">
                <a16:creationId xmlns:a16="http://schemas.microsoft.com/office/drawing/2014/main" id="{EAF96518-6DA3-42FA-869F-2FB08DE7DDA8}"/>
              </a:ext>
            </a:extLst>
          </p:cNvPr>
          <p:cNvSpPr/>
          <p:nvPr/>
        </p:nvSpPr>
        <p:spPr>
          <a:xfrm>
            <a:off x="2913017" y="138248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take</a:t>
            </a:r>
            <a:endParaRPr lang="ru-RU" sz="36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4850674" y="245581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takeing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6788331" y="3529148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6779622" y="1420042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photo.</a:t>
            </a:r>
            <a:endParaRPr lang="ru-RU" sz="32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We aren’t taking a photo.     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9" name="Шестиугольни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6DB272-2A48-4388-8FC9-F699C6B00E2D}"/>
              </a:ext>
            </a:extLst>
          </p:cNvPr>
          <p:cNvSpPr/>
          <p:nvPr/>
        </p:nvSpPr>
        <p:spPr>
          <a:xfrm>
            <a:off x="8717279" y="40930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5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1 L -1.87813 0.0243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77"/>
                            </p:stCondLst>
                            <p:childTnLst>
                              <p:par>
                                <p:cTn id="10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11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4E717939-0654-43FD-AD30-009DB112AE02}"/>
              </a:ext>
            </a:extLst>
          </p:cNvPr>
          <p:cNvSpPr/>
          <p:nvPr/>
        </p:nvSpPr>
        <p:spPr>
          <a:xfrm>
            <a:off x="4846319" y="4552405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the sentence. Use the Present Continuous.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6B56ACA7-2649-4121-A937-26F180F0B2C0}"/>
              </a:ext>
            </a:extLst>
          </p:cNvPr>
          <p:cNvSpPr/>
          <p:nvPr/>
        </p:nvSpPr>
        <p:spPr>
          <a:xfrm>
            <a:off x="975360" y="450233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I</a:t>
            </a:r>
            <a:endParaRPr lang="ru-RU" sz="7200" dirty="0"/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5ACDA878-E0B4-4ACB-B43F-8E1571EB0561}"/>
              </a:ext>
            </a:extLst>
          </p:cNvPr>
          <p:cNvSpPr/>
          <p:nvPr/>
        </p:nvSpPr>
        <p:spPr>
          <a:xfrm>
            <a:off x="984068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‘m not</a:t>
            </a:r>
            <a:endParaRPr lang="ru-RU" sz="66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08367767-79C1-40A8-B227-88E60D57FA36}"/>
              </a:ext>
            </a:extLst>
          </p:cNvPr>
          <p:cNvSpPr/>
          <p:nvPr/>
        </p:nvSpPr>
        <p:spPr>
          <a:xfrm>
            <a:off x="2894634" y="1392111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driving</a:t>
            </a:r>
            <a:endParaRPr lang="ru-RU" sz="3200" dirty="0"/>
          </a:p>
        </p:txBody>
      </p:sp>
      <p:sp>
        <p:nvSpPr>
          <p:cNvPr id="84" name="Шестиугольник 83">
            <a:extLst>
              <a:ext uri="{FF2B5EF4-FFF2-40B4-BE49-F238E27FC236}">
                <a16:creationId xmlns:a16="http://schemas.microsoft.com/office/drawing/2014/main" id="{10BD1046-8798-4CEB-A58D-76463C9243F2}"/>
              </a:ext>
            </a:extLst>
          </p:cNvPr>
          <p:cNvSpPr/>
          <p:nvPr/>
        </p:nvSpPr>
        <p:spPr>
          <a:xfrm>
            <a:off x="4810421" y="28887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car</a:t>
            </a:r>
            <a:endParaRPr lang="ru-RU" sz="3600" dirty="0"/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68B4FFC2-6490-44A7-90CA-0F7CF8D82038}"/>
              </a:ext>
            </a:extLst>
          </p:cNvPr>
          <p:cNvSpPr/>
          <p:nvPr/>
        </p:nvSpPr>
        <p:spPr>
          <a:xfrm>
            <a:off x="2917371" y="3479074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isn’t</a:t>
            </a:r>
            <a:endParaRPr lang="ru-RU" sz="6600" dirty="0"/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B0EDF4E2-3800-4CC0-8DCB-156C9FDE4760}"/>
              </a:ext>
            </a:extLst>
          </p:cNvPr>
          <p:cNvSpPr/>
          <p:nvPr/>
        </p:nvSpPr>
        <p:spPr>
          <a:xfrm>
            <a:off x="997459" y="300446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drive</a:t>
            </a:r>
            <a:endParaRPr lang="ru-RU" sz="3600" dirty="0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B589E8A8-EC00-45C9-A79B-54A751FA1E5B}"/>
              </a:ext>
            </a:extLst>
          </p:cNvPr>
          <p:cNvSpPr/>
          <p:nvPr/>
        </p:nvSpPr>
        <p:spPr>
          <a:xfrm>
            <a:off x="4846319" y="241410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car</a:t>
            </a:r>
            <a:endParaRPr lang="ru-RU" sz="3600" dirty="0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82DAAF3B-7DB8-4199-86CA-3274EC187ECC}"/>
              </a:ext>
            </a:extLst>
          </p:cNvPr>
          <p:cNvSpPr/>
          <p:nvPr/>
        </p:nvSpPr>
        <p:spPr>
          <a:xfrm>
            <a:off x="6779381" y="1340319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at the moment.</a:t>
            </a:r>
            <a:endParaRPr lang="ru-RU" sz="2800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2E02460F-EE34-472D-B876-3717E5FF0230}"/>
              </a:ext>
            </a:extLst>
          </p:cNvPr>
          <p:cNvSpPr/>
          <p:nvPr/>
        </p:nvSpPr>
        <p:spPr>
          <a:xfrm>
            <a:off x="6774786" y="3471167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every day.</a:t>
            </a:r>
            <a:endParaRPr lang="ru-RU" sz="32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0B9288-3206-42F8-8754-0133C893C6A5}"/>
              </a:ext>
            </a:extLst>
          </p:cNvPr>
          <p:cNvGrpSpPr/>
          <p:nvPr/>
        </p:nvGrpSpPr>
        <p:grpSpPr>
          <a:xfrm>
            <a:off x="12300312" y="102484"/>
            <a:ext cx="9934047" cy="2046514"/>
            <a:chOff x="12300312" y="102484"/>
            <a:chExt cx="9934047" cy="204651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CB98C92F-030C-4090-BE57-C3F34C0C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00312" y="102484"/>
              <a:ext cx="2046514" cy="2046514"/>
            </a:xfrm>
            <a:prstGeom prst="rect">
              <a:avLst/>
            </a:prstGeom>
          </p:spPr>
        </p:pic>
        <p:sp>
          <p:nvSpPr>
            <p:cNvPr id="106" name="Двойная волна 105">
              <a:extLst>
                <a:ext uri="{FF2B5EF4-FFF2-40B4-BE49-F238E27FC236}">
                  <a16:creationId xmlns:a16="http://schemas.microsoft.com/office/drawing/2014/main" id="{F5C1D58E-6F9F-4D6D-9F25-C74DC883A4FE}"/>
                </a:ext>
              </a:extLst>
            </p:cNvPr>
            <p:cNvSpPr/>
            <p:nvPr/>
          </p:nvSpPr>
          <p:spPr>
            <a:xfrm>
              <a:off x="14346826" y="409303"/>
              <a:ext cx="7887533" cy="1684192"/>
            </a:xfrm>
            <a:prstGeom prst="doubleWave">
              <a:avLst/>
            </a:prstGeom>
            <a:solidFill>
              <a:srgbClr val="FFFF7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Wave2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 I’m not driving a car at the moment.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8" name="z_uki-leta-skazochnyy-les">
            <a:hlinkClick r:id="" action="ppaction://media"/>
            <a:extLst>
              <a:ext uri="{FF2B5EF4-FFF2-40B4-BE49-F238E27FC236}">
                <a16:creationId xmlns:a16="http://schemas.microsoft.com/office/drawing/2014/main" id="{65199222-408A-41A4-ACDB-37144315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1047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052" y="104503"/>
            <a:ext cx="609600" cy="609600"/>
          </a:xfrm>
          <a:prstGeom prst="rect">
            <a:avLst/>
          </a:prstGeom>
        </p:spPr>
      </p:pic>
      <p:pic>
        <p:nvPicPr>
          <p:cNvPr id="109" name="04689 (mp3cut.net)">
            <a:hlinkClick r:id="" action="ppaction://media"/>
            <a:extLst>
              <a:ext uri="{FF2B5EF4-FFF2-40B4-BE49-F238E27FC236}">
                <a16:creationId xmlns:a16="http://schemas.microsoft.com/office/drawing/2014/main" id="{00A29EC5-732C-44C1-BAAC-AE3AAB611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" y="714103"/>
            <a:ext cx="609600" cy="609600"/>
          </a:xfrm>
          <a:prstGeom prst="rect">
            <a:avLst/>
          </a:prstGeom>
        </p:spPr>
      </p:pic>
      <p:sp>
        <p:nvSpPr>
          <p:cNvPr id="112" name="Шестиугольник 1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E31392-C4CD-40FF-8386-C0638EFDCC03}"/>
              </a:ext>
            </a:extLst>
          </p:cNvPr>
          <p:cNvSpPr/>
          <p:nvPr/>
        </p:nvSpPr>
        <p:spPr>
          <a:xfrm>
            <a:off x="8717279" y="2405743"/>
            <a:ext cx="2373956" cy="2046514"/>
          </a:xfrm>
          <a:prstGeom prst="hexagon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Great job!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95052 0.02292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113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857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5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42" presetClass="path" presetSubtype="0" accel="1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95052 0.02292 L -1.87813 0.0243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77"/>
                            </p:stCondLst>
                            <p:childTnLst>
                              <p:par>
                                <p:cTn id="10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198</Words>
  <Application>Microsoft Office PowerPoint</Application>
  <PresentationFormat>Широкоэкранный</PresentationFormat>
  <Paragraphs>77</Paragraphs>
  <Slides>6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Bee_continuous_by_Olga_Pavlova</dc:title>
  <dc:creator>Ольга Павлова</dc:creator>
  <cp:lastModifiedBy>Артем Павлов</cp:lastModifiedBy>
  <cp:revision>41</cp:revision>
  <dcterms:created xsi:type="dcterms:W3CDTF">2020-03-23T18:55:21Z</dcterms:created>
  <dcterms:modified xsi:type="dcterms:W3CDTF">2020-03-24T10:08:33Z</dcterms:modified>
</cp:coreProperties>
</file>