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93" r:id="rId8"/>
    <p:sldId id="394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2" r:id="rId37"/>
    <p:sldId id="289" r:id="rId38"/>
    <p:sldId id="290" r:id="rId39"/>
    <p:sldId id="291" r:id="rId40"/>
    <p:sldId id="296" r:id="rId41"/>
    <p:sldId id="293" r:id="rId42"/>
    <p:sldId id="294" r:id="rId43"/>
    <p:sldId id="295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35" r:id="rId71"/>
    <p:sldId id="323" r:id="rId72"/>
    <p:sldId id="324" r:id="rId73"/>
    <p:sldId id="336" r:id="rId74"/>
    <p:sldId id="325" r:id="rId75"/>
    <p:sldId id="326" r:id="rId76"/>
    <p:sldId id="337" r:id="rId77"/>
    <p:sldId id="327" r:id="rId78"/>
    <p:sldId id="328" r:id="rId79"/>
    <p:sldId id="338" r:id="rId80"/>
    <p:sldId id="329" r:id="rId81"/>
    <p:sldId id="330" r:id="rId82"/>
    <p:sldId id="339" r:id="rId83"/>
    <p:sldId id="331" r:id="rId84"/>
    <p:sldId id="332" r:id="rId85"/>
    <p:sldId id="340" r:id="rId86"/>
    <p:sldId id="333" r:id="rId87"/>
    <p:sldId id="334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9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3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54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2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5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1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1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7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942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2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90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B837-1889-4D6E-87FE-B6442B71C794}" type="datetimeFigureOut">
              <a:rPr lang="ru-RU" smtClean="0"/>
              <a:t>08.05.2024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92A98-5D97-4C47-A139-50D65428E5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81381"/>
            <a:ext cx="10533333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66" y="481381"/>
            <a:ext cx="10466667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76619"/>
            <a:ext cx="10666667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76619"/>
            <a:ext cx="10571428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5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481381"/>
            <a:ext cx="10657143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1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7095"/>
            <a:ext cx="10628571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12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71857"/>
            <a:ext cx="10590476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021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29000"/>
            <a:ext cx="10580952" cy="6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09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443285"/>
            <a:ext cx="10704762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68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81381"/>
            <a:ext cx="105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204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62333"/>
            <a:ext cx="10561905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432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71857"/>
            <a:ext cx="10552381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1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71857"/>
            <a:ext cx="10638095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9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462333"/>
            <a:ext cx="10847619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361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2809"/>
            <a:ext cx="1061904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106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414714"/>
            <a:ext cx="10704762" cy="6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538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62333"/>
            <a:ext cx="10638095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25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57571"/>
            <a:ext cx="10561905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25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9" y="457571"/>
            <a:ext cx="10504762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48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67095"/>
            <a:ext cx="10533333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20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71857"/>
            <a:ext cx="10600000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482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5261" y="3244334"/>
            <a:ext cx="5161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https://wordwall.net/resource/31315508/as2-u6-gr2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933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7" y="443285"/>
            <a:ext cx="9961905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4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" y="471857"/>
            <a:ext cx="10685714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52" y="519476"/>
            <a:ext cx="10838095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916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95666"/>
            <a:ext cx="1049523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521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793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62333"/>
            <a:ext cx="10600000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436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71857"/>
            <a:ext cx="10552381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4533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48047"/>
            <a:ext cx="10590476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142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67095"/>
            <a:ext cx="10571428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48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958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0" y="471857"/>
            <a:ext cx="10447619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709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71857"/>
            <a:ext cx="10523809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78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81381"/>
            <a:ext cx="10676190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48047"/>
            <a:ext cx="10533333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3854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81381"/>
            <a:ext cx="10533333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654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57571"/>
            <a:ext cx="10542857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5976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57571"/>
            <a:ext cx="10590476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389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2" y="486143"/>
            <a:ext cx="10238095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7585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52809"/>
            <a:ext cx="10628571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8475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86143"/>
            <a:ext cx="10600000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86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500428"/>
            <a:ext cx="10600000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8038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486143"/>
            <a:ext cx="10476190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1955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9" y="481381"/>
            <a:ext cx="10752381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86143"/>
            <a:ext cx="10771428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76619"/>
            <a:ext cx="10666667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4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8" y="490905"/>
            <a:ext cx="10809524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9" y="481381"/>
            <a:ext cx="10504762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500428"/>
            <a:ext cx="10552381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24238"/>
            <a:ext cx="10771428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76619"/>
            <a:ext cx="1064761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1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" y="486143"/>
            <a:ext cx="10685714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500428"/>
            <a:ext cx="10580952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52809"/>
            <a:ext cx="1077142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19" y="462333"/>
            <a:ext cx="10704762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67095"/>
            <a:ext cx="10676190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8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95666"/>
            <a:ext cx="1061904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52809"/>
            <a:ext cx="10552381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52809"/>
            <a:ext cx="10590476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1" y="486143"/>
            <a:ext cx="10742857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14" y="424238"/>
            <a:ext cx="11028571" cy="6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2809"/>
            <a:ext cx="10619048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52809"/>
            <a:ext cx="10628571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33762"/>
            <a:ext cx="10533333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500428"/>
            <a:ext cx="10523809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90905"/>
            <a:ext cx="10638095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28" y="462333"/>
            <a:ext cx="10657143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0666" y="3244334"/>
            <a:ext cx="5950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https://wordwall.net/resource/30887072/as2-u6-imperatives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66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1" y="462333"/>
            <a:ext cx="10695238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90905"/>
            <a:ext cx="10628571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38524"/>
            <a:ext cx="10533333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452809"/>
            <a:ext cx="10609524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6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2245" y="3244334"/>
            <a:ext cx="6127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https://quizlet.com/499897826/as2-unit-6-reading-flash-cards/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9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81381"/>
            <a:ext cx="10666667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38524"/>
            <a:ext cx="10619048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7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2245" y="3244334"/>
            <a:ext cx="6127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https://quizlet.com/499897826/as2-unit-6-reading-flash-cards/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9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38" y="481381"/>
            <a:ext cx="10809524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7756" y="3244334"/>
            <a:ext cx="6136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https://wordwall.net/resource/30886643/as2-u6-pre-reading-1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2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https://wordwall.net/resource/18286382/as2-u6-reading-vocab-wordsearch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8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0" y="500428"/>
            <a:ext cx="11047619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76619"/>
            <a:ext cx="10628571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76619"/>
            <a:ext cx="10533333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500428"/>
            <a:ext cx="10590476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2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62333"/>
            <a:ext cx="10495238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1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62" y="471857"/>
            <a:ext cx="10790476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448047"/>
            <a:ext cx="10771428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67095"/>
            <a:ext cx="10666667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52" y="481381"/>
            <a:ext cx="10438095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7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9" y="457571"/>
            <a:ext cx="10904762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4" y="457571"/>
            <a:ext cx="10828571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9" y="462333"/>
            <a:ext cx="10904762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3" y="462333"/>
            <a:ext cx="10933333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57" y="471857"/>
            <a:ext cx="10714286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81381"/>
            <a:ext cx="10533333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62333"/>
            <a:ext cx="10638095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7" y="467095"/>
            <a:ext cx="10914286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4" y="462333"/>
            <a:ext cx="10980952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448047"/>
            <a:ext cx="10847619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9" y="457571"/>
            <a:ext cx="10752381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" y="457571"/>
            <a:ext cx="10923809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86143"/>
            <a:ext cx="10571428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57571"/>
            <a:ext cx="10600000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67095"/>
            <a:ext cx="1056190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7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57571"/>
            <a:ext cx="10619048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https://wordwall.net/resource/58897885/as2-u6-transport-quiz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31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514714"/>
            <a:ext cx="10533333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86" y="495666"/>
            <a:ext cx="10571428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71857"/>
            <a:ext cx="10561905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48047"/>
            <a:ext cx="10561905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14" y="462333"/>
            <a:ext cx="10628571" cy="5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3" y="433762"/>
            <a:ext cx="10733333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09" y="486143"/>
            <a:ext cx="10552381" cy="5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43285"/>
            <a:ext cx="10638095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6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66" y="448047"/>
            <a:ext cx="10666667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1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2" y="471857"/>
            <a:ext cx="10638095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https://wordwall.net/resource/30712573/as2-u6-transport-anagram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6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500428"/>
            <a:ext cx="10619048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0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95666"/>
            <a:ext cx="10590476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71857"/>
            <a:ext cx="10523809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57571"/>
            <a:ext cx="10600000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71" y="495666"/>
            <a:ext cx="10542857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8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490905"/>
            <a:ext cx="10495238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95" y="476619"/>
            <a:ext cx="10523809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00" y="438524"/>
            <a:ext cx="10600000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19" y="495666"/>
            <a:ext cx="10504762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90" y="438524"/>
            <a:ext cx="10647619" cy="5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81" y="476619"/>
            <a:ext cx="10695238" cy="5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33" y="457571"/>
            <a:ext cx="10533333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67095"/>
            <a:ext cx="10561905" cy="5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57" y="448047"/>
            <a:ext cx="10514286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47" y="443285"/>
            <a:ext cx="10561905" cy="5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76" y="448047"/>
            <a:ext cx="10619048" cy="5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00" y="452809"/>
            <a:ext cx="11000000" cy="5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" y="471857"/>
            <a:ext cx="10685714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2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05" y="490905"/>
            <a:ext cx="10676190" cy="5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24" y="471857"/>
            <a:ext cx="10580952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62" y="481381"/>
            <a:ext cx="10590476" cy="5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4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26</Words>
  <Application>Microsoft Office PowerPoint</Application>
  <PresentationFormat>Широкоэкранный</PresentationFormat>
  <Paragraphs>8</Paragraphs>
  <Slides>139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139</vt:i4>
      </vt:variant>
    </vt:vector>
  </HeadingPairs>
  <TitlesOfParts>
    <vt:vector size="14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2024-05-08T05:37:04Z</dcterms:created>
  <dcterms:modified xsi:type="dcterms:W3CDTF">2024-05-08T11:55:22Z</dcterms:modified>
</cp:coreProperties>
</file>