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67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9B0E-43D7-4EB7-9E2C-9523533FF90F}" type="datetimeFigureOut">
              <a:rPr lang="es-ES" smtClean="0"/>
              <a:pPr/>
              <a:t>13/09/2013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4D5F-D312-44B4-9DBA-59FCF9B4B7B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377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9B0E-43D7-4EB7-9E2C-9523533FF90F}" type="datetimeFigureOut">
              <a:rPr lang="es-ES" smtClean="0"/>
              <a:pPr/>
              <a:t>13/09/2013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4D5F-D312-44B4-9DBA-59FCF9B4B7B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513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9B0E-43D7-4EB7-9E2C-9523533FF90F}" type="datetimeFigureOut">
              <a:rPr lang="es-ES" smtClean="0"/>
              <a:pPr/>
              <a:t>13/09/2013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4D5F-D312-44B4-9DBA-59FCF9B4B7B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405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91C7-72B9-4944-A038-CB781C4B6FB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13/09/2013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59FE-707B-4439-B6A4-E8AE706DB8E0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4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91C7-72B9-4944-A038-CB781C4B6FB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13/09/2013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59FE-707B-4439-B6A4-E8AE706DB8E0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767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91C7-72B9-4944-A038-CB781C4B6FB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13/09/2013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59FE-707B-4439-B6A4-E8AE706DB8E0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14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91C7-72B9-4944-A038-CB781C4B6FB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13/09/2013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59FE-707B-4439-B6A4-E8AE706DB8E0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742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91C7-72B9-4944-A038-CB781C4B6FB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13/09/2013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59FE-707B-4439-B6A4-E8AE706DB8E0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935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91C7-72B9-4944-A038-CB781C4B6FB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13/09/2013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59FE-707B-4439-B6A4-E8AE706DB8E0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78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91C7-72B9-4944-A038-CB781C4B6FB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13/09/2013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59FE-707B-4439-B6A4-E8AE706DB8E0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49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91C7-72B9-4944-A038-CB781C4B6FB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13/09/2013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59FE-707B-4439-B6A4-E8AE706DB8E0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79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9B0E-43D7-4EB7-9E2C-9523533FF90F}" type="datetimeFigureOut">
              <a:rPr lang="es-ES" smtClean="0"/>
              <a:pPr/>
              <a:t>13/09/2013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4D5F-D312-44B4-9DBA-59FCF9B4B7B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12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91C7-72B9-4944-A038-CB781C4B6FB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13/09/2013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59FE-707B-4439-B6A4-E8AE706DB8E0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872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91C7-72B9-4944-A038-CB781C4B6FB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13/09/2013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59FE-707B-4439-B6A4-E8AE706DB8E0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041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91C7-72B9-4944-A038-CB781C4B6FB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13/09/2013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59FE-707B-4439-B6A4-E8AE706DB8E0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0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9B0E-43D7-4EB7-9E2C-9523533FF90F}" type="datetimeFigureOut">
              <a:rPr lang="es-ES" smtClean="0"/>
              <a:pPr/>
              <a:t>13/09/2013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4D5F-D312-44B4-9DBA-59FCF9B4B7B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000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9B0E-43D7-4EB7-9E2C-9523533FF90F}" type="datetimeFigureOut">
              <a:rPr lang="es-ES" smtClean="0"/>
              <a:pPr/>
              <a:t>13/09/2013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4D5F-D312-44B4-9DBA-59FCF9B4B7B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61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9B0E-43D7-4EB7-9E2C-9523533FF90F}" type="datetimeFigureOut">
              <a:rPr lang="es-ES" smtClean="0"/>
              <a:pPr/>
              <a:t>13/09/2013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4D5F-D312-44B4-9DBA-59FCF9B4B7B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471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9B0E-43D7-4EB7-9E2C-9523533FF90F}" type="datetimeFigureOut">
              <a:rPr lang="es-ES" smtClean="0"/>
              <a:pPr/>
              <a:t>13/09/2013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4D5F-D312-44B4-9DBA-59FCF9B4B7B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804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9B0E-43D7-4EB7-9E2C-9523533FF90F}" type="datetimeFigureOut">
              <a:rPr lang="es-ES" smtClean="0"/>
              <a:pPr/>
              <a:t>13/09/2013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4D5F-D312-44B4-9DBA-59FCF9B4B7B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457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9B0E-43D7-4EB7-9E2C-9523533FF90F}" type="datetimeFigureOut">
              <a:rPr lang="es-ES" smtClean="0"/>
              <a:pPr/>
              <a:t>13/09/2013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4D5F-D312-44B4-9DBA-59FCF9B4B7B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837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9B0E-43D7-4EB7-9E2C-9523533FF90F}" type="datetimeFigureOut">
              <a:rPr lang="es-ES" smtClean="0"/>
              <a:pPr/>
              <a:t>13/09/2013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84D5F-D312-44B4-9DBA-59FCF9B4B7B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734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F9B0E-43D7-4EB7-9E2C-9523533FF90F}" type="datetimeFigureOut">
              <a:rPr lang="es-ES" smtClean="0"/>
              <a:pPr/>
              <a:t>13/09/2013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84D5F-D312-44B4-9DBA-59FCF9B4B7B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53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891C7-72B9-4944-A038-CB781C4B6FB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13/09/2013</a:t>
            </a:fld>
            <a:endParaRPr lang="es-E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759FE-707B-4439-B6A4-E8AE706DB8E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9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13.wdp"/><Relationship Id="rId3" Type="http://schemas.openxmlformats.org/officeDocument/2006/relationships/image" Target="../media/image7.png"/><Relationship Id="rId7" Type="http://schemas.microsoft.com/office/2007/relationships/hdphoto" Target="../media/hdphoto10.wdp"/><Relationship Id="rId12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microsoft.com/office/2007/relationships/hdphoto" Target="../media/hdphoto11.wdp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12" Type="http://schemas.microsoft.com/office/2007/relationships/hdphoto" Target="../media/hdphoto13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openxmlformats.org/officeDocument/2006/relationships/image" Target="../media/image26.png"/><Relationship Id="rId5" Type="http://schemas.openxmlformats.org/officeDocument/2006/relationships/image" Target="../media/image24.png"/><Relationship Id="rId10" Type="http://schemas.microsoft.com/office/2007/relationships/hdphoto" Target="../media/hdphoto12.wdp"/><Relationship Id="rId4" Type="http://schemas.openxmlformats.org/officeDocument/2006/relationships/image" Target="../media/image27.png"/><Relationship Id="rId9" Type="http://schemas.openxmlformats.org/officeDocument/2006/relationships/image" Target="../media/image25.png"/><Relationship Id="rId14" Type="http://schemas.microsoft.com/office/2007/relationships/hdphoto" Target="../media/hdphoto14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openxmlformats.org/officeDocument/2006/relationships/image" Target="../media/image26.png"/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12" Type="http://schemas.microsoft.com/office/2007/relationships/hdphoto" Target="../media/hdphoto1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microsoft.com/office/2007/relationships/hdphoto" Target="../media/hdphoto11.wdp"/><Relationship Id="rId4" Type="http://schemas.openxmlformats.org/officeDocument/2006/relationships/image" Target="../media/image27.png"/><Relationship Id="rId9" Type="http://schemas.openxmlformats.org/officeDocument/2006/relationships/image" Target="../media/image24.png"/><Relationship Id="rId14" Type="http://schemas.microsoft.com/office/2007/relationships/hdphoto" Target="../media/hdphoto13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12" Type="http://schemas.microsoft.com/office/2007/relationships/hdphoto" Target="../media/hdphoto13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openxmlformats.org/officeDocument/2006/relationships/image" Target="../media/image26.png"/><Relationship Id="rId5" Type="http://schemas.openxmlformats.org/officeDocument/2006/relationships/image" Target="../media/image24.png"/><Relationship Id="rId10" Type="http://schemas.microsoft.com/office/2007/relationships/hdphoto" Target="../media/hdphoto12.wdp"/><Relationship Id="rId4" Type="http://schemas.openxmlformats.org/officeDocument/2006/relationships/image" Target="../media/image27.png"/><Relationship Id="rId9" Type="http://schemas.openxmlformats.org/officeDocument/2006/relationships/image" Target="../media/image25.png"/><Relationship Id="rId14" Type="http://schemas.microsoft.com/office/2007/relationships/hdphoto" Target="../media/hdphoto1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4.wav"/><Relationship Id="rId7" Type="http://schemas.microsoft.com/office/2007/relationships/hdphoto" Target="../media/hdphoto16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microsoft.com/office/2007/relationships/hdphoto" Target="../media/hdphoto6.wdp"/><Relationship Id="rId5" Type="http://schemas.microsoft.com/office/2007/relationships/hdphoto" Target="../media/hdphoto15.wdp"/><Relationship Id="rId10" Type="http://schemas.openxmlformats.org/officeDocument/2006/relationships/image" Target="../media/image12.png"/><Relationship Id="rId4" Type="http://schemas.openxmlformats.org/officeDocument/2006/relationships/image" Target="../media/image29.png"/><Relationship Id="rId9" Type="http://schemas.microsoft.com/office/2007/relationships/hdphoto" Target="../media/hdphoto17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4.wav"/><Relationship Id="rId7" Type="http://schemas.microsoft.com/office/2007/relationships/hdphoto" Target="../media/hdphoto16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microsoft.com/office/2007/relationships/hdphoto" Target="../media/hdphoto15.wdp"/><Relationship Id="rId10" Type="http://schemas.openxmlformats.org/officeDocument/2006/relationships/image" Target="../media/image15.png"/><Relationship Id="rId4" Type="http://schemas.openxmlformats.org/officeDocument/2006/relationships/image" Target="../media/image29.png"/><Relationship Id="rId9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4.wav"/><Relationship Id="rId7" Type="http://schemas.microsoft.com/office/2007/relationships/hdphoto" Target="../media/hdphoto16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16.png"/><Relationship Id="rId4" Type="http://schemas.openxmlformats.org/officeDocument/2006/relationships/image" Target="../media/image29.png"/><Relationship Id="rId9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4.wav"/><Relationship Id="rId7" Type="http://schemas.microsoft.com/office/2007/relationships/hdphoto" Target="../media/hdphoto16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microsoft.com/office/2007/relationships/hdphoto" Target="../media/hdphoto15.wdp"/><Relationship Id="rId10" Type="http://schemas.microsoft.com/office/2007/relationships/hdphoto" Target="../media/hdphoto6.wdp"/><Relationship Id="rId4" Type="http://schemas.openxmlformats.org/officeDocument/2006/relationships/image" Target="../media/image29.png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4.wav"/><Relationship Id="rId7" Type="http://schemas.microsoft.com/office/2007/relationships/hdphoto" Target="../media/hdphoto16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microsoft.com/office/2007/relationships/hdphoto" Target="../media/hdphoto15.wdp"/><Relationship Id="rId10" Type="http://schemas.microsoft.com/office/2007/relationships/hdphoto" Target="../media/hdphoto13.wdp"/><Relationship Id="rId4" Type="http://schemas.openxmlformats.org/officeDocument/2006/relationships/image" Target="../media/image29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4.wav"/><Relationship Id="rId7" Type="http://schemas.microsoft.com/office/2007/relationships/hdphoto" Target="../media/hdphoto16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microsoft.com/office/2007/relationships/hdphoto" Target="../media/hdphoto15.wdp"/><Relationship Id="rId4" Type="http://schemas.openxmlformats.org/officeDocument/2006/relationships/image" Target="../media/image29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.png"/><Relationship Id="rId18" Type="http://schemas.openxmlformats.org/officeDocument/2006/relationships/image" Target="../media/image14.gif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microsoft.com/office/2007/relationships/hdphoto" Target="../media/hdphoto6.wdp"/><Relationship Id="rId10" Type="http://schemas.microsoft.com/office/2007/relationships/hdphoto" Target="../media/hdphoto4.wdp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4.wav"/><Relationship Id="rId7" Type="http://schemas.microsoft.com/office/2007/relationships/hdphoto" Target="../media/hdphoto16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microsoft.com/office/2007/relationships/hdphoto" Target="../media/hdphoto15.wdp"/><Relationship Id="rId10" Type="http://schemas.microsoft.com/office/2007/relationships/hdphoto" Target="../media/hdphoto8.wdp"/><Relationship Id="rId4" Type="http://schemas.openxmlformats.org/officeDocument/2006/relationships/image" Target="../media/image29.png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4.wav"/><Relationship Id="rId7" Type="http://schemas.microsoft.com/office/2007/relationships/hdphoto" Target="../media/hdphoto16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microsoft.com/office/2007/relationships/hdphoto" Target="../media/hdphoto15.wdp"/><Relationship Id="rId10" Type="http://schemas.microsoft.com/office/2007/relationships/hdphoto" Target="../media/hdphoto8.wdp"/><Relationship Id="rId4" Type="http://schemas.openxmlformats.org/officeDocument/2006/relationships/image" Target="../media/image29.png"/><Relationship Id="rId9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4.wav"/><Relationship Id="rId7" Type="http://schemas.microsoft.com/office/2007/relationships/hdphoto" Target="../media/hdphoto16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microsoft.com/office/2007/relationships/hdphoto" Target="../media/hdphoto14.wdp"/><Relationship Id="rId5" Type="http://schemas.microsoft.com/office/2007/relationships/hdphoto" Target="../media/hdphoto15.wdp"/><Relationship Id="rId10" Type="http://schemas.openxmlformats.org/officeDocument/2006/relationships/image" Target="../media/image28.png"/><Relationship Id="rId4" Type="http://schemas.openxmlformats.org/officeDocument/2006/relationships/image" Target="../media/image29.png"/><Relationship Id="rId9" Type="http://schemas.microsoft.com/office/2007/relationships/hdphoto" Target="../media/hdphoto1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microsoft.com/office/2007/relationships/hdphoto" Target="../media/hdphoto6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5.wdp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microsoft.com/office/2007/relationships/hdphoto" Target="../media/hdphoto6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5.wdp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12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microsoft.com/office/2007/relationships/hdphoto" Target="../media/hdphoto6.wdp"/><Relationship Id="rId5" Type="http://schemas.openxmlformats.org/officeDocument/2006/relationships/image" Target="../media/image18.png"/><Relationship Id="rId10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microsoft.com/office/2007/relationships/hdphoto" Target="../media/hdphoto6.wdp"/><Relationship Id="rId5" Type="http://schemas.openxmlformats.org/officeDocument/2006/relationships/image" Target="../media/image18.png"/><Relationship Id="rId10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microsoft.com/office/2007/relationships/hdphoto" Target="../media/hdphoto6.wdp"/><Relationship Id="rId5" Type="http://schemas.openxmlformats.org/officeDocument/2006/relationships/image" Target="../media/image18.png"/><Relationship Id="rId10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microsoft.com/office/2007/relationships/hdphoto" Target="../media/hdphoto6.wdp"/><Relationship Id="rId5" Type="http://schemas.openxmlformats.org/officeDocument/2006/relationships/image" Target="../media/image18.png"/><Relationship Id="rId10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4" descr="http://openclipart.org/image/800px/svg_to_png/166629/tree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6151"/>
          <a:stretch/>
        </p:blipFill>
        <p:spPr bwMode="auto">
          <a:xfrm>
            <a:off x="7344882" y="3645022"/>
            <a:ext cx="1741912" cy="173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penclipart.org/image/800px/svg_to_png/166629/tree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/>
          <a:stretch/>
        </p:blipFill>
        <p:spPr bwMode="auto">
          <a:xfrm>
            <a:off x="109920" y="3547893"/>
            <a:ext cx="2376264" cy="193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Forma libre"/>
          <p:cNvSpPr/>
          <p:nvPr/>
        </p:nvSpPr>
        <p:spPr>
          <a:xfrm>
            <a:off x="-18986" y="4765964"/>
            <a:ext cx="9190695" cy="1039299"/>
          </a:xfrm>
          <a:custGeom>
            <a:avLst/>
            <a:gdLst>
              <a:gd name="connsiteX0" fmla="*/ 5131 w 9190695"/>
              <a:gd name="connsiteY0" fmla="*/ 457200 h 1149927"/>
              <a:gd name="connsiteX1" fmla="*/ 74404 w 9190695"/>
              <a:gd name="connsiteY1" fmla="*/ 374072 h 1149927"/>
              <a:gd name="connsiteX2" fmla="*/ 88259 w 9190695"/>
              <a:gd name="connsiteY2" fmla="*/ 318654 h 1149927"/>
              <a:gd name="connsiteX3" fmla="*/ 115968 w 9190695"/>
              <a:gd name="connsiteY3" fmla="*/ 277091 h 1149927"/>
              <a:gd name="connsiteX4" fmla="*/ 171386 w 9190695"/>
              <a:gd name="connsiteY4" fmla="*/ 152400 h 1149927"/>
              <a:gd name="connsiteX5" fmla="*/ 212950 w 9190695"/>
              <a:gd name="connsiteY5" fmla="*/ 55418 h 1149927"/>
              <a:gd name="connsiteX6" fmla="*/ 254513 w 9190695"/>
              <a:gd name="connsiteY6" fmla="*/ 27709 h 1149927"/>
              <a:gd name="connsiteX7" fmla="*/ 282222 w 9190695"/>
              <a:gd name="connsiteY7" fmla="*/ 166254 h 1149927"/>
              <a:gd name="connsiteX8" fmla="*/ 309931 w 9190695"/>
              <a:gd name="connsiteY8" fmla="*/ 249381 h 1149927"/>
              <a:gd name="connsiteX9" fmla="*/ 337641 w 9190695"/>
              <a:gd name="connsiteY9" fmla="*/ 277091 h 1149927"/>
              <a:gd name="connsiteX10" fmla="*/ 365350 w 9190695"/>
              <a:gd name="connsiteY10" fmla="*/ 221672 h 1149927"/>
              <a:gd name="connsiteX11" fmla="*/ 393059 w 9190695"/>
              <a:gd name="connsiteY11" fmla="*/ 180109 h 1149927"/>
              <a:gd name="connsiteX12" fmla="*/ 406913 w 9190695"/>
              <a:gd name="connsiteY12" fmla="*/ 221672 h 1149927"/>
              <a:gd name="connsiteX13" fmla="*/ 448477 w 9190695"/>
              <a:gd name="connsiteY13" fmla="*/ 249381 h 1149927"/>
              <a:gd name="connsiteX14" fmla="*/ 490041 w 9190695"/>
              <a:gd name="connsiteY14" fmla="*/ 235527 h 1149927"/>
              <a:gd name="connsiteX15" fmla="*/ 517750 w 9190695"/>
              <a:gd name="connsiteY15" fmla="*/ 193963 h 1149927"/>
              <a:gd name="connsiteX16" fmla="*/ 559313 w 9190695"/>
              <a:gd name="connsiteY16" fmla="*/ 166254 h 1149927"/>
              <a:gd name="connsiteX17" fmla="*/ 587022 w 9190695"/>
              <a:gd name="connsiteY17" fmla="*/ 221672 h 1149927"/>
              <a:gd name="connsiteX18" fmla="*/ 642441 w 9190695"/>
              <a:gd name="connsiteY18" fmla="*/ 290945 h 1149927"/>
              <a:gd name="connsiteX19" fmla="*/ 656295 w 9190695"/>
              <a:gd name="connsiteY19" fmla="*/ 249381 h 1149927"/>
              <a:gd name="connsiteX20" fmla="*/ 697859 w 9190695"/>
              <a:gd name="connsiteY20" fmla="*/ 207818 h 1149927"/>
              <a:gd name="connsiteX21" fmla="*/ 725568 w 9190695"/>
              <a:gd name="connsiteY21" fmla="*/ 166254 h 1149927"/>
              <a:gd name="connsiteX22" fmla="*/ 794841 w 9190695"/>
              <a:gd name="connsiteY22" fmla="*/ 290945 h 1149927"/>
              <a:gd name="connsiteX23" fmla="*/ 836404 w 9190695"/>
              <a:gd name="connsiteY23" fmla="*/ 263236 h 1149927"/>
              <a:gd name="connsiteX24" fmla="*/ 864113 w 9190695"/>
              <a:gd name="connsiteY24" fmla="*/ 166254 h 1149927"/>
              <a:gd name="connsiteX25" fmla="*/ 877968 w 9190695"/>
              <a:gd name="connsiteY25" fmla="*/ 124691 h 1149927"/>
              <a:gd name="connsiteX26" fmla="*/ 905677 w 9190695"/>
              <a:gd name="connsiteY26" fmla="*/ 13854 h 1149927"/>
              <a:gd name="connsiteX27" fmla="*/ 933386 w 9190695"/>
              <a:gd name="connsiteY27" fmla="*/ 55418 h 1149927"/>
              <a:gd name="connsiteX28" fmla="*/ 961095 w 9190695"/>
              <a:gd name="connsiteY28" fmla="*/ 152400 h 1149927"/>
              <a:gd name="connsiteX29" fmla="*/ 988804 w 9190695"/>
              <a:gd name="connsiteY29" fmla="*/ 235527 h 1149927"/>
              <a:gd name="connsiteX30" fmla="*/ 1002659 w 9190695"/>
              <a:gd name="connsiteY30" fmla="*/ 277091 h 1149927"/>
              <a:gd name="connsiteX31" fmla="*/ 1030368 w 9190695"/>
              <a:gd name="connsiteY31" fmla="*/ 249381 h 1149927"/>
              <a:gd name="connsiteX32" fmla="*/ 1044222 w 9190695"/>
              <a:gd name="connsiteY32" fmla="*/ 207818 h 1149927"/>
              <a:gd name="connsiteX33" fmla="*/ 1071931 w 9190695"/>
              <a:gd name="connsiteY33" fmla="*/ 166254 h 1149927"/>
              <a:gd name="connsiteX34" fmla="*/ 1099641 w 9190695"/>
              <a:gd name="connsiteY34" fmla="*/ 193963 h 1149927"/>
              <a:gd name="connsiteX35" fmla="*/ 1113495 w 9190695"/>
              <a:gd name="connsiteY35" fmla="*/ 235527 h 1149927"/>
              <a:gd name="connsiteX36" fmla="*/ 1155059 w 9190695"/>
              <a:gd name="connsiteY36" fmla="*/ 221672 h 1149927"/>
              <a:gd name="connsiteX37" fmla="*/ 1196622 w 9190695"/>
              <a:gd name="connsiteY37" fmla="*/ 277091 h 1149927"/>
              <a:gd name="connsiteX38" fmla="*/ 1210477 w 9190695"/>
              <a:gd name="connsiteY38" fmla="*/ 332509 h 1149927"/>
              <a:gd name="connsiteX39" fmla="*/ 1265895 w 9190695"/>
              <a:gd name="connsiteY39" fmla="*/ 249381 h 1149927"/>
              <a:gd name="connsiteX40" fmla="*/ 1307459 w 9190695"/>
              <a:gd name="connsiteY40" fmla="*/ 290945 h 1149927"/>
              <a:gd name="connsiteX41" fmla="*/ 1321313 w 9190695"/>
              <a:gd name="connsiteY41" fmla="*/ 332509 h 1149927"/>
              <a:gd name="connsiteX42" fmla="*/ 1390586 w 9190695"/>
              <a:gd name="connsiteY42" fmla="*/ 249381 h 1149927"/>
              <a:gd name="connsiteX43" fmla="*/ 1446004 w 9190695"/>
              <a:gd name="connsiteY43" fmla="*/ 277091 h 1149927"/>
              <a:gd name="connsiteX44" fmla="*/ 1542986 w 9190695"/>
              <a:gd name="connsiteY44" fmla="*/ 374072 h 1149927"/>
              <a:gd name="connsiteX45" fmla="*/ 1570695 w 9190695"/>
              <a:gd name="connsiteY45" fmla="*/ 332509 h 1149927"/>
              <a:gd name="connsiteX46" fmla="*/ 1626113 w 9190695"/>
              <a:gd name="connsiteY46" fmla="*/ 290945 h 1149927"/>
              <a:gd name="connsiteX47" fmla="*/ 1653822 w 9190695"/>
              <a:gd name="connsiteY47" fmla="*/ 332509 h 1149927"/>
              <a:gd name="connsiteX48" fmla="*/ 1695386 w 9190695"/>
              <a:gd name="connsiteY48" fmla="*/ 249381 h 1149927"/>
              <a:gd name="connsiteX49" fmla="*/ 1736950 w 9190695"/>
              <a:gd name="connsiteY49" fmla="*/ 235527 h 1149927"/>
              <a:gd name="connsiteX50" fmla="*/ 1750804 w 9190695"/>
              <a:gd name="connsiteY50" fmla="*/ 277091 h 1149927"/>
              <a:gd name="connsiteX51" fmla="*/ 1806222 w 9190695"/>
              <a:gd name="connsiteY51" fmla="*/ 360218 h 1149927"/>
              <a:gd name="connsiteX52" fmla="*/ 1820077 w 9190695"/>
              <a:gd name="connsiteY52" fmla="*/ 304800 h 1149927"/>
              <a:gd name="connsiteX53" fmla="*/ 1861641 w 9190695"/>
              <a:gd name="connsiteY53" fmla="*/ 318654 h 1149927"/>
              <a:gd name="connsiteX54" fmla="*/ 1917059 w 9190695"/>
              <a:gd name="connsiteY54" fmla="*/ 415636 h 1149927"/>
              <a:gd name="connsiteX55" fmla="*/ 1958622 w 9190695"/>
              <a:gd name="connsiteY55" fmla="*/ 387927 h 1149927"/>
              <a:gd name="connsiteX56" fmla="*/ 1972477 w 9190695"/>
              <a:gd name="connsiteY56" fmla="*/ 346363 h 1149927"/>
              <a:gd name="connsiteX57" fmla="*/ 2041750 w 9190695"/>
              <a:gd name="connsiteY57" fmla="*/ 332509 h 1149927"/>
              <a:gd name="connsiteX58" fmla="*/ 2152586 w 9190695"/>
              <a:gd name="connsiteY58" fmla="*/ 318654 h 1149927"/>
              <a:gd name="connsiteX59" fmla="*/ 2748331 w 9190695"/>
              <a:gd name="connsiteY59" fmla="*/ 332509 h 1149927"/>
              <a:gd name="connsiteX60" fmla="*/ 2817604 w 9190695"/>
              <a:gd name="connsiteY60" fmla="*/ 346363 h 1149927"/>
              <a:gd name="connsiteX61" fmla="*/ 3219386 w 9190695"/>
              <a:gd name="connsiteY61" fmla="*/ 332509 h 1149927"/>
              <a:gd name="connsiteX62" fmla="*/ 3579604 w 9190695"/>
              <a:gd name="connsiteY62" fmla="*/ 304800 h 1149927"/>
              <a:gd name="connsiteX63" fmla="*/ 4258477 w 9190695"/>
              <a:gd name="connsiteY63" fmla="*/ 290945 h 1149927"/>
              <a:gd name="connsiteX64" fmla="*/ 4771095 w 9190695"/>
              <a:gd name="connsiteY64" fmla="*/ 263236 h 1149927"/>
              <a:gd name="connsiteX65" fmla="*/ 6018004 w 9190695"/>
              <a:gd name="connsiteY65" fmla="*/ 235527 h 1149927"/>
              <a:gd name="connsiteX66" fmla="*/ 6433641 w 9190695"/>
              <a:gd name="connsiteY66" fmla="*/ 249381 h 1149927"/>
              <a:gd name="connsiteX67" fmla="*/ 6572186 w 9190695"/>
              <a:gd name="connsiteY67" fmla="*/ 263236 h 1149927"/>
              <a:gd name="connsiteX68" fmla="*/ 6738441 w 9190695"/>
              <a:gd name="connsiteY68" fmla="*/ 277091 h 1149927"/>
              <a:gd name="connsiteX69" fmla="*/ 6793859 w 9190695"/>
              <a:gd name="connsiteY69" fmla="*/ 304800 h 1149927"/>
              <a:gd name="connsiteX70" fmla="*/ 6863131 w 9190695"/>
              <a:gd name="connsiteY70" fmla="*/ 318654 h 1149927"/>
              <a:gd name="connsiteX71" fmla="*/ 7292622 w 9190695"/>
              <a:gd name="connsiteY71" fmla="*/ 304800 h 1149927"/>
              <a:gd name="connsiteX72" fmla="*/ 7334186 w 9190695"/>
              <a:gd name="connsiteY72" fmla="*/ 277091 h 1149927"/>
              <a:gd name="connsiteX73" fmla="*/ 7445022 w 9190695"/>
              <a:gd name="connsiteY73" fmla="*/ 263236 h 1149927"/>
              <a:gd name="connsiteX74" fmla="*/ 7542004 w 9190695"/>
              <a:gd name="connsiteY74" fmla="*/ 249381 h 1149927"/>
              <a:gd name="connsiteX75" fmla="*/ 7625131 w 9190695"/>
              <a:gd name="connsiteY75" fmla="*/ 193963 h 1149927"/>
              <a:gd name="connsiteX76" fmla="*/ 7638986 w 9190695"/>
              <a:gd name="connsiteY76" fmla="*/ 152400 h 1149927"/>
              <a:gd name="connsiteX77" fmla="*/ 7708259 w 9190695"/>
              <a:gd name="connsiteY77" fmla="*/ 83127 h 1149927"/>
              <a:gd name="connsiteX78" fmla="*/ 7763677 w 9190695"/>
              <a:gd name="connsiteY78" fmla="*/ 69272 h 1149927"/>
              <a:gd name="connsiteX79" fmla="*/ 7777531 w 9190695"/>
              <a:gd name="connsiteY79" fmla="*/ 110836 h 1149927"/>
              <a:gd name="connsiteX80" fmla="*/ 7819095 w 9190695"/>
              <a:gd name="connsiteY80" fmla="*/ 193963 h 1149927"/>
              <a:gd name="connsiteX81" fmla="*/ 7874513 w 9190695"/>
              <a:gd name="connsiteY81" fmla="*/ 207818 h 1149927"/>
              <a:gd name="connsiteX82" fmla="*/ 7929931 w 9190695"/>
              <a:gd name="connsiteY82" fmla="*/ 180109 h 1149927"/>
              <a:gd name="connsiteX83" fmla="*/ 7943786 w 9190695"/>
              <a:gd name="connsiteY83" fmla="*/ 83127 h 1149927"/>
              <a:gd name="connsiteX84" fmla="*/ 7971495 w 9190695"/>
              <a:gd name="connsiteY84" fmla="*/ 166254 h 1149927"/>
              <a:gd name="connsiteX85" fmla="*/ 8013059 w 9190695"/>
              <a:gd name="connsiteY85" fmla="*/ 207818 h 1149927"/>
              <a:gd name="connsiteX86" fmla="*/ 8040768 w 9190695"/>
              <a:gd name="connsiteY86" fmla="*/ 263236 h 1149927"/>
              <a:gd name="connsiteX87" fmla="*/ 8068477 w 9190695"/>
              <a:gd name="connsiteY87" fmla="*/ 304800 h 1149927"/>
              <a:gd name="connsiteX88" fmla="*/ 8082331 w 9190695"/>
              <a:gd name="connsiteY88" fmla="*/ 346363 h 1149927"/>
              <a:gd name="connsiteX89" fmla="*/ 8110041 w 9190695"/>
              <a:gd name="connsiteY89" fmla="*/ 318654 h 1149927"/>
              <a:gd name="connsiteX90" fmla="*/ 8137750 w 9190695"/>
              <a:gd name="connsiteY90" fmla="*/ 235527 h 1149927"/>
              <a:gd name="connsiteX91" fmla="*/ 8151604 w 9190695"/>
              <a:gd name="connsiteY91" fmla="*/ 193963 h 1149927"/>
              <a:gd name="connsiteX92" fmla="*/ 8179313 w 9190695"/>
              <a:gd name="connsiteY92" fmla="*/ 152400 h 1149927"/>
              <a:gd name="connsiteX93" fmla="*/ 8220877 w 9190695"/>
              <a:gd name="connsiteY93" fmla="*/ 180109 h 1149927"/>
              <a:gd name="connsiteX94" fmla="*/ 8248586 w 9190695"/>
              <a:gd name="connsiteY94" fmla="*/ 152400 h 1149927"/>
              <a:gd name="connsiteX95" fmla="*/ 8276295 w 9190695"/>
              <a:gd name="connsiteY95" fmla="*/ 193963 h 1149927"/>
              <a:gd name="connsiteX96" fmla="*/ 8317859 w 9190695"/>
              <a:gd name="connsiteY96" fmla="*/ 180109 h 1149927"/>
              <a:gd name="connsiteX97" fmla="*/ 8331713 w 9190695"/>
              <a:gd name="connsiteY97" fmla="*/ 138545 h 1149927"/>
              <a:gd name="connsiteX98" fmla="*/ 8359422 w 9190695"/>
              <a:gd name="connsiteY98" fmla="*/ 41563 h 1149927"/>
              <a:gd name="connsiteX99" fmla="*/ 8414841 w 9190695"/>
              <a:gd name="connsiteY99" fmla="*/ 0 h 1149927"/>
              <a:gd name="connsiteX100" fmla="*/ 8484113 w 9190695"/>
              <a:gd name="connsiteY100" fmla="*/ 96981 h 1149927"/>
              <a:gd name="connsiteX101" fmla="*/ 8539531 w 9190695"/>
              <a:gd name="connsiteY101" fmla="*/ 166254 h 1149927"/>
              <a:gd name="connsiteX102" fmla="*/ 8553386 w 9190695"/>
              <a:gd name="connsiteY102" fmla="*/ 207818 h 1149927"/>
              <a:gd name="connsiteX103" fmla="*/ 8581095 w 9190695"/>
              <a:gd name="connsiteY103" fmla="*/ 263236 h 1149927"/>
              <a:gd name="connsiteX104" fmla="*/ 8608804 w 9190695"/>
              <a:gd name="connsiteY104" fmla="*/ 221672 h 1149927"/>
              <a:gd name="connsiteX105" fmla="*/ 8650368 w 9190695"/>
              <a:gd name="connsiteY105" fmla="*/ 138545 h 1149927"/>
              <a:gd name="connsiteX106" fmla="*/ 8691931 w 9190695"/>
              <a:gd name="connsiteY106" fmla="*/ 152400 h 1149927"/>
              <a:gd name="connsiteX107" fmla="*/ 8747350 w 9190695"/>
              <a:gd name="connsiteY107" fmla="*/ 221672 h 1149927"/>
              <a:gd name="connsiteX108" fmla="*/ 8761204 w 9190695"/>
              <a:gd name="connsiteY108" fmla="*/ 263236 h 1149927"/>
              <a:gd name="connsiteX109" fmla="*/ 8816622 w 9190695"/>
              <a:gd name="connsiteY109" fmla="*/ 193963 h 1149927"/>
              <a:gd name="connsiteX110" fmla="*/ 8858186 w 9190695"/>
              <a:gd name="connsiteY110" fmla="*/ 235527 h 1149927"/>
              <a:gd name="connsiteX111" fmla="*/ 8899750 w 9190695"/>
              <a:gd name="connsiteY111" fmla="*/ 235527 h 1149927"/>
              <a:gd name="connsiteX112" fmla="*/ 8941313 w 9190695"/>
              <a:gd name="connsiteY112" fmla="*/ 235527 h 1149927"/>
              <a:gd name="connsiteX113" fmla="*/ 8982877 w 9190695"/>
              <a:gd name="connsiteY113" fmla="*/ 221672 h 1149927"/>
              <a:gd name="connsiteX114" fmla="*/ 8996731 w 9190695"/>
              <a:gd name="connsiteY114" fmla="*/ 180109 h 1149927"/>
              <a:gd name="connsiteX115" fmla="*/ 9107568 w 9190695"/>
              <a:gd name="connsiteY115" fmla="*/ 207818 h 1149927"/>
              <a:gd name="connsiteX116" fmla="*/ 9149131 w 9190695"/>
              <a:gd name="connsiteY116" fmla="*/ 249381 h 1149927"/>
              <a:gd name="connsiteX117" fmla="*/ 9162986 w 9190695"/>
              <a:gd name="connsiteY117" fmla="*/ 290945 h 1149927"/>
              <a:gd name="connsiteX118" fmla="*/ 9190695 w 9190695"/>
              <a:gd name="connsiteY118" fmla="*/ 692727 h 1149927"/>
              <a:gd name="connsiteX119" fmla="*/ 9052150 w 9190695"/>
              <a:gd name="connsiteY119" fmla="*/ 762000 h 1149927"/>
              <a:gd name="connsiteX120" fmla="*/ 8996731 w 9190695"/>
              <a:gd name="connsiteY120" fmla="*/ 803563 h 1149927"/>
              <a:gd name="connsiteX121" fmla="*/ 8899750 w 9190695"/>
              <a:gd name="connsiteY121" fmla="*/ 831272 h 1149927"/>
              <a:gd name="connsiteX122" fmla="*/ 8816622 w 9190695"/>
              <a:gd name="connsiteY122" fmla="*/ 858981 h 1149927"/>
              <a:gd name="connsiteX123" fmla="*/ 8775059 w 9190695"/>
              <a:gd name="connsiteY123" fmla="*/ 872836 h 1149927"/>
              <a:gd name="connsiteX124" fmla="*/ 8650368 w 9190695"/>
              <a:gd name="connsiteY124" fmla="*/ 900545 h 1149927"/>
              <a:gd name="connsiteX125" fmla="*/ 8525677 w 9190695"/>
              <a:gd name="connsiteY125" fmla="*/ 928254 h 1149927"/>
              <a:gd name="connsiteX126" fmla="*/ 8428695 w 9190695"/>
              <a:gd name="connsiteY126" fmla="*/ 942109 h 1149927"/>
              <a:gd name="connsiteX127" fmla="*/ 8387131 w 9190695"/>
              <a:gd name="connsiteY127" fmla="*/ 955963 h 1149927"/>
              <a:gd name="connsiteX128" fmla="*/ 7694404 w 9190695"/>
              <a:gd name="connsiteY128" fmla="*/ 983672 h 1149927"/>
              <a:gd name="connsiteX129" fmla="*/ 7306477 w 9190695"/>
              <a:gd name="connsiteY129" fmla="*/ 997527 h 1149927"/>
              <a:gd name="connsiteX130" fmla="*/ 7112513 w 9190695"/>
              <a:gd name="connsiteY130" fmla="*/ 1011381 h 1149927"/>
              <a:gd name="connsiteX131" fmla="*/ 6960113 w 9190695"/>
              <a:gd name="connsiteY131" fmla="*/ 1025236 h 1149927"/>
              <a:gd name="connsiteX132" fmla="*/ 6142695 w 9190695"/>
              <a:gd name="connsiteY132" fmla="*/ 1039091 h 1149927"/>
              <a:gd name="connsiteX133" fmla="*/ 6004150 w 9190695"/>
              <a:gd name="connsiteY133" fmla="*/ 1066800 h 1149927"/>
              <a:gd name="connsiteX134" fmla="*/ 5962586 w 9190695"/>
              <a:gd name="connsiteY134" fmla="*/ 1080654 h 1149927"/>
              <a:gd name="connsiteX135" fmla="*/ 5810186 w 9190695"/>
              <a:gd name="connsiteY135" fmla="*/ 1094509 h 1149927"/>
              <a:gd name="connsiteX136" fmla="*/ 5560804 w 9190695"/>
              <a:gd name="connsiteY136" fmla="*/ 1136072 h 1149927"/>
              <a:gd name="connsiteX137" fmla="*/ 5311422 w 9190695"/>
              <a:gd name="connsiteY137" fmla="*/ 1149927 h 1149927"/>
              <a:gd name="connsiteX138" fmla="*/ 3094695 w 9190695"/>
              <a:gd name="connsiteY138" fmla="*/ 1122218 h 1149927"/>
              <a:gd name="connsiteX139" fmla="*/ 2928441 w 9190695"/>
              <a:gd name="connsiteY139" fmla="*/ 1108363 h 1149927"/>
              <a:gd name="connsiteX140" fmla="*/ 2692913 w 9190695"/>
              <a:gd name="connsiteY140" fmla="*/ 1080654 h 1149927"/>
              <a:gd name="connsiteX141" fmla="*/ 2346550 w 9190695"/>
              <a:gd name="connsiteY141" fmla="*/ 1066800 h 1149927"/>
              <a:gd name="connsiteX142" fmla="*/ 2152586 w 9190695"/>
              <a:gd name="connsiteY142" fmla="*/ 1052945 h 1149927"/>
              <a:gd name="connsiteX143" fmla="*/ 1833931 w 9190695"/>
              <a:gd name="connsiteY143" fmla="*/ 1039091 h 1149927"/>
              <a:gd name="connsiteX144" fmla="*/ 1542986 w 9190695"/>
              <a:gd name="connsiteY144" fmla="*/ 1011381 h 1149927"/>
              <a:gd name="connsiteX145" fmla="*/ 1085786 w 9190695"/>
              <a:gd name="connsiteY145" fmla="*/ 983672 h 1149927"/>
              <a:gd name="connsiteX146" fmla="*/ 988804 w 9190695"/>
              <a:gd name="connsiteY146" fmla="*/ 969818 h 1149927"/>
              <a:gd name="connsiteX147" fmla="*/ 462331 w 9190695"/>
              <a:gd name="connsiteY147" fmla="*/ 955963 h 1149927"/>
              <a:gd name="connsiteX148" fmla="*/ 60550 w 9190695"/>
              <a:gd name="connsiteY148" fmla="*/ 942109 h 1149927"/>
              <a:gd name="connsiteX149" fmla="*/ 18986 w 9190695"/>
              <a:gd name="connsiteY149" fmla="*/ 928254 h 1149927"/>
              <a:gd name="connsiteX150" fmla="*/ 5131 w 9190695"/>
              <a:gd name="connsiteY150" fmla="*/ 886691 h 1149927"/>
              <a:gd name="connsiteX151" fmla="*/ 5131 w 9190695"/>
              <a:gd name="connsiteY151" fmla="*/ 457200 h 114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9190695" h="1149927">
                <a:moveTo>
                  <a:pt x="5131" y="457200"/>
                </a:moveTo>
                <a:cubicBezTo>
                  <a:pt x="16677" y="371763"/>
                  <a:pt x="55846" y="405001"/>
                  <a:pt x="74404" y="374072"/>
                </a:cubicBezTo>
                <a:cubicBezTo>
                  <a:pt x="84201" y="357744"/>
                  <a:pt x="80758" y="336156"/>
                  <a:pt x="88259" y="318654"/>
                </a:cubicBezTo>
                <a:cubicBezTo>
                  <a:pt x="94818" y="303349"/>
                  <a:pt x="106732" y="290945"/>
                  <a:pt x="115968" y="277091"/>
                </a:cubicBezTo>
                <a:cubicBezTo>
                  <a:pt x="148942" y="178167"/>
                  <a:pt x="127475" y="218266"/>
                  <a:pt x="171386" y="152400"/>
                </a:cubicBezTo>
                <a:cubicBezTo>
                  <a:pt x="181985" y="110004"/>
                  <a:pt x="181057" y="87311"/>
                  <a:pt x="212950" y="55418"/>
                </a:cubicBezTo>
                <a:cubicBezTo>
                  <a:pt x="224724" y="43644"/>
                  <a:pt x="240659" y="36945"/>
                  <a:pt x="254513" y="27709"/>
                </a:cubicBezTo>
                <a:cubicBezTo>
                  <a:pt x="292932" y="142962"/>
                  <a:pt x="234467" y="-40689"/>
                  <a:pt x="282222" y="166254"/>
                </a:cubicBezTo>
                <a:cubicBezTo>
                  <a:pt x="288790" y="194714"/>
                  <a:pt x="289278" y="228728"/>
                  <a:pt x="309931" y="249381"/>
                </a:cubicBezTo>
                <a:lnTo>
                  <a:pt x="337641" y="277091"/>
                </a:lnTo>
                <a:cubicBezTo>
                  <a:pt x="346877" y="258618"/>
                  <a:pt x="355103" y="239604"/>
                  <a:pt x="365350" y="221672"/>
                </a:cubicBezTo>
                <a:cubicBezTo>
                  <a:pt x="373611" y="207215"/>
                  <a:pt x="376408" y="180109"/>
                  <a:pt x="393059" y="180109"/>
                </a:cubicBezTo>
                <a:cubicBezTo>
                  <a:pt x="407663" y="180109"/>
                  <a:pt x="397790" y="210268"/>
                  <a:pt x="406913" y="221672"/>
                </a:cubicBezTo>
                <a:cubicBezTo>
                  <a:pt x="417315" y="234674"/>
                  <a:pt x="434622" y="240145"/>
                  <a:pt x="448477" y="249381"/>
                </a:cubicBezTo>
                <a:cubicBezTo>
                  <a:pt x="462332" y="244763"/>
                  <a:pt x="478637" y="244650"/>
                  <a:pt x="490041" y="235527"/>
                </a:cubicBezTo>
                <a:cubicBezTo>
                  <a:pt x="503043" y="225125"/>
                  <a:pt x="505976" y="205737"/>
                  <a:pt x="517750" y="193963"/>
                </a:cubicBezTo>
                <a:cubicBezTo>
                  <a:pt x="529524" y="182189"/>
                  <a:pt x="545459" y="175490"/>
                  <a:pt x="559313" y="166254"/>
                </a:cubicBezTo>
                <a:cubicBezTo>
                  <a:pt x="568549" y="184727"/>
                  <a:pt x="582378" y="201548"/>
                  <a:pt x="587022" y="221672"/>
                </a:cubicBezTo>
                <a:cubicBezTo>
                  <a:pt x="616937" y="351300"/>
                  <a:pt x="568326" y="389764"/>
                  <a:pt x="642441" y="290945"/>
                </a:cubicBezTo>
                <a:cubicBezTo>
                  <a:pt x="647059" y="277090"/>
                  <a:pt x="648194" y="261532"/>
                  <a:pt x="656295" y="249381"/>
                </a:cubicBezTo>
                <a:cubicBezTo>
                  <a:pt x="667163" y="233078"/>
                  <a:pt x="685316" y="222870"/>
                  <a:pt x="697859" y="207818"/>
                </a:cubicBezTo>
                <a:cubicBezTo>
                  <a:pt x="708519" y="195026"/>
                  <a:pt x="716332" y="180109"/>
                  <a:pt x="725568" y="166254"/>
                </a:cubicBezTo>
                <a:cubicBezTo>
                  <a:pt x="789087" y="261532"/>
                  <a:pt x="770455" y="217788"/>
                  <a:pt x="794841" y="290945"/>
                </a:cubicBezTo>
                <a:cubicBezTo>
                  <a:pt x="808695" y="281709"/>
                  <a:pt x="826002" y="276238"/>
                  <a:pt x="836404" y="263236"/>
                </a:cubicBezTo>
                <a:cubicBezTo>
                  <a:pt x="843787" y="254007"/>
                  <a:pt x="863006" y="170130"/>
                  <a:pt x="864113" y="166254"/>
                </a:cubicBezTo>
                <a:cubicBezTo>
                  <a:pt x="868125" y="152212"/>
                  <a:pt x="874426" y="138859"/>
                  <a:pt x="877968" y="124691"/>
                </a:cubicBezTo>
                <a:lnTo>
                  <a:pt x="905677" y="13854"/>
                </a:lnTo>
                <a:cubicBezTo>
                  <a:pt x="914913" y="27709"/>
                  <a:pt x="925939" y="40525"/>
                  <a:pt x="933386" y="55418"/>
                </a:cubicBezTo>
                <a:cubicBezTo>
                  <a:pt x="945030" y="78705"/>
                  <a:pt x="954434" y="130196"/>
                  <a:pt x="961095" y="152400"/>
                </a:cubicBezTo>
                <a:cubicBezTo>
                  <a:pt x="969488" y="180376"/>
                  <a:pt x="979568" y="207818"/>
                  <a:pt x="988804" y="235527"/>
                </a:cubicBezTo>
                <a:lnTo>
                  <a:pt x="1002659" y="277091"/>
                </a:lnTo>
                <a:cubicBezTo>
                  <a:pt x="1011895" y="267854"/>
                  <a:pt x="1023648" y="260582"/>
                  <a:pt x="1030368" y="249381"/>
                </a:cubicBezTo>
                <a:cubicBezTo>
                  <a:pt x="1037881" y="236858"/>
                  <a:pt x="1037691" y="220880"/>
                  <a:pt x="1044222" y="207818"/>
                </a:cubicBezTo>
                <a:cubicBezTo>
                  <a:pt x="1051669" y="192925"/>
                  <a:pt x="1062695" y="180109"/>
                  <a:pt x="1071931" y="166254"/>
                </a:cubicBezTo>
                <a:cubicBezTo>
                  <a:pt x="1081168" y="175490"/>
                  <a:pt x="1092920" y="182762"/>
                  <a:pt x="1099641" y="193963"/>
                </a:cubicBezTo>
                <a:cubicBezTo>
                  <a:pt x="1107155" y="206486"/>
                  <a:pt x="1100433" y="228996"/>
                  <a:pt x="1113495" y="235527"/>
                </a:cubicBezTo>
                <a:cubicBezTo>
                  <a:pt x="1126557" y="242058"/>
                  <a:pt x="1141204" y="226290"/>
                  <a:pt x="1155059" y="221672"/>
                </a:cubicBezTo>
                <a:cubicBezTo>
                  <a:pt x="1168913" y="240145"/>
                  <a:pt x="1186295" y="256438"/>
                  <a:pt x="1196622" y="277091"/>
                </a:cubicBezTo>
                <a:cubicBezTo>
                  <a:pt x="1205137" y="294122"/>
                  <a:pt x="1192798" y="339581"/>
                  <a:pt x="1210477" y="332509"/>
                </a:cubicBezTo>
                <a:cubicBezTo>
                  <a:pt x="1241397" y="320141"/>
                  <a:pt x="1265895" y="249381"/>
                  <a:pt x="1265895" y="249381"/>
                </a:cubicBezTo>
                <a:cubicBezTo>
                  <a:pt x="1279750" y="263236"/>
                  <a:pt x="1296591" y="274642"/>
                  <a:pt x="1307459" y="290945"/>
                </a:cubicBezTo>
                <a:cubicBezTo>
                  <a:pt x="1315560" y="303096"/>
                  <a:pt x="1306709" y="332509"/>
                  <a:pt x="1321313" y="332509"/>
                </a:cubicBezTo>
                <a:cubicBezTo>
                  <a:pt x="1339093" y="332509"/>
                  <a:pt x="1382227" y="261919"/>
                  <a:pt x="1390586" y="249381"/>
                </a:cubicBezTo>
                <a:cubicBezTo>
                  <a:pt x="1409059" y="258618"/>
                  <a:pt x="1430019" y="264013"/>
                  <a:pt x="1446004" y="277091"/>
                </a:cubicBezTo>
                <a:cubicBezTo>
                  <a:pt x="1481387" y="306041"/>
                  <a:pt x="1542986" y="374072"/>
                  <a:pt x="1542986" y="374072"/>
                </a:cubicBezTo>
                <a:cubicBezTo>
                  <a:pt x="1552222" y="360218"/>
                  <a:pt x="1564848" y="348100"/>
                  <a:pt x="1570695" y="332509"/>
                </a:cubicBezTo>
                <a:cubicBezTo>
                  <a:pt x="1599800" y="254898"/>
                  <a:pt x="1556483" y="244524"/>
                  <a:pt x="1626113" y="290945"/>
                </a:cubicBezTo>
                <a:cubicBezTo>
                  <a:pt x="1635349" y="304800"/>
                  <a:pt x="1637171" y="332509"/>
                  <a:pt x="1653822" y="332509"/>
                </a:cubicBezTo>
                <a:cubicBezTo>
                  <a:pt x="1679517" y="332509"/>
                  <a:pt x="1685137" y="259630"/>
                  <a:pt x="1695386" y="249381"/>
                </a:cubicBezTo>
                <a:cubicBezTo>
                  <a:pt x="1705713" y="239054"/>
                  <a:pt x="1723095" y="240145"/>
                  <a:pt x="1736950" y="235527"/>
                </a:cubicBezTo>
                <a:cubicBezTo>
                  <a:pt x="1741568" y="249382"/>
                  <a:pt x="1743712" y="264325"/>
                  <a:pt x="1750804" y="277091"/>
                </a:cubicBezTo>
                <a:cubicBezTo>
                  <a:pt x="1766977" y="306202"/>
                  <a:pt x="1806222" y="360218"/>
                  <a:pt x="1806222" y="360218"/>
                </a:cubicBezTo>
                <a:cubicBezTo>
                  <a:pt x="1810840" y="341745"/>
                  <a:pt x="1804844" y="316225"/>
                  <a:pt x="1820077" y="304800"/>
                </a:cubicBezTo>
                <a:cubicBezTo>
                  <a:pt x="1831760" y="296038"/>
                  <a:pt x="1850237" y="309531"/>
                  <a:pt x="1861641" y="318654"/>
                </a:cubicBezTo>
                <a:cubicBezTo>
                  <a:pt x="1877959" y="331708"/>
                  <a:pt x="1910241" y="402001"/>
                  <a:pt x="1917059" y="415636"/>
                </a:cubicBezTo>
                <a:cubicBezTo>
                  <a:pt x="1930913" y="406400"/>
                  <a:pt x="1948220" y="400929"/>
                  <a:pt x="1958622" y="387927"/>
                </a:cubicBezTo>
                <a:cubicBezTo>
                  <a:pt x="1967745" y="376523"/>
                  <a:pt x="1960326" y="354464"/>
                  <a:pt x="1972477" y="346363"/>
                </a:cubicBezTo>
                <a:cubicBezTo>
                  <a:pt x="1992070" y="333301"/>
                  <a:pt x="2018476" y="336090"/>
                  <a:pt x="2041750" y="332509"/>
                </a:cubicBezTo>
                <a:cubicBezTo>
                  <a:pt x="2078550" y="326847"/>
                  <a:pt x="2115641" y="323272"/>
                  <a:pt x="2152586" y="318654"/>
                </a:cubicBezTo>
                <a:lnTo>
                  <a:pt x="2748331" y="332509"/>
                </a:lnTo>
                <a:cubicBezTo>
                  <a:pt x="2771859" y="333489"/>
                  <a:pt x="2794056" y="346363"/>
                  <a:pt x="2817604" y="346363"/>
                </a:cubicBezTo>
                <a:cubicBezTo>
                  <a:pt x="2951611" y="346363"/>
                  <a:pt x="3085459" y="337127"/>
                  <a:pt x="3219386" y="332509"/>
                </a:cubicBezTo>
                <a:cubicBezTo>
                  <a:pt x="3375392" y="301307"/>
                  <a:pt x="3300074" y="312787"/>
                  <a:pt x="3579604" y="304800"/>
                </a:cubicBezTo>
                <a:lnTo>
                  <a:pt x="4258477" y="290945"/>
                </a:lnTo>
                <a:cubicBezTo>
                  <a:pt x="4514996" y="267626"/>
                  <a:pt x="4396534" y="275722"/>
                  <a:pt x="4771095" y="263236"/>
                </a:cubicBezTo>
                <a:cubicBezTo>
                  <a:pt x="5315835" y="245077"/>
                  <a:pt x="5389484" y="246750"/>
                  <a:pt x="6018004" y="235527"/>
                </a:cubicBezTo>
                <a:lnTo>
                  <a:pt x="6433641" y="249381"/>
                </a:lnTo>
                <a:cubicBezTo>
                  <a:pt x="6479995" y="251699"/>
                  <a:pt x="6525965" y="259034"/>
                  <a:pt x="6572186" y="263236"/>
                </a:cubicBezTo>
                <a:lnTo>
                  <a:pt x="6738441" y="277091"/>
                </a:lnTo>
                <a:cubicBezTo>
                  <a:pt x="6756914" y="286327"/>
                  <a:pt x="6774266" y="298269"/>
                  <a:pt x="6793859" y="304800"/>
                </a:cubicBezTo>
                <a:cubicBezTo>
                  <a:pt x="6816199" y="312246"/>
                  <a:pt x="6839583" y="318654"/>
                  <a:pt x="6863131" y="318654"/>
                </a:cubicBezTo>
                <a:cubicBezTo>
                  <a:pt x="7006369" y="318654"/>
                  <a:pt x="7149458" y="309418"/>
                  <a:pt x="7292622" y="304800"/>
                </a:cubicBezTo>
                <a:cubicBezTo>
                  <a:pt x="7306477" y="295564"/>
                  <a:pt x="7318122" y="281472"/>
                  <a:pt x="7334186" y="277091"/>
                </a:cubicBezTo>
                <a:cubicBezTo>
                  <a:pt x="7370107" y="267294"/>
                  <a:pt x="7408116" y="268157"/>
                  <a:pt x="7445022" y="263236"/>
                </a:cubicBezTo>
                <a:lnTo>
                  <a:pt x="7542004" y="249381"/>
                </a:lnTo>
                <a:cubicBezTo>
                  <a:pt x="7569713" y="230908"/>
                  <a:pt x="7614600" y="225556"/>
                  <a:pt x="7625131" y="193963"/>
                </a:cubicBezTo>
                <a:cubicBezTo>
                  <a:pt x="7629749" y="180109"/>
                  <a:pt x="7632455" y="165462"/>
                  <a:pt x="7638986" y="152400"/>
                </a:cubicBezTo>
                <a:cubicBezTo>
                  <a:pt x="7655780" y="118812"/>
                  <a:pt x="7672991" y="98242"/>
                  <a:pt x="7708259" y="83127"/>
                </a:cubicBezTo>
                <a:cubicBezTo>
                  <a:pt x="7725761" y="75626"/>
                  <a:pt x="7745204" y="73890"/>
                  <a:pt x="7763677" y="69272"/>
                </a:cubicBezTo>
                <a:cubicBezTo>
                  <a:pt x="7768295" y="83127"/>
                  <a:pt x="7771000" y="97774"/>
                  <a:pt x="7777531" y="110836"/>
                </a:cubicBezTo>
                <a:cubicBezTo>
                  <a:pt x="7831247" y="218268"/>
                  <a:pt x="7784272" y="89491"/>
                  <a:pt x="7819095" y="193963"/>
                </a:cubicBezTo>
                <a:cubicBezTo>
                  <a:pt x="7943243" y="111199"/>
                  <a:pt x="7793621" y="191639"/>
                  <a:pt x="7874513" y="207818"/>
                </a:cubicBezTo>
                <a:cubicBezTo>
                  <a:pt x="7894765" y="211869"/>
                  <a:pt x="7911458" y="189345"/>
                  <a:pt x="7929931" y="180109"/>
                </a:cubicBezTo>
                <a:cubicBezTo>
                  <a:pt x="7934549" y="147782"/>
                  <a:pt x="7912806" y="93454"/>
                  <a:pt x="7943786" y="83127"/>
                </a:cubicBezTo>
                <a:cubicBezTo>
                  <a:pt x="7971495" y="73890"/>
                  <a:pt x="7950842" y="145601"/>
                  <a:pt x="7971495" y="166254"/>
                </a:cubicBezTo>
                <a:cubicBezTo>
                  <a:pt x="7985350" y="180109"/>
                  <a:pt x="8001671" y="191874"/>
                  <a:pt x="8013059" y="207818"/>
                </a:cubicBezTo>
                <a:cubicBezTo>
                  <a:pt x="8025063" y="224624"/>
                  <a:pt x="8030521" y="245304"/>
                  <a:pt x="8040768" y="263236"/>
                </a:cubicBezTo>
                <a:cubicBezTo>
                  <a:pt x="8049029" y="277693"/>
                  <a:pt x="8059241" y="290945"/>
                  <a:pt x="8068477" y="304800"/>
                </a:cubicBezTo>
                <a:cubicBezTo>
                  <a:pt x="8073095" y="318654"/>
                  <a:pt x="8068477" y="341745"/>
                  <a:pt x="8082331" y="346363"/>
                </a:cubicBezTo>
                <a:cubicBezTo>
                  <a:pt x="8094723" y="350494"/>
                  <a:pt x="8104199" y="330337"/>
                  <a:pt x="8110041" y="318654"/>
                </a:cubicBezTo>
                <a:cubicBezTo>
                  <a:pt x="8123103" y="292530"/>
                  <a:pt x="8128514" y="263236"/>
                  <a:pt x="8137750" y="235527"/>
                </a:cubicBezTo>
                <a:cubicBezTo>
                  <a:pt x="8142368" y="221672"/>
                  <a:pt x="8143503" y="206114"/>
                  <a:pt x="8151604" y="193963"/>
                </a:cubicBezTo>
                <a:lnTo>
                  <a:pt x="8179313" y="152400"/>
                </a:lnTo>
                <a:cubicBezTo>
                  <a:pt x="8193168" y="161636"/>
                  <a:pt x="8210475" y="167107"/>
                  <a:pt x="8220877" y="180109"/>
                </a:cubicBezTo>
                <a:cubicBezTo>
                  <a:pt x="8248142" y="214190"/>
                  <a:pt x="8222249" y="284079"/>
                  <a:pt x="8248586" y="152400"/>
                </a:cubicBezTo>
                <a:cubicBezTo>
                  <a:pt x="8257822" y="166254"/>
                  <a:pt x="8260835" y="187779"/>
                  <a:pt x="8276295" y="193963"/>
                </a:cubicBezTo>
                <a:cubicBezTo>
                  <a:pt x="8289855" y="199387"/>
                  <a:pt x="8307532" y="190436"/>
                  <a:pt x="8317859" y="180109"/>
                </a:cubicBezTo>
                <a:cubicBezTo>
                  <a:pt x="8328186" y="169782"/>
                  <a:pt x="8327701" y="152587"/>
                  <a:pt x="8331713" y="138545"/>
                </a:cubicBezTo>
                <a:cubicBezTo>
                  <a:pt x="8332609" y="135409"/>
                  <a:pt x="8352203" y="50226"/>
                  <a:pt x="8359422" y="41563"/>
                </a:cubicBezTo>
                <a:cubicBezTo>
                  <a:pt x="8374205" y="23824"/>
                  <a:pt x="8396368" y="13854"/>
                  <a:pt x="8414841" y="0"/>
                </a:cubicBezTo>
                <a:cubicBezTo>
                  <a:pt x="8532599" y="39252"/>
                  <a:pt x="8354813" y="-32324"/>
                  <a:pt x="8484113" y="96981"/>
                </a:cubicBezTo>
                <a:cubicBezTo>
                  <a:pt x="8509884" y="122753"/>
                  <a:pt x="8522054" y="131301"/>
                  <a:pt x="8539531" y="166254"/>
                </a:cubicBezTo>
                <a:cubicBezTo>
                  <a:pt x="8546062" y="179316"/>
                  <a:pt x="8547633" y="194395"/>
                  <a:pt x="8553386" y="207818"/>
                </a:cubicBezTo>
                <a:cubicBezTo>
                  <a:pt x="8561522" y="226801"/>
                  <a:pt x="8571859" y="244763"/>
                  <a:pt x="8581095" y="263236"/>
                </a:cubicBezTo>
                <a:cubicBezTo>
                  <a:pt x="8590331" y="249381"/>
                  <a:pt x="8601357" y="236565"/>
                  <a:pt x="8608804" y="221672"/>
                </a:cubicBezTo>
                <a:cubicBezTo>
                  <a:pt x="8666165" y="106951"/>
                  <a:pt x="8570957" y="257663"/>
                  <a:pt x="8650368" y="138545"/>
                </a:cubicBezTo>
                <a:cubicBezTo>
                  <a:pt x="8664222" y="143163"/>
                  <a:pt x="8679408" y="144886"/>
                  <a:pt x="8691931" y="152400"/>
                </a:cubicBezTo>
                <a:cubicBezTo>
                  <a:pt x="8713868" y="165562"/>
                  <a:pt x="8734763" y="202792"/>
                  <a:pt x="8747350" y="221672"/>
                </a:cubicBezTo>
                <a:cubicBezTo>
                  <a:pt x="8751968" y="235527"/>
                  <a:pt x="8747036" y="259694"/>
                  <a:pt x="8761204" y="263236"/>
                </a:cubicBezTo>
                <a:cubicBezTo>
                  <a:pt x="8799770" y="272878"/>
                  <a:pt x="8810790" y="211460"/>
                  <a:pt x="8816622" y="193963"/>
                </a:cubicBezTo>
                <a:cubicBezTo>
                  <a:pt x="8830477" y="207818"/>
                  <a:pt x="8847317" y="219224"/>
                  <a:pt x="8858186" y="235527"/>
                </a:cubicBezTo>
                <a:cubicBezTo>
                  <a:pt x="8886867" y="278548"/>
                  <a:pt x="8853040" y="305592"/>
                  <a:pt x="8899750" y="235527"/>
                </a:cubicBezTo>
                <a:cubicBezTo>
                  <a:pt x="8929030" y="147682"/>
                  <a:pt x="8893918" y="216569"/>
                  <a:pt x="8941313" y="235527"/>
                </a:cubicBezTo>
                <a:cubicBezTo>
                  <a:pt x="8954873" y="240951"/>
                  <a:pt x="8969022" y="226290"/>
                  <a:pt x="8982877" y="221672"/>
                </a:cubicBezTo>
                <a:cubicBezTo>
                  <a:pt x="8987495" y="207818"/>
                  <a:pt x="8982877" y="184727"/>
                  <a:pt x="8996731" y="180109"/>
                </a:cubicBezTo>
                <a:cubicBezTo>
                  <a:pt x="9013452" y="174535"/>
                  <a:pt x="9085137" y="200341"/>
                  <a:pt x="9107568" y="207818"/>
                </a:cubicBezTo>
                <a:cubicBezTo>
                  <a:pt x="9121422" y="221672"/>
                  <a:pt x="9138263" y="233079"/>
                  <a:pt x="9149131" y="249381"/>
                </a:cubicBezTo>
                <a:cubicBezTo>
                  <a:pt x="9157232" y="261532"/>
                  <a:pt x="9161907" y="276381"/>
                  <a:pt x="9162986" y="290945"/>
                </a:cubicBezTo>
                <a:cubicBezTo>
                  <a:pt x="9196148" y="738620"/>
                  <a:pt x="9151196" y="495223"/>
                  <a:pt x="9190695" y="692727"/>
                </a:cubicBezTo>
                <a:cubicBezTo>
                  <a:pt x="9091725" y="758707"/>
                  <a:pt x="9139876" y="740068"/>
                  <a:pt x="9052150" y="762000"/>
                </a:cubicBezTo>
                <a:cubicBezTo>
                  <a:pt x="9033677" y="775854"/>
                  <a:pt x="9016780" y="792107"/>
                  <a:pt x="8996731" y="803563"/>
                </a:cubicBezTo>
                <a:cubicBezTo>
                  <a:pt x="8979572" y="813368"/>
                  <a:pt x="8913964" y="827008"/>
                  <a:pt x="8899750" y="831272"/>
                </a:cubicBezTo>
                <a:cubicBezTo>
                  <a:pt x="8871774" y="839665"/>
                  <a:pt x="8844331" y="849744"/>
                  <a:pt x="8816622" y="858981"/>
                </a:cubicBezTo>
                <a:cubicBezTo>
                  <a:pt x="8802768" y="863599"/>
                  <a:pt x="8789227" y="869294"/>
                  <a:pt x="8775059" y="872836"/>
                </a:cubicBezTo>
                <a:cubicBezTo>
                  <a:pt x="8639906" y="906625"/>
                  <a:pt x="8808668" y="865367"/>
                  <a:pt x="8650368" y="900545"/>
                </a:cubicBezTo>
                <a:cubicBezTo>
                  <a:pt x="8575617" y="917156"/>
                  <a:pt x="8609278" y="914321"/>
                  <a:pt x="8525677" y="928254"/>
                </a:cubicBezTo>
                <a:cubicBezTo>
                  <a:pt x="8493466" y="933623"/>
                  <a:pt x="8461022" y="937491"/>
                  <a:pt x="8428695" y="942109"/>
                </a:cubicBezTo>
                <a:cubicBezTo>
                  <a:pt x="8414840" y="946727"/>
                  <a:pt x="8401451" y="953099"/>
                  <a:pt x="8387131" y="955963"/>
                </a:cubicBezTo>
                <a:cubicBezTo>
                  <a:pt x="8188191" y="995751"/>
                  <a:pt x="7746877" y="982194"/>
                  <a:pt x="7694404" y="983672"/>
                </a:cubicBezTo>
                <a:lnTo>
                  <a:pt x="7306477" y="997527"/>
                </a:lnTo>
                <a:cubicBezTo>
                  <a:pt x="7241731" y="1000610"/>
                  <a:pt x="7177126" y="1006212"/>
                  <a:pt x="7112513" y="1011381"/>
                </a:cubicBezTo>
                <a:cubicBezTo>
                  <a:pt x="7061666" y="1015449"/>
                  <a:pt x="7011102" y="1023779"/>
                  <a:pt x="6960113" y="1025236"/>
                </a:cubicBezTo>
                <a:cubicBezTo>
                  <a:pt x="6687712" y="1033019"/>
                  <a:pt x="6415168" y="1034473"/>
                  <a:pt x="6142695" y="1039091"/>
                </a:cubicBezTo>
                <a:cubicBezTo>
                  <a:pt x="6048792" y="1070390"/>
                  <a:pt x="6163348" y="1034960"/>
                  <a:pt x="6004150" y="1066800"/>
                </a:cubicBezTo>
                <a:cubicBezTo>
                  <a:pt x="5989830" y="1069664"/>
                  <a:pt x="5977043" y="1078589"/>
                  <a:pt x="5962586" y="1080654"/>
                </a:cubicBezTo>
                <a:cubicBezTo>
                  <a:pt x="5912089" y="1087868"/>
                  <a:pt x="5860846" y="1088549"/>
                  <a:pt x="5810186" y="1094509"/>
                </a:cubicBezTo>
                <a:cubicBezTo>
                  <a:pt x="5726268" y="1104382"/>
                  <a:pt x="5645262" y="1129315"/>
                  <a:pt x="5560804" y="1136072"/>
                </a:cubicBezTo>
                <a:cubicBezTo>
                  <a:pt x="5477814" y="1142711"/>
                  <a:pt x="5394549" y="1145309"/>
                  <a:pt x="5311422" y="1149927"/>
                </a:cubicBezTo>
                <a:lnTo>
                  <a:pt x="3094695" y="1122218"/>
                </a:lnTo>
                <a:cubicBezTo>
                  <a:pt x="3039108" y="1120630"/>
                  <a:pt x="2983746" y="1114185"/>
                  <a:pt x="2928441" y="1108363"/>
                </a:cubicBezTo>
                <a:cubicBezTo>
                  <a:pt x="2781055" y="1092849"/>
                  <a:pt x="2870288" y="1090790"/>
                  <a:pt x="2692913" y="1080654"/>
                </a:cubicBezTo>
                <a:cubicBezTo>
                  <a:pt x="2577555" y="1074062"/>
                  <a:pt x="2461945" y="1072718"/>
                  <a:pt x="2346550" y="1066800"/>
                </a:cubicBezTo>
                <a:cubicBezTo>
                  <a:pt x="2281816" y="1063480"/>
                  <a:pt x="2217311" y="1056444"/>
                  <a:pt x="2152586" y="1052945"/>
                </a:cubicBezTo>
                <a:cubicBezTo>
                  <a:pt x="2046422" y="1047206"/>
                  <a:pt x="1940086" y="1044988"/>
                  <a:pt x="1833931" y="1039091"/>
                </a:cubicBezTo>
                <a:cubicBezTo>
                  <a:pt x="1108669" y="998799"/>
                  <a:pt x="2027709" y="1047286"/>
                  <a:pt x="1542986" y="1011381"/>
                </a:cubicBezTo>
                <a:cubicBezTo>
                  <a:pt x="1312116" y="994280"/>
                  <a:pt x="1295766" y="1003670"/>
                  <a:pt x="1085786" y="983672"/>
                </a:cubicBezTo>
                <a:cubicBezTo>
                  <a:pt x="1053278" y="980576"/>
                  <a:pt x="1021427" y="971268"/>
                  <a:pt x="988804" y="969818"/>
                </a:cubicBezTo>
                <a:cubicBezTo>
                  <a:pt x="813425" y="962023"/>
                  <a:pt x="637805" y="961201"/>
                  <a:pt x="462331" y="955963"/>
                </a:cubicBezTo>
                <a:lnTo>
                  <a:pt x="60550" y="942109"/>
                </a:lnTo>
                <a:cubicBezTo>
                  <a:pt x="46695" y="937491"/>
                  <a:pt x="29313" y="938581"/>
                  <a:pt x="18986" y="928254"/>
                </a:cubicBezTo>
                <a:cubicBezTo>
                  <a:pt x="8659" y="917928"/>
                  <a:pt x="5131" y="901295"/>
                  <a:pt x="5131" y="886691"/>
                </a:cubicBezTo>
                <a:cubicBezTo>
                  <a:pt x="5131" y="748068"/>
                  <a:pt x="-6415" y="542637"/>
                  <a:pt x="5131" y="457200"/>
                </a:cubicBezTo>
                <a:close/>
              </a:path>
            </a:pathLst>
          </a:cu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-19325" y="5383801"/>
            <a:ext cx="9191034" cy="15046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423" y="260648"/>
            <a:ext cx="6570945" cy="963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9" name="98 Imagen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2"/>
          <a:stretch>
            <a:fillRect/>
          </a:stretch>
        </p:blipFill>
        <p:spPr bwMode="auto">
          <a:xfrm>
            <a:off x="7637355" y="5692080"/>
            <a:ext cx="1477047" cy="545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99 CuadroTexto"/>
          <p:cNvSpPr txBox="1"/>
          <p:nvPr/>
        </p:nvSpPr>
        <p:spPr>
          <a:xfrm>
            <a:off x="467544" y="6237312"/>
            <a:ext cx="8424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neighbours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doing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yesterday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evening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100 CuadroTexto"/>
          <p:cNvSpPr txBox="1"/>
          <p:nvPr/>
        </p:nvSpPr>
        <p:spPr>
          <a:xfrm>
            <a:off x="2411761" y="122373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/>
              <a:t>PAST CONTINUOUS</a:t>
            </a:r>
            <a:endParaRPr lang="es-ES" sz="2400" b="1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6138949" cy="48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5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Forma libre"/>
          <p:cNvSpPr/>
          <p:nvPr/>
        </p:nvSpPr>
        <p:spPr>
          <a:xfrm>
            <a:off x="-18986" y="5053997"/>
            <a:ext cx="9190695" cy="1039299"/>
          </a:xfrm>
          <a:custGeom>
            <a:avLst/>
            <a:gdLst>
              <a:gd name="connsiteX0" fmla="*/ 5131 w 9190695"/>
              <a:gd name="connsiteY0" fmla="*/ 457200 h 1149927"/>
              <a:gd name="connsiteX1" fmla="*/ 74404 w 9190695"/>
              <a:gd name="connsiteY1" fmla="*/ 374072 h 1149927"/>
              <a:gd name="connsiteX2" fmla="*/ 88259 w 9190695"/>
              <a:gd name="connsiteY2" fmla="*/ 318654 h 1149927"/>
              <a:gd name="connsiteX3" fmla="*/ 115968 w 9190695"/>
              <a:gd name="connsiteY3" fmla="*/ 277091 h 1149927"/>
              <a:gd name="connsiteX4" fmla="*/ 171386 w 9190695"/>
              <a:gd name="connsiteY4" fmla="*/ 152400 h 1149927"/>
              <a:gd name="connsiteX5" fmla="*/ 212950 w 9190695"/>
              <a:gd name="connsiteY5" fmla="*/ 55418 h 1149927"/>
              <a:gd name="connsiteX6" fmla="*/ 254513 w 9190695"/>
              <a:gd name="connsiteY6" fmla="*/ 27709 h 1149927"/>
              <a:gd name="connsiteX7" fmla="*/ 282222 w 9190695"/>
              <a:gd name="connsiteY7" fmla="*/ 166254 h 1149927"/>
              <a:gd name="connsiteX8" fmla="*/ 309931 w 9190695"/>
              <a:gd name="connsiteY8" fmla="*/ 249381 h 1149927"/>
              <a:gd name="connsiteX9" fmla="*/ 337641 w 9190695"/>
              <a:gd name="connsiteY9" fmla="*/ 277091 h 1149927"/>
              <a:gd name="connsiteX10" fmla="*/ 365350 w 9190695"/>
              <a:gd name="connsiteY10" fmla="*/ 221672 h 1149927"/>
              <a:gd name="connsiteX11" fmla="*/ 393059 w 9190695"/>
              <a:gd name="connsiteY11" fmla="*/ 180109 h 1149927"/>
              <a:gd name="connsiteX12" fmla="*/ 406913 w 9190695"/>
              <a:gd name="connsiteY12" fmla="*/ 221672 h 1149927"/>
              <a:gd name="connsiteX13" fmla="*/ 448477 w 9190695"/>
              <a:gd name="connsiteY13" fmla="*/ 249381 h 1149927"/>
              <a:gd name="connsiteX14" fmla="*/ 490041 w 9190695"/>
              <a:gd name="connsiteY14" fmla="*/ 235527 h 1149927"/>
              <a:gd name="connsiteX15" fmla="*/ 517750 w 9190695"/>
              <a:gd name="connsiteY15" fmla="*/ 193963 h 1149927"/>
              <a:gd name="connsiteX16" fmla="*/ 559313 w 9190695"/>
              <a:gd name="connsiteY16" fmla="*/ 166254 h 1149927"/>
              <a:gd name="connsiteX17" fmla="*/ 587022 w 9190695"/>
              <a:gd name="connsiteY17" fmla="*/ 221672 h 1149927"/>
              <a:gd name="connsiteX18" fmla="*/ 642441 w 9190695"/>
              <a:gd name="connsiteY18" fmla="*/ 290945 h 1149927"/>
              <a:gd name="connsiteX19" fmla="*/ 656295 w 9190695"/>
              <a:gd name="connsiteY19" fmla="*/ 249381 h 1149927"/>
              <a:gd name="connsiteX20" fmla="*/ 697859 w 9190695"/>
              <a:gd name="connsiteY20" fmla="*/ 207818 h 1149927"/>
              <a:gd name="connsiteX21" fmla="*/ 725568 w 9190695"/>
              <a:gd name="connsiteY21" fmla="*/ 166254 h 1149927"/>
              <a:gd name="connsiteX22" fmla="*/ 794841 w 9190695"/>
              <a:gd name="connsiteY22" fmla="*/ 290945 h 1149927"/>
              <a:gd name="connsiteX23" fmla="*/ 836404 w 9190695"/>
              <a:gd name="connsiteY23" fmla="*/ 263236 h 1149927"/>
              <a:gd name="connsiteX24" fmla="*/ 864113 w 9190695"/>
              <a:gd name="connsiteY24" fmla="*/ 166254 h 1149927"/>
              <a:gd name="connsiteX25" fmla="*/ 877968 w 9190695"/>
              <a:gd name="connsiteY25" fmla="*/ 124691 h 1149927"/>
              <a:gd name="connsiteX26" fmla="*/ 905677 w 9190695"/>
              <a:gd name="connsiteY26" fmla="*/ 13854 h 1149927"/>
              <a:gd name="connsiteX27" fmla="*/ 933386 w 9190695"/>
              <a:gd name="connsiteY27" fmla="*/ 55418 h 1149927"/>
              <a:gd name="connsiteX28" fmla="*/ 961095 w 9190695"/>
              <a:gd name="connsiteY28" fmla="*/ 152400 h 1149927"/>
              <a:gd name="connsiteX29" fmla="*/ 988804 w 9190695"/>
              <a:gd name="connsiteY29" fmla="*/ 235527 h 1149927"/>
              <a:gd name="connsiteX30" fmla="*/ 1002659 w 9190695"/>
              <a:gd name="connsiteY30" fmla="*/ 277091 h 1149927"/>
              <a:gd name="connsiteX31" fmla="*/ 1030368 w 9190695"/>
              <a:gd name="connsiteY31" fmla="*/ 249381 h 1149927"/>
              <a:gd name="connsiteX32" fmla="*/ 1044222 w 9190695"/>
              <a:gd name="connsiteY32" fmla="*/ 207818 h 1149927"/>
              <a:gd name="connsiteX33" fmla="*/ 1071931 w 9190695"/>
              <a:gd name="connsiteY33" fmla="*/ 166254 h 1149927"/>
              <a:gd name="connsiteX34" fmla="*/ 1099641 w 9190695"/>
              <a:gd name="connsiteY34" fmla="*/ 193963 h 1149927"/>
              <a:gd name="connsiteX35" fmla="*/ 1113495 w 9190695"/>
              <a:gd name="connsiteY35" fmla="*/ 235527 h 1149927"/>
              <a:gd name="connsiteX36" fmla="*/ 1155059 w 9190695"/>
              <a:gd name="connsiteY36" fmla="*/ 221672 h 1149927"/>
              <a:gd name="connsiteX37" fmla="*/ 1196622 w 9190695"/>
              <a:gd name="connsiteY37" fmla="*/ 277091 h 1149927"/>
              <a:gd name="connsiteX38" fmla="*/ 1210477 w 9190695"/>
              <a:gd name="connsiteY38" fmla="*/ 332509 h 1149927"/>
              <a:gd name="connsiteX39" fmla="*/ 1265895 w 9190695"/>
              <a:gd name="connsiteY39" fmla="*/ 249381 h 1149927"/>
              <a:gd name="connsiteX40" fmla="*/ 1307459 w 9190695"/>
              <a:gd name="connsiteY40" fmla="*/ 290945 h 1149927"/>
              <a:gd name="connsiteX41" fmla="*/ 1321313 w 9190695"/>
              <a:gd name="connsiteY41" fmla="*/ 332509 h 1149927"/>
              <a:gd name="connsiteX42" fmla="*/ 1390586 w 9190695"/>
              <a:gd name="connsiteY42" fmla="*/ 249381 h 1149927"/>
              <a:gd name="connsiteX43" fmla="*/ 1446004 w 9190695"/>
              <a:gd name="connsiteY43" fmla="*/ 277091 h 1149927"/>
              <a:gd name="connsiteX44" fmla="*/ 1542986 w 9190695"/>
              <a:gd name="connsiteY44" fmla="*/ 374072 h 1149927"/>
              <a:gd name="connsiteX45" fmla="*/ 1570695 w 9190695"/>
              <a:gd name="connsiteY45" fmla="*/ 332509 h 1149927"/>
              <a:gd name="connsiteX46" fmla="*/ 1626113 w 9190695"/>
              <a:gd name="connsiteY46" fmla="*/ 290945 h 1149927"/>
              <a:gd name="connsiteX47" fmla="*/ 1653822 w 9190695"/>
              <a:gd name="connsiteY47" fmla="*/ 332509 h 1149927"/>
              <a:gd name="connsiteX48" fmla="*/ 1695386 w 9190695"/>
              <a:gd name="connsiteY48" fmla="*/ 249381 h 1149927"/>
              <a:gd name="connsiteX49" fmla="*/ 1736950 w 9190695"/>
              <a:gd name="connsiteY49" fmla="*/ 235527 h 1149927"/>
              <a:gd name="connsiteX50" fmla="*/ 1750804 w 9190695"/>
              <a:gd name="connsiteY50" fmla="*/ 277091 h 1149927"/>
              <a:gd name="connsiteX51" fmla="*/ 1806222 w 9190695"/>
              <a:gd name="connsiteY51" fmla="*/ 360218 h 1149927"/>
              <a:gd name="connsiteX52" fmla="*/ 1820077 w 9190695"/>
              <a:gd name="connsiteY52" fmla="*/ 304800 h 1149927"/>
              <a:gd name="connsiteX53" fmla="*/ 1861641 w 9190695"/>
              <a:gd name="connsiteY53" fmla="*/ 318654 h 1149927"/>
              <a:gd name="connsiteX54" fmla="*/ 1917059 w 9190695"/>
              <a:gd name="connsiteY54" fmla="*/ 415636 h 1149927"/>
              <a:gd name="connsiteX55" fmla="*/ 1958622 w 9190695"/>
              <a:gd name="connsiteY55" fmla="*/ 387927 h 1149927"/>
              <a:gd name="connsiteX56" fmla="*/ 1972477 w 9190695"/>
              <a:gd name="connsiteY56" fmla="*/ 346363 h 1149927"/>
              <a:gd name="connsiteX57" fmla="*/ 2041750 w 9190695"/>
              <a:gd name="connsiteY57" fmla="*/ 332509 h 1149927"/>
              <a:gd name="connsiteX58" fmla="*/ 2152586 w 9190695"/>
              <a:gd name="connsiteY58" fmla="*/ 318654 h 1149927"/>
              <a:gd name="connsiteX59" fmla="*/ 2748331 w 9190695"/>
              <a:gd name="connsiteY59" fmla="*/ 332509 h 1149927"/>
              <a:gd name="connsiteX60" fmla="*/ 2817604 w 9190695"/>
              <a:gd name="connsiteY60" fmla="*/ 346363 h 1149927"/>
              <a:gd name="connsiteX61" fmla="*/ 3219386 w 9190695"/>
              <a:gd name="connsiteY61" fmla="*/ 332509 h 1149927"/>
              <a:gd name="connsiteX62" fmla="*/ 3579604 w 9190695"/>
              <a:gd name="connsiteY62" fmla="*/ 304800 h 1149927"/>
              <a:gd name="connsiteX63" fmla="*/ 4258477 w 9190695"/>
              <a:gd name="connsiteY63" fmla="*/ 290945 h 1149927"/>
              <a:gd name="connsiteX64" fmla="*/ 4771095 w 9190695"/>
              <a:gd name="connsiteY64" fmla="*/ 263236 h 1149927"/>
              <a:gd name="connsiteX65" fmla="*/ 6018004 w 9190695"/>
              <a:gd name="connsiteY65" fmla="*/ 235527 h 1149927"/>
              <a:gd name="connsiteX66" fmla="*/ 6433641 w 9190695"/>
              <a:gd name="connsiteY66" fmla="*/ 249381 h 1149927"/>
              <a:gd name="connsiteX67" fmla="*/ 6572186 w 9190695"/>
              <a:gd name="connsiteY67" fmla="*/ 263236 h 1149927"/>
              <a:gd name="connsiteX68" fmla="*/ 6738441 w 9190695"/>
              <a:gd name="connsiteY68" fmla="*/ 277091 h 1149927"/>
              <a:gd name="connsiteX69" fmla="*/ 6793859 w 9190695"/>
              <a:gd name="connsiteY69" fmla="*/ 304800 h 1149927"/>
              <a:gd name="connsiteX70" fmla="*/ 6863131 w 9190695"/>
              <a:gd name="connsiteY70" fmla="*/ 318654 h 1149927"/>
              <a:gd name="connsiteX71" fmla="*/ 7292622 w 9190695"/>
              <a:gd name="connsiteY71" fmla="*/ 304800 h 1149927"/>
              <a:gd name="connsiteX72" fmla="*/ 7334186 w 9190695"/>
              <a:gd name="connsiteY72" fmla="*/ 277091 h 1149927"/>
              <a:gd name="connsiteX73" fmla="*/ 7445022 w 9190695"/>
              <a:gd name="connsiteY73" fmla="*/ 263236 h 1149927"/>
              <a:gd name="connsiteX74" fmla="*/ 7542004 w 9190695"/>
              <a:gd name="connsiteY74" fmla="*/ 249381 h 1149927"/>
              <a:gd name="connsiteX75" fmla="*/ 7625131 w 9190695"/>
              <a:gd name="connsiteY75" fmla="*/ 193963 h 1149927"/>
              <a:gd name="connsiteX76" fmla="*/ 7638986 w 9190695"/>
              <a:gd name="connsiteY76" fmla="*/ 152400 h 1149927"/>
              <a:gd name="connsiteX77" fmla="*/ 7708259 w 9190695"/>
              <a:gd name="connsiteY77" fmla="*/ 83127 h 1149927"/>
              <a:gd name="connsiteX78" fmla="*/ 7763677 w 9190695"/>
              <a:gd name="connsiteY78" fmla="*/ 69272 h 1149927"/>
              <a:gd name="connsiteX79" fmla="*/ 7777531 w 9190695"/>
              <a:gd name="connsiteY79" fmla="*/ 110836 h 1149927"/>
              <a:gd name="connsiteX80" fmla="*/ 7819095 w 9190695"/>
              <a:gd name="connsiteY80" fmla="*/ 193963 h 1149927"/>
              <a:gd name="connsiteX81" fmla="*/ 7874513 w 9190695"/>
              <a:gd name="connsiteY81" fmla="*/ 207818 h 1149927"/>
              <a:gd name="connsiteX82" fmla="*/ 7929931 w 9190695"/>
              <a:gd name="connsiteY82" fmla="*/ 180109 h 1149927"/>
              <a:gd name="connsiteX83" fmla="*/ 7943786 w 9190695"/>
              <a:gd name="connsiteY83" fmla="*/ 83127 h 1149927"/>
              <a:gd name="connsiteX84" fmla="*/ 7971495 w 9190695"/>
              <a:gd name="connsiteY84" fmla="*/ 166254 h 1149927"/>
              <a:gd name="connsiteX85" fmla="*/ 8013059 w 9190695"/>
              <a:gd name="connsiteY85" fmla="*/ 207818 h 1149927"/>
              <a:gd name="connsiteX86" fmla="*/ 8040768 w 9190695"/>
              <a:gd name="connsiteY86" fmla="*/ 263236 h 1149927"/>
              <a:gd name="connsiteX87" fmla="*/ 8068477 w 9190695"/>
              <a:gd name="connsiteY87" fmla="*/ 304800 h 1149927"/>
              <a:gd name="connsiteX88" fmla="*/ 8082331 w 9190695"/>
              <a:gd name="connsiteY88" fmla="*/ 346363 h 1149927"/>
              <a:gd name="connsiteX89" fmla="*/ 8110041 w 9190695"/>
              <a:gd name="connsiteY89" fmla="*/ 318654 h 1149927"/>
              <a:gd name="connsiteX90" fmla="*/ 8137750 w 9190695"/>
              <a:gd name="connsiteY90" fmla="*/ 235527 h 1149927"/>
              <a:gd name="connsiteX91" fmla="*/ 8151604 w 9190695"/>
              <a:gd name="connsiteY91" fmla="*/ 193963 h 1149927"/>
              <a:gd name="connsiteX92" fmla="*/ 8179313 w 9190695"/>
              <a:gd name="connsiteY92" fmla="*/ 152400 h 1149927"/>
              <a:gd name="connsiteX93" fmla="*/ 8220877 w 9190695"/>
              <a:gd name="connsiteY93" fmla="*/ 180109 h 1149927"/>
              <a:gd name="connsiteX94" fmla="*/ 8248586 w 9190695"/>
              <a:gd name="connsiteY94" fmla="*/ 152400 h 1149927"/>
              <a:gd name="connsiteX95" fmla="*/ 8276295 w 9190695"/>
              <a:gd name="connsiteY95" fmla="*/ 193963 h 1149927"/>
              <a:gd name="connsiteX96" fmla="*/ 8317859 w 9190695"/>
              <a:gd name="connsiteY96" fmla="*/ 180109 h 1149927"/>
              <a:gd name="connsiteX97" fmla="*/ 8331713 w 9190695"/>
              <a:gd name="connsiteY97" fmla="*/ 138545 h 1149927"/>
              <a:gd name="connsiteX98" fmla="*/ 8359422 w 9190695"/>
              <a:gd name="connsiteY98" fmla="*/ 41563 h 1149927"/>
              <a:gd name="connsiteX99" fmla="*/ 8414841 w 9190695"/>
              <a:gd name="connsiteY99" fmla="*/ 0 h 1149927"/>
              <a:gd name="connsiteX100" fmla="*/ 8484113 w 9190695"/>
              <a:gd name="connsiteY100" fmla="*/ 96981 h 1149927"/>
              <a:gd name="connsiteX101" fmla="*/ 8539531 w 9190695"/>
              <a:gd name="connsiteY101" fmla="*/ 166254 h 1149927"/>
              <a:gd name="connsiteX102" fmla="*/ 8553386 w 9190695"/>
              <a:gd name="connsiteY102" fmla="*/ 207818 h 1149927"/>
              <a:gd name="connsiteX103" fmla="*/ 8581095 w 9190695"/>
              <a:gd name="connsiteY103" fmla="*/ 263236 h 1149927"/>
              <a:gd name="connsiteX104" fmla="*/ 8608804 w 9190695"/>
              <a:gd name="connsiteY104" fmla="*/ 221672 h 1149927"/>
              <a:gd name="connsiteX105" fmla="*/ 8650368 w 9190695"/>
              <a:gd name="connsiteY105" fmla="*/ 138545 h 1149927"/>
              <a:gd name="connsiteX106" fmla="*/ 8691931 w 9190695"/>
              <a:gd name="connsiteY106" fmla="*/ 152400 h 1149927"/>
              <a:gd name="connsiteX107" fmla="*/ 8747350 w 9190695"/>
              <a:gd name="connsiteY107" fmla="*/ 221672 h 1149927"/>
              <a:gd name="connsiteX108" fmla="*/ 8761204 w 9190695"/>
              <a:gd name="connsiteY108" fmla="*/ 263236 h 1149927"/>
              <a:gd name="connsiteX109" fmla="*/ 8816622 w 9190695"/>
              <a:gd name="connsiteY109" fmla="*/ 193963 h 1149927"/>
              <a:gd name="connsiteX110" fmla="*/ 8858186 w 9190695"/>
              <a:gd name="connsiteY110" fmla="*/ 235527 h 1149927"/>
              <a:gd name="connsiteX111" fmla="*/ 8899750 w 9190695"/>
              <a:gd name="connsiteY111" fmla="*/ 235527 h 1149927"/>
              <a:gd name="connsiteX112" fmla="*/ 8941313 w 9190695"/>
              <a:gd name="connsiteY112" fmla="*/ 235527 h 1149927"/>
              <a:gd name="connsiteX113" fmla="*/ 8982877 w 9190695"/>
              <a:gd name="connsiteY113" fmla="*/ 221672 h 1149927"/>
              <a:gd name="connsiteX114" fmla="*/ 8996731 w 9190695"/>
              <a:gd name="connsiteY114" fmla="*/ 180109 h 1149927"/>
              <a:gd name="connsiteX115" fmla="*/ 9107568 w 9190695"/>
              <a:gd name="connsiteY115" fmla="*/ 207818 h 1149927"/>
              <a:gd name="connsiteX116" fmla="*/ 9149131 w 9190695"/>
              <a:gd name="connsiteY116" fmla="*/ 249381 h 1149927"/>
              <a:gd name="connsiteX117" fmla="*/ 9162986 w 9190695"/>
              <a:gd name="connsiteY117" fmla="*/ 290945 h 1149927"/>
              <a:gd name="connsiteX118" fmla="*/ 9190695 w 9190695"/>
              <a:gd name="connsiteY118" fmla="*/ 692727 h 1149927"/>
              <a:gd name="connsiteX119" fmla="*/ 9052150 w 9190695"/>
              <a:gd name="connsiteY119" fmla="*/ 762000 h 1149927"/>
              <a:gd name="connsiteX120" fmla="*/ 8996731 w 9190695"/>
              <a:gd name="connsiteY120" fmla="*/ 803563 h 1149927"/>
              <a:gd name="connsiteX121" fmla="*/ 8899750 w 9190695"/>
              <a:gd name="connsiteY121" fmla="*/ 831272 h 1149927"/>
              <a:gd name="connsiteX122" fmla="*/ 8816622 w 9190695"/>
              <a:gd name="connsiteY122" fmla="*/ 858981 h 1149927"/>
              <a:gd name="connsiteX123" fmla="*/ 8775059 w 9190695"/>
              <a:gd name="connsiteY123" fmla="*/ 872836 h 1149927"/>
              <a:gd name="connsiteX124" fmla="*/ 8650368 w 9190695"/>
              <a:gd name="connsiteY124" fmla="*/ 900545 h 1149927"/>
              <a:gd name="connsiteX125" fmla="*/ 8525677 w 9190695"/>
              <a:gd name="connsiteY125" fmla="*/ 928254 h 1149927"/>
              <a:gd name="connsiteX126" fmla="*/ 8428695 w 9190695"/>
              <a:gd name="connsiteY126" fmla="*/ 942109 h 1149927"/>
              <a:gd name="connsiteX127" fmla="*/ 8387131 w 9190695"/>
              <a:gd name="connsiteY127" fmla="*/ 955963 h 1149927"/>
              <a:gd name="connsiteX128" fmla="*/ 7694404 w 9190695"/>
              <a:gd name="connsiteY128" fmla="*/ 983672 h 1149927"/>
              <a:gd name="connsiteX129" fmla="*/ 7306477 w 9190695"/>
              <a:gd name="connsiteY129" fmla="*/ 997527 h 1149927"/>
              <a:gd name="connsiteX130" fmla="*/ 7112513 w 9190695"/>
              <a:gd name="connsiteY130" fmla="*/ 1011381 h 1149927"/>
              <a:gd name="connsiteX131" fmla="*/ 6960113 w 9190695"/>
              <a:gd name="connsiteY131" fmla="*/ 1025236 h 1149927"/>
              <a:gd name="connsiteX132" fmla="*/ 6142695 w 9190695"/>
              <a:gd name="connsiteY132" fmla="*/ 1039091 h 1149927"/>
              <a:gd name="connsiteX133" fmla="*/ 6004150 w 9190695"/>
              <a:gd name="connsiteY133" fmla="*/ 1066800 h 1149927"/>
              <a:gd name="connsiteX134" fmla="*/ 5962586 w 9190695"/>
              <a:gd name="connsiteY134" fmla="*/ 1080654 h 1149927"/>
              <a:gd name="connsiteX135" fmla="*/ 5810186 w 9190695"/>
              <a:gd name="connsiteY135" fmla="*/ 1094509 h 1149927"/>
              <a:gd name="connsiteX136" fmla="*/ 5560804 w 9190695"/>
              <a:gd name="connsiteY136" fmla="*/ 1136072 h 1149927"/>
              <a:gd name="connsiteX137" fmla="*/ 5311422 w 9190695"/>
              <a:gd name="connsiteY137" fmla="*/ 1149927 h 1149927"/>
              <a:gd name="connsiteX138" fmla="*/ 3094695 w 9190695"/>
              <a:gd name="connsiteY138" fmla="*/ 1122218 h 1149927"/>
              <a:gd name="connsiteX139" fmla="*/ 2928441 w 9190695"/>
              <a:gd name="connsiteY139" fmla="*/ 1108363 h 1149927"/>
              <a:gd name="connsiteX140" fmla="*/ 2692913 w 9190695"/>
              <a:gd name="connsiteY140" fmla="*/ 1080654 h 1149927"/>
              <a:gd name="connsiteX141" fmla="*/ 2346550 w 9190695"/>
              <a:gd name="connsiteY141" fmla="*/ 1066800 h 1149927"/>
              <a:gd name="connsiteX142" fmla="*/ 2152586 w 9190695"/>
              <a:gd name="connsiteY142" fmla="*/ 1052945 h 1149927"/>
              <a:gd name="connsiteX143" fmla="*/ 1833931 w 9190695"/>
              <a:gd name="connsiteY143" fmla="*/ 1039091 h 1149927"/>
              <a:gd name="connsiteX144" fmla="*/ 1542986 w 9190695"/>
              <a:gd name="connsiteY144" fmla="*/ 1011381 h 1149927"/>
              <a:gd name="connsiteX145" fmla="*/ 1085786 w 9190695"/>
              <a:gd name="connsiteY145" fmla="*/ 983672 h 1149927"/>
              <a:gd name="connsiteX146" fmla="*/ 988804 w 9190695"/>
              <a:gd name="connsiteY146" fmla="*/ 969818 h 1149927"/>
              <a:gd name="connsiteX147" fmla="*/ 462331 w 9190695"/>
              <a:gd name="connsiteY147" fmla="*/ 955963 h 1149927"/>
              <a:gd name="connsiteX148" fmla="*/ 60550 w 9190695"/>
              <a:gd name="connsiteY148" fmla="*/ 942109 h 1149927"/>
              <a:gd name="connsiteX149" fmla="*/ 18986 w 9190695"/>
              <a:gd name="connsiteY149" fmla="*/ 928254 h 1149927"/>
              <a:gd name="connsiteX150" fmla="*/ 5131 w 9190695"/>
              <a:gd name="connsiteY150" fmla="*/ 886691 h 1149927"/>
              <a:gd name="connsiteX151" fmla="*/ 5131 w 9190695"/>
              <a:gd name="connsiteY151" fmla="*/ 457200 h 114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9190695" h="1149927">
                <a:moveTo>
                  <a:pt x="5131" y="457200"/>
                </a:moveTo>
                <a:cubicBezTo>
                  <a:pt x="16677" y="371763"/>
                  <a:pt x="55846" y="405001"/>
                  <a:pt x="74404" y="374072"/>
                </a:cubicBezTo>
                <a:cubicBezTo>
                  <a:pt x="84201" y="357744"/>
                  <a:pt x="80758" y="336156"/>
                  <a:pt x="88259" y="318654"/>
                </a:cubicBezTo>
                <a:cubicBezTo>
                  <a:pt x="94818" y="303349"/>
                  <a:pt x="106732" y="290945"/>
                  <a:pt x="115968" y="277091"/>
                </a:cubicBezTo>
                <a:cubicBezTo>
                  <a:pt x="148942" y="178167"/>
                  <a:pt x="127475" y="218266"/>
                  <a:pt x="171386" y="152400"/>
                </a:cubicBezTo>
                <a:cubicBezTo>
                  <a:pt x="181985" y="110004"/>
                  <a:pt x="181057" y="87311"/>
                  <a:pt x="212950" y="55418"/>
                </a:cubicBezTo>
                <a:cubicBezTo>
                  <a:pt x="224724" y="43644"/>
                  <a:pt x="240659" y="36945"/>
                  <a:pt x="254513" y="27709"/>
                </a:cubicBezTo>
                <a:cubicBezTo>
                  <a:pt x="292932" y="142962"/>
                  <a:pt x="234467" y="-40689"/>
                  <a:pt x="282222" y="166254"/>
                </a:cubicBezTo>
                <a:cubicBezTo>
                  <a:pt x="288790" y="194714"/>
                  <a:pt x="289278" y="228728"/>
                  <a:pt x="309931" y="249381"/>
                </a:cubicBezTo>
                <a:lnTo>
                  <a:pt x="337641" y="277091"/>
                </a:lnTo>
                <a:cubicBezTo>
                  <a:pt x="346877" y="258618"/>
                  <a:pt x="355103" y="239604"/>
                  <a:pt x="365350" y="221672"/>
                </a:cubicBezTo>
                <a:cubicBezTo>
                  <a:pt x="373611" y="207215"/>
                  <a:pt x="376408" y="180109"/>
                  <a:pt x="393059" y="180109"/>
                </a:cubicBezTo>
                <a:cubicBezTo>
                  <a:pt x="407663" y="180109"/>
                  <a:pt x="397790" y="210268"/>
                  <a:pt x="406913" y="221672"/>
                </a:cubicBezTo>
                <a:cubicBezTo>
                  <a:pt x="417315" y="234674"/>
                  <a:pt x="434622" y="240145"/>
                  <a:pt x="448477" y="249381"/>
                </a:cubicBezTo>
                <a:cubicBezTo>
                  <a:pt x="462332" y="244763"/>
                  <a:pt x="478637" y="244650"/>
                  <a:pt x="490041" y="235527"/>
                </a:cubicBezTo>
                <a:cubicBezTo>
                  <a:pt x="503043" y="225125"/>
                  <a:pt x="505976" y="205737"/>
                  <a:pt x="517750" y="193963"/>
                </a:cubicBezTo>
                <a:cubicBezTo>
                  <a:pt x="529524" y="182189"/>
                  <a:pt x="545459" y="175490"/>
                  <a:pt x="559313" y="166254"/>
                </a:cubicBezTo>
                <a:cubicBezTo>
                  <a:pt x="568549" y="184727"/>
                  <a:pt x="582378" y="201548"/>
                  <a:pt x="587022" y="221672"/>
                </a:cubicBezTo>
                <a:cubicBezTo>
                  <a:pt x="616937" y="351300"/>
                  <a:pt x="568326" y="389764"/>
                  <a:pt x="642441" y="290945"/>
                </a:cubicBezTo>
                <a:cubicBezTo>
                  <a:pt x="647059" y="277090"/>
                  <a:pt x="648194" y="261532"/>
                  <a:pt x="656295" y="249381"/>
                </a:cubicBezTo>
                <a:cubicBezTo>
                  <a:pt x="667163" y="233078"/>
                  <a:pt x="685316" y="222870"/>
                  <a:pt x="697859" y="207818"/>
                </a:cubicBezTo>
                <a:cubicBezTo>
                  <a:pt x="708519" y="195026"/>
                  <a:pt x="716332" y="180109"/>
                  <a:pt x="725568" y="166254"/>
                </a:cubicBezTo>
                <a:cubicBezTo>
                  <a:pt x="789087" y="261532"/>
                  <a:pt x="770455" y="217788"/>
                  <a:pt x="794841" y="290945"/>
                </a:cubicBezTo>
                <a:cubicBezTo>
                  <a:pt x="808695" y="281709"/>
                  <a:pt x="826002" y="276238"/>
                  <a:pt x="836404" y="263236"/>
                </a:cubicBezTo>
                <a:cubicBezTo>
                  <a:pt x="843787" y="254007"/>
                  <a:pt x="863006" y="170130"/>
                  <a:pt x="864113" y="166254"/>
                </a:cubicBezTo>
                <a:cubicBezTo>
                  <a:pt x="868125" y="152212"/>
                  <a:pt x="874426" y="138859"/>
                  <a:pt x="877968" y="124691"/>
                </a:cubicBezTo>
                <a:lnTo>
                  <a:pt x="905677" y="13854"/>
                </a:lnTo>
                <a:cubicBezTo>
                  <a:pt x="914913" y="27709"/>
                  <a:pt x="925939" y="40525"/>
                  <a:pt x="933386" y="55418"/>
                </a:cubicBezTo>
                <a:cubicBezTo>
                  <a:pt x="945030" y="78705"/>
                  <a:pt x="954434" y="130196"/>
                  <a:pt x="961095" y="152400"/>
                </a:cubicBezTo>
                <a:cubicBezTo>
                  <a:pt x="969488" y="180376"/>
                  <a:pt x="979568" y="207818"/>
                  <a:pt x="988804" y="235527"/>
                </a:cubicBezTo>
                <a:lnTo>
                  <a:pt x="1002659" y="277091"/>
                </a:lnTo>
                <a:cubicBezTo>
                  <a:pt x="1011895" y="267854"/>
                  <a:pt x="1023648" y="260582"/>
                  <a:pt x="1030368" y="249381"/>
                </a:cubicBezTo>
                <a:cubicBezTo>
                  <a:pt x="1037881" y="236858"/>
                  <a:pt x="1037691" y="220880"/>
                  <a:pt x="1044222" y="207818"/>
                </a:cubicBezTo>
                <a:cubicBezTo>
                  <a:pt x="1051669" y="192925"/>
                  <a:pt x="1062695" y="180109"/>
                  <a:pt x="1071931" y="166254"/>
                </a:cubicBezTo>
                <a:cubicBezTo>
                  <a:pt x="1081168" y="175490"/>
                  <a:pt x="1092920" y="182762"/>
                  <a:pt x="1099641" y="193963"/>
                </a:cubicBezTo>
                <a:cubicBezTo>
                  <a:pt x="1107155" y="206486"/>
                  <a:pt x="1100433" y="228996"/>
                  <a:pt x="1113495" y="235527"/>
                </a:cubicBezTo>
                <a:cubicBezTo>
                  <a:pt x="1126557" y="242058"/>
                  <a:pt x="1141204" y="226290"/>
                  <a:pt x="1155059" y="221672"/>
                </a:cubicBezTo>
                <a:cubicBezTo>
                  <a:pt x="1168913" y="240145"/>
                  <a:pt x="1186295" y="256438"/>
                  <a:pt x="1196622" y="277091"/>
                </a:cubicBezTo>
                <a:cubicBezTo>
                  <a:pt x="1205137" y="294122"/>
                  <a:pt x="1192798" y="339581"/>
                  <a:pt x="1210477" y="332509"/>
                </a:cubicBezTo>
                <a:cubicBezTo>
                  <a:pt x="1241397" y="320141"/>
                  <a:pt x="1265895" y="249381"/>
                  <a:pt x="1265895" y="249381"/>
                </a:cubicBezTo>
                <a:cubicBezTo>
                  <a:pt x="1279750" y="263236"/>
                  <a:pt x="1296591" y="274642"/>
                  <a:pt x="1307459" y="290945"/>
                </a:cubicBezTo>
                <a:cubicBezTo>
                  <a:pt x="1315560" y="303096"/>
                  <a:pt x="1306709" y="332509"/>
                  <a:pt x="1321313" y="332509"/>
                </a:cubicBezTo>
                <a:cubicBezTo>
                  <a:pt x="1339093" y="332509"/>
                  <a:pt x="1382227" y="261919"/>
                  <a:pt x="1390586" y="249381"/>
                </a:cubicBezTo>
                <a:cubicBezTo>
                  <a:pt x="1409059" y="258618"/>
                  <a:pt x="1430019" y="264013"/>
                  <a:pt x="1446004" y="277091"/>
                </a:cubicBezTo>
                <a:cubicBezTo>
                  <a:pt x="1481387" y="306041"/>
                  <a:pt x="1542986" y="374072"/>
                  <a:pt x="1542986" y="374072"/>
                </a:cubicBezTo>
                <a:cubicBezTo>
                  <a:pt x="1552222" y="360218"/>
                  <a:pt x="1564848" y="348100"/>
                  <a:pt x="1570695" y="332509"/>
                </a:cubicBezTo>
                <a:cubicBezTo>
                  <a:pt x="1599800" y="254898"/>
                  <a:pt x="1556483" y="244524"/>
                  <a:pt x="1626113" y="290945"/>
                </a:cubicBezTo>
                <a:cubicBezTo>
                  <a:pt x="1635349" y="304800"/>
                  <a:pt x="1637171" y="332509"/>
                  <a:pt x="1653822" y="332509"/>
                </a:cubicBezTo>
                <a:cubicBezTo>
                  <a:pt x="1679517" y="332509"/>
                  <a:pt x="1685137" y="259630"/>
                  <a:pt x="1695386" y="249381"/>
                </a:cubicBezTo>
                <a:cubicBezTo>
                  <a:pt x="1705713" y="239054"/>
                  <a:pt x="1723095" y="240145"/>
                  <a:pt x="1736950" y="235527"/>
                </a:cubicBezTo>
                <a:cubicBezTo>
                  <a:pt x="1741568" y="249382"/>
                  <a:pt x="1743712" y="264325"/>
                  <a:pt x="1750804" y="277091"/>
                </a:cubicBezTo>
                <a:cubicBezTo>
                  <a:pt x="1766977" y="306202"/>
                  <a:pt x="1806222" y="360218"/>
                  <a:pt x="1806222" y="360218"/>
                </a:cubicBezTo>
                <a:cubicBezTo>
                  <a:pt x="1810840" y="341745"/>
                  <a:pt x="1804844" y="316225"/>
                  <a:pt x="1820077" y="304800"/>
                </a:cubicBezTo>
                <a:cubicBezTo>
                  <a:pt x="1831760" y="296038"/>
                  <a:pt x="1850237" y="309531"/>
                  <a:pt x="1861641" y="318654"/>
                </a:cubicBezTo>
                <a:cubicBezTo>
                  <a:pt x="1877959" y="331708"/>
                  <a:pt x="1910241" y="402001"/>
                  <a:pt x="1917059" y="415636"/>
                </a:cubicBezTo>
                <a:cubicBezTo>
                  <a:pt x="1930913" y="406400"/>
                  <a:pt x="1948220" y="400929"/>
                  <a:pt x="1958622" y="387927"/>
                </a:cubicBezTo>
                <a:cubicBezTo>
                  <a:pt x="1967745" y="376523"/>
                  <a:pt x="1960326" y="354464"/>
                  <a:pt x="1972477" y="346363"/>
                </a:cubicBezTo>
                <a:cubicBezTo>
                  <a:pt x="1992070" y="333301"/>
                  <a:pt x="2018476" y="336090"/>
                  <a:pt x="2041750" y="332509"/>
                </a:cubicBezTo>
                <a:cubicBezTo>
                  <a:pt x="2078550" y="326847"/>
                  <a:pt x="2115641" y="323272"/>
                  <a:pt x="2152586" y="318654"/>
                </a:cubicBezTo>
                <a:lnTo>
                  <a:pt x="2748331" y="332509"/>
                </a:lnTo>
                <a:cubicBezTo>
                  <a:pt x="2771859" y="333489"/>
                  <a:pt x="2794056" y="346363"/>
                  <a:pt x="2817604" y="346363"/>
                </a:cubicBezTo>
                <a:cubicBezTo>
                  <a:pt x="2951611" y="346363"/>
                  <a:pt x="3085459" y="337127"/>
                  <a:pt x="3219386" y="332509"/>
                </a:cubicBezTo>
                <a:cubicBezTo>
                  <a:pt x="3375392" y="301307"/>
                  <a:pt x="3300074" y="312787"/>
                  <a:pt x="3579604" y="304800"/>
                </a:cubicBezTo>
                <a:lnTo>
                  <a:pt x="4258477" y="290945"/>
                </a:lnTo>
                <a:cubicBezTo>
                  <a:pt x="4514996" y="267626"/>
                  <a:pt x="4396534" y="275722"/>
                  <a:pt x="4771095" y="263236"/>
                </a:cubicBezTo>
                <a:cubicBezTo>
                  <a:pt x="5315835" y="245077"/>
                  <a:pt x="5389484" y="246750"/>
                  <a:pt x="6018004" y="235527"/>
                </a:cubicBezTo>
                <a:lnTo>
                  <a:pt x="6433641" y="249381"/>
                </a:lnTo>
                <a:cubicBezTo>
                  <a:pt x="6479995" y="251699"/>
                  <a:pt x="6525965" y="259034"/>
                  <a:pt x="6572186" y="263236"/>
                </a:cubicBezTo>
                <a:lnTo>
                  <a:pt x="6738441" y="277091"/>
                </a:lnTo>
                <a:cubicBezTo>
                  <a:pt x="6756914" y="286327"/>
                  <a:pt x="6774266" y="298269"/>
                  <a:pt x="6793859" y="304800"/>
                </a:cubicBezTo>
                <a:cubicBezTo>
                  <a:pt x="6816199" y="312246"/>
                  <a:pt x="6839583" y="318654"/>
                  <a:pt x="6863131" y="318654"/>
                </a:cubicBezTo>
                <a:cubicBezTo>
                  <a:pt x="7006369" y="318654"/>
                  <a:pt x="7149458" y="309418"/>
                  <a:pt x="7292622" y="304800"/>
                </a:cubicBezTo>
                <a:cubicBezTo>
                  <a:pt x="7306477" y="295564"/>
                  <a:pt x="7318122" y="281472"/>
                  <a:pt x="7334186" y="277091"/>
                </a:cubicBezTo>
                <a:cubicBezTo>
                  <a:pt x="7370107" y="267294"/>
                  <a:pt x="7408116" y="268157"/>
                  <a:pt x="7445022" y="263236"/>
                </a:cubicBezTo>
                <a:lnTo>
                  <a:pt x="7542004" y="249381"/>
                </a:lnTo>
                <a:cubicBezTo>
                  <a:pt x="7569713" y="230908"/>
                  <a:pt x="7614600" y="225556"/>
                  <a:pt x="7625131" y="193963"/>
                </a:cubicBezTo>
                <a:cubicBezTo>
                  <a:pt x="7629749" y="180109"/>
                  <a:pt x="7632455" y="165462"/>
                  <a:pt x="7638986" y="152400"/>
                </a:cubicBezTo>
                <a:cubicBezTo>
                  <a:pt x="7655780" y="118812"/>
                  <a:pt x="7672991" y="98242"/>
                  <a:pt x="7708259" y="83127"/>
                </a:cubicBezTo>
                <a:cubicBezTo>
                  <a:pt x="7725761" y="75626"/>
                  <a:pt x="7745204" y="73890"/>
                  <a:pt x="7763677" y="69272"/>
                </a:cubicBezTo>
                <a:cubicBezTo>
                  <a:pt x="7768295" y="83127"/>
                  <a:pt x="7771000" y="97774"/>
                  <a:pt x="7777531" y="110836"/>
                </a:cubicBezTo>
                <a:cubicBezTo>
                  <a:pt x="7831247" y="218268"/>
                  <a:pt x="7784272" y="89491"/>
                  <a:pt x="7819095" y="193963"/>
                </a:cubicBezTo>
                <a:cubicBezTo>
                  <a:pt x="7943243" y="111199"/>
                  <a:pt x="7793621" y="191639"/>
                  <a:pt x="7874513" y="207818"/>
                </a:cubicBezTo>
                <a:cubicBezTo>
                  <a:pt x="7894765" y="211869"/>
                  <a:pt x="7911458" y="189345"/>
                  <a:pt x="7929931" y="180109"/>
                </a:cubicBezTo>
                <a:cubicBezTo>
                  <a:pt x="7934549" y="147782"/>
                  <a:pt x="7912806" y="93454"/>
                  <a:pt x="7943786" y="83127"/>
                </a:cubicBezTo>
                <a:cubicBezTo>
                  <a:pt x="7971495" y="73890"/>
                  <a:pt x="7950842" y="145601"/>
                  <a:pt x="7971495" y="166254"/>
                </a:cubicBezTo>
                <a:cubicBezTo>
                  <a:pt x="7985350" y="180109"/>
                  <a:pt x="8001671" y="191874"/>
                  <a:pt x="8013059" y="207818"/>
                </a:cubicBezTo>
                <a:cubicBezTo>
                  <a:pt x="8025063" y="224624"/>
                  <a:pt x="8030521" y="245304"/>
                  <a:pt x="8040768" y="263236"/>
                </a:cubicBezTo>
                <a:cubicBezTo>
                  <a:pt x="8049029" y="277693"/>
                  <a:pt x="8059241" y="290945"/>
                  <a:pt x="8068477" y="304800"/>
                </a:cubicBezTo>
                <a:cubicBezTo>
                  <a:pt x="8073095" y="318654"/>
                  <a:pt x="8068477" y="341745"/>
                  <a:pt x="8082331" y="346363"/>
                </a:cubicBezTo>
                <a:cubicBezTo>
                  <a:pt x="8094723" y="350494"/>
                  <a:pt x="8104199" y="330337"/>
                  <a:pt x="8110041" y="318654"/>
                </a:cubicBezTo>
                <a:cubicBezTo>
                  <a:pt x="8123103" y="292530"/>
                  <a:pt x="8128514" y="263236"/>
                  <a:pt x="8137750" y="235527"/>
                </a:cubicBezTo>
                <a:cubicBezTo>
                  <a:pt x="8142368" y="221672"/>
                  <a:pt x="8143503" y="206114"/>
                  <a:pt x="8151604" y="193963"/>
                </a:cubicBezTo>
                <a:lnTo>
                  <a:pt x="8179313" y="152400"/>
                </a:lnTo>
                <a:cubicBezTo>
                  <a:pt x="8193168" y="161636"/>
                  <a:pt x="8210475" y="167107"/>
                  <a:pt x="8220877" y="180109"/>
                </a:cubicBezTo>
                <a:cubicBezTo>
                  <a:pt x="8248142" y="214190"/>
                  <a:pt x="8222249" y="284079"/>
                  <a:pt x="8248586" y="152400"/>
                </a:cubicBezTo>
                <a:cubicBezTo>
                  <a:pt x="8257822" y="166254"/>
                  <a:pt x="8260835" y="187779"/>
                  <a:pt x="8276295" y="193963"/>
                </a:cubicBezTo>
                <a:cubicBezTo>
                  <a:pt x="8289855" y="199387"/>
                  <a:pt x="8307532" y="190436"/>
                  <a:pt x="8317859" y="180109"/>
                </a:cubicBezTo>
                <a:cubicBezTo>
                  <a:pt x="8328186" y="169782"/>
                  <a:pt x="8327701" y="152587"/>
                  <a:pt x="8331713" y="138545"/>
                </a:cubicBezTo>
                <a:cubicBezTo>
                  <a:pt x="8332609" y="135409"/>
                  <a:pt x="8352203" y="50226"/>
                  <a:pt x="8359422" y="41563"/>
                </a:cubicBezTo>
                <a:cubicBezTo>
                  <a:pt x="8374205" y="23824"/>
                  <a:pt x="8396368" y="13854"/>
                  <a:pt x="8414841" y="0"/>
                </a:cubicBezTo>
                <a:cubicBezTo>
                  <a:pt x="8532599" y="39252"/>
                  <a:pt x="8354813" y="-32324"/>
                  <a:pt x="8484113" y="96981"/>
                </a:cubicBezTo>
                <a:cubicBezTo>
                  <a:pt x="8509884" y="122753"/>
                  <a:pt x="8522054" y="131301"/>
                  <a:pt x="8539531" y="166254"/>
                </a:cubicBezTo>
                <a:cubicBezTo>
                  <a:pt x="8546062" y="179316"/>
                  <a:pt x="8547633" y="194395"/>
                  <a:pt x="8553386" y="207818"/>
                </a:cubicBezTo>
                <a:cubicBezTo>
                  <a:pt x="8561522" y="226801"/>
                  <a:pt x="8571859" y="244763"/>
                  <a:pt x="8581095" y="263236"/>
                </a:cubicBezTo>
                <a:cubicBezTo>
                  <a:pt x="8590331" y="249381"/>
                  <a:pt x="8601357" y="236565"/>
                  <a:pt x="8608804" y="221672"/>
                </a:cubicBezTo>
                <a:cubicBezTo>
                  <a:pt x="8666165" y="106951"/>
                  <a:pt x="8570957" y="257663"/>
                  <a:pt x="8650368" y="138545"/>
                </a:cubicBezTo>
                <a:cubicBezTo>
                  <a:pt x="8664222" y="143163"/>
                  <a:pt x="8679408" y="144886"/>
                  <a:pt x="8691931" y="152400"/>
                </a:cubicBezTo>
                <a:cubicBezTo>
                  <a:pt x="8713868" y="165562"/>
                  <a:pt x="8734763" y="202792"/>
                  <a:pt x="8747350" y="221672"/>
                </a:cubicBezTo>
                <a:cubicBezTo>
                  <a:pt x="8751968" y="235527"/>
                  <a:pt x="8747036" y="259694"/>
                  <a:pt x="8761204" y="263236"/>
                </a:cubicBezTo>
                <a:cubicBezTo>
                  <a:pt x="8799770" y="272878"/>
                  <a:pt x="8810790" y="211460"/>
                  <a:pt x="8816622" y="193963"/>
                </a:cubicBezTo>
                <a:cubicBezTo>
                  <a:pt x="8830477" y="207818"/>
                  <a:pt x="8847317" y="219224"/>
                  <a:pt x="8858186" y="235527"/>
                </a:cubicBezTo>
                <a:cubicBezTo>
                  <a:pt x="8886867" y="278548"/>
                  <a:pt x="8853040" y="305592"/>
                  <a:pt x="8899750" y="235527"/>
                </a:cubicBezTo>
                <a:cubicBezTo>
                  <a:pt x="8929030" y="147682"/>
                  <a:pt x="8893918" y="216569"/>
                  <a:pt x="8941313" y="235527"/>
                </a:cubicBezTo>
                <a:cubicBezTo>
                  <a:pt x="8954873" y="240951"/>
                  <a:pt x="8969022" y="226290"/>
                  <a:pt x="8982877" y="221672"/>
                </a:cubicBezTo>
                <a:cubicBezTo>
                  <a:pt x="8987495" y="207818"/>
                  <a:pt x="8982877" y="184727"/>
                  <a:pt x="8996731" y="180109"/>
                </a:cubicBezTo>
                <a:cubicBezTo>
                  <a:pt x="9013452" y="174535"/>
                  <a:pt x="9085137" y="200341"/>
                  <a:pt x="9107568" y="207818"/>
                </a:cubicBezTo>
                <a:cubicBezTo>
                  <a:pt x="9121422" y="221672"/>
                  <a:pt x="9138263" y="233079"/>
                  <a:pt x="9149131" y="249381"/>
                </a:cubicBezTo>
                <a:cubicBezTo>
                  <a:pt x="9157232" y="261532"/>
                  <a:pt x="9161907" y="276381"/>
                  <a:pt x="9162986" y="290945"/>
                </a:cubicBezTo>
                <a:cubicBezTo>
                  <a:pt x="9196148" y="738620"/>
                  <a:pt x="9151196" y="495223"/>
                  <a:pt x="9190695" y="692727"/>
                </a:cubicBezTo>
                <a:cubicBezTo>
                  <a:pt x="9091725" y="758707"/>
                  <a:pt x="9139876" y="740068"/>
                  <a:pt x="9052150" y="762000"/>
                </a:cubicBezTo>
                <a:cubicBezTo>
                  <a:pt x="9033677" y="775854"/>
                  <a:pt x="9016780" y="792107"/>
                  <a:pt x="8996731" y="803563"/>
                </a:cubicBezTo>
                <a:cubicBezTo>
                  <a:pt x="8979572" y="813368"/>
                  <a:pt x="8913964" y="827008"/>
                  <a:pt x="8899750" y="831272"/>
                </a:cubicBezTo>
                <a:cubicBezTo>
                  <a:pt x="8871774" y="839665"/>
                  <a:pt x="8844331" y="849744"/>
                  <a:pt x="8816622" y="858981"/>
                </a:cubicBezTo>
                <a:cubicBezTo>
                  <a:pt x="8802768" y="863599"/>
                  <a:pt x="8789227" y="869294"/>
                  <a:pt x="8775059" y="872836"/>
                </a:cubicBezTo>
                <a:cubicBezTo>
                  <a:pt x="8639906" y="906625"/>
                  <a:pt x="8808668" y="865367"/>
                  <a:pt x="8650368" y="900545"/>
                </a:cubicBezTo>
                <a:cubicBezTo>
                  <a:pt x="8575617" y="917156"/>
                  <a:pt x="8609278" y="914321"/>
                  <a:pt x="8525677" y="928254"/>
                </a:cubicBezTo>
                <a:cubicBezTo>
                  <a:pt x="8493466" y="933623"/>
                  <a:pt x="8461022" y="937491"/>
                  <a:pt x="8428695" y="942109"/>
                </a:cubicBezTo>
                <a:cubicBezTo>
                  <a:pt x="8414840" y="946727"/>
                  <a:pt x="8401451" y="953099"/>
                  <a:pt x="8387131" y="955963"/>
                </a:cubicBezTo>
                <a:cubicBezTo>
                  <a:pt x="8188191" y="995751"/>
                  <a:pt x="7746877" y="982194"/>
                  <a:pt x="7694404" y="983672"/>
                </a:cubicBezTo>
                <a:lnTo>
                  <a:pt x="7306477" y="997527"/>
                </a:lnTo>
                <a:cubicBezTo>
                  <a:pt x="7241731" y="1000610"/>
                  <a:pt x="7177126" y="1006212"/>
                  <a:pt x="7112513" y="1011381"/>
                </a:cubicBezTo>
                <a:cubicBezTo>
                  <a:pt x="7061666" y="1015449"/>
                  <a:pt x="7011102" y="1023779"/>
                  <a:pt x="6960113" y="1025236"/>
                </a:cubicBezTo>
                <a:cubicBezTo>
                  <a:pt x="6687712" y="1033019"/>
                  <a:pt x="6415168" y="1034473"/>
                  <a:pt x="6142695" y="1039091"/>
                </a:cubicBezTo>
                <a:cubicBezTo>
                  <a:pt x="6048792" y="1070390"/>
                  <a:pt x="6163348" y="1034960"/>
                  <a:pt x="6004150" y="1066800"/>
                </a:cubicBezTo>
                <a:cubicBezTo>
                  <a:pt x="5989830" y="1069664"/>
                  <a:pt x="5977043" y="1078589"/>
                  <a:pt x="5962586" y="1080654"/>
                </a:cubicBezTo>
                <a:cubicBezTo>
                  <a:pt x="5912089" y="1087868"/>
                  <a:pt x="5860846" y="1088549"/>
                  <a:pt x="5810186" y="1094509"/>
                </a:cubicBezTo>
                <a:cubicBezTo>
                  <a:pt x="5726268" y="1104382"/>
                  <a:pt x="5645262" y="1129315"/>
                  <a:pt x="5560804" y="1136072"/>
                </a:cubicBezTo>
                <a:cubicBezTo>
                  <a:pt x="5477814" y="1142711"/>
                  <a:pt x="5394549" y="1145309"/>
                  <a:pt x="5311422" y="1149927"/>
                </a:cubicBezTo>
                <a:lnTo>
                  <a:pt x="3094695" y="1122218"/>
                </a:lnTo>
                <a:cubicBezTo>
                  <a:pt x="3039108" y="1120630"/>
                  <a:pt x="2983746" y="1114185"/>
                  <a:pt x="2928441" y="1108363"/>
                </a:cubicBezTo>
                <a:cubicBezTo>
                  <a:pt x="2781055" y="1092849"/>
                  <a:pt x="2870288" y="1090790"/>
                  <a:pt x="2692913" y="1080654"/>
                </a:cubicBezTo>
                <a:cubicBezTo>
                  <a:pt x="2577555" y="1074062"/>
                  <a:pt x="2461945" y="1072718"/>
                  <a:pt x="2346550" y="1066800"/>
                </a:cubicBezTo>
                <a:cubicBezTo>
                  <a:pt x="2281816" y="1063480"/>
                  <a:pt x="2217311" y="1056444"/>
                  <a:pt x="2152586" y="1052945"/>
                </a:cubicBezTo>
                <a:cubicBezTo>
                  <a:pt x="2046422" y="1047206"/>
                  <a:pt x="1940086" y="1044988"/>
                  <a:pt x="1833931" y="1039091"/>
                </a:cubicBezTo>
                <a:cubicBezTo>
                  <a:pt x="1108669" y="998799"/>
                  <a:pt x="2027709" y="1047286"/>
                  <a:pt x="1542986" y="1011381"/>
                </a:cubicBezTo>
                <a:cubicBezTo>
                  <a:pt x="1312116" y="994280"/>
                  <a:pt x="1295766" y="1003670"/>
                  <a:pt x="1085786" y="983672"/>
                </a:cubicBezTo>
                <a:cubicBezTo>
                  <a:pt x="1053278" y="980576"/>
                  <a:pt x="1021427" y="971268"/>
                  <a:pt x="988804" y="969818"/>
                </a:cubicBezTo>
                <a:cubicBezTo>
                  <a:pt x="813425" y="962023"/>
                  <a:pt x="637805" y="961201"/>
                  <a:pt x="462331" y="955963"/>
                </a:cubicBezTo>
                <a:lnTo>
                  <a:pt x="60550" y="942109"/>
                </a:lnTo>
                <a:cubicBezTo>
                  <a:pt x="46695" y="937491"/>
                  <a:pt x="29313" y="938581"/>
                  <a:pt x="18986" y="928254"/>
                </a:cubicBezTo>
                <a:cubicBezTo>
                  <a:pt x="8659" y="917928"/>
                  <a:pt x="5131" y="901295"/>
                  <a:pt x="5131" y="886691"/>
                </a:cubicBezTo>
                <a:cubicBezTo>
                  <a:pt x="5131" y="748068"/>
                  <a:pt x="-6415" y="542637"/>
                  <a:pt x="5131" y="457200"/>
                </a:cubicBezTo>
                <a:close/>
              </a:path>
            </a:pathLst>
          </a:cu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-19325" y="5661248"/>
            <a:ext cx="9191034" cy="12272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48" y="669848"/>
            <a:ext cx="7168304" cy="5711480"/>
          </a:xfrm>
          <a:prstGeom prst="rect">
            <a:avLst/>
          </a:prstGeom>
        </p:spPr>
      </p:pic>
      <p:sp>
        <p:nvSpPr>
          <p:cNvPr id="3" name="2 Rectángulo redondeado"/>
          <p:cNvSpPr/>
          <p:nvPr/>
        </p:nvSpPr>
        <p:spPr>
          <a:xfrm>
            <a:off x="2195736" y="1916832"/>
            <a:ext cx="1447036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Miss White</a:t>
            </a:r>
            <a:endParaRPr lang="es-ES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6228184" y="1916832"/>
            <a:ext cx="1591052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Grahams</a:t>
            </a:r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251520" y="67851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/>
              <a:t>What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was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Mr</a:t>
            </a:r>
            <a:r>
              <a:rPr lang="es-ES_tradnl" sz="2800" b="1" dirty="0" smtClean="0"/>
              <a:t> Smith </a:t>
            </a:r>
            <a:r>
              <a:rPr lang="es-ES_tradnl" sz="2800" b="1" dirty="0" err="1" smtClean="0"/>
              <a:t>doing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when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the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tow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truck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arrived</a:t>
            </a:r>
            <a:r>
              <a:rPr lang="es-ES_tradnl" sz="2800" b="1" dirty="0" smtClean="0"/>
              <a:t>?</a:t>
            </a:r>
            <a:endParaRPr lang="es-ES" sz="2800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1862541" y="529516"/>
            <a:ext cx="5530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/>
              <a:t>He </a:t>
            </a:r>
            <a:r>
              <a:rPr lang="es-ES_tradnl" sz="2800" b="1" dirty="0" err="1" smtClean="0"/>
              <a:t>was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sweeping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the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floor</a:t>
            </a:r>
            <a:r>
              <a:rPr lang="es-ES_tradnl" sz="2800" b="1" dirty="0" smtClean="0"/>
              <a:t>.</a:t>
            </a:r>
            <a:endParaRPr lang="es-ES" sz="2800" b="1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6429535" y="4149080"/>
            <a:ext cx="1310817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Mr</a:t>
            </a:r>
            <a:r>
              <a:rPr lang="es-ES_tradnl" dirty="0" smtClean="0"/>
              <a:t> Lean </a:t>
            </a:r>
            <a:endParaRPr lang="es-ES" dirty="0"/>
          </a:p>
        </p:txBody>
      </p:sp>
      <p:pic>
        <p:nvPicPr>
          <p:cNvPr id="3084" name="Picture 12" descr="http://www.hasslefreeclipart.com/clipart_compusers/images/woman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755" y1="58333" x2="10612" y2="68981"/>
                        <a14:foregroundMark x1="20816" y1="87963" x2="20408" y2="90741"/>
                        <a14:foregroundMark x1="20000" y1="93519" x2="20408" y2="95833"/>
                        <a14:foregroundMark x1="19184" y1="93056" x2="15510" y2="93056"/>
                        <a14:foregroundMark x1="22449" y1="93056" x2="24082" y2="93519"/>
                        <a14:foregroundMark x1="24082" y1="83333" x2="15510" y2="81944"/>
                        <a14:foregroundMark x1="30612" y1="93519" x2="40000" y2="9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918" y="2288428"/>
            <a:ext cx="1847883" cy="16291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coralspringslivingquarters.com/image_store/uploads/3/3/1/0/9/ar13347044039013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1250" r="100000">
                        <a14:foregroundMark x1="49500" y1="21195" x2="57875" y2="19061"/>
                        <a14:foregroundMark x1="50000" y1="23898" x2="51625" y2="25605"/>
                        <a14:foregroundMark x1="54500" y1="23898" x2="59000" y2="24324"/>
                        <a14:foregroundMark x1="57500" y1="20626" x2="61500" y2="24324"/>
                        <a14:foregroundMark x1="62500" y1="21195" x2="68000" y2="16501"/>
                        <a14:foregroundMark x1="58875" y1="26174" x2="61625" y2="26885"/>
                        <a14:foregroundMark x1="63750" y1="23898" x2="72000" y2="18634"/>
                        <a14:foregroundMark x1="60375" y1="17354" x2="59625" y2="16643"/>
                        <a14:foregroundMark x1="74500" y1="13940" x2="74250" y2="123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86"/>
          <a:stretch/>
        </p:blipFill>
        <p:spPr bwMode="auto">
          <a:xfrm>
            <a:off x="1312426" y="4279308"/>
            <a:ext cx="1649865" cy="18973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 redondeado"/>
          <p:cNvSpPr/>
          <p:nvPr/>
        </p:nvSpPr>
        <p:spPr>
          <a:xfrm>
            <a:off x="2418498" y="4062822"/>
            <a:ext cx="1217398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Mr</a:t>
            </a:r>
            <a:r>
              <a:rPr lang="es-ES_tradnl" dirty="0" smtClean="0"/>
              <a:t> Smith</a:t>
            </a:r>
            <a:endParaRPr lang="es-ES" dirty="0"/>
          </a:p>
        </p:txBody>
      </p:sp>
      <p:grpSp>
        <p:nvGrpSpPr>
          <p:cNvPr id="30" name="29 Grupo"/>
          <p:cNvGrpSpPr/>
          <p:nvPr/>
        </p:nvGrpSpPr>
        <p:grpSpPr>
          <a:xfrm>
            <a:off x="6312778" y="4553191"/>
            <a:ext cx="1228917" cy="1532049"/>
            <a:chOff x="-614967" y="2195581"/>
            <a:chExt cx="1732973" cy="2133519"/>
          </a:xfrm>
        </p:grpSpPr>
        <p:pic>
          <p:nvPicPr>
            <p:cNvPr id="31" name="Picture 10" descr="http://www.maledietfacts.com/wpimages/wpeb165d8e_06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1604" y1="11494" x2="41509" y2="13410"/>
                          <a14:foregroundMark x1="36321" y1="24904" x2="31604" y2="32950"/>
                          <a14:foregroundMark x1="13208" y1="96935" x2="26887" y2="91954"/>
                          <a14:foregroundMark x1="43396" y1="92720" x2="62736" y2="94636"/>
                          <a14:foregroundMark x1="86321" y1="48276" x2="89151" y2="54023"/>
                          <a14:foregroundMark x1="91981" y1="51341" x2="94340" y2="57471"/>
                          <a14:foregroundMark x1="92925" y1="59770" x2="98113" y2="60920"/>
                          <a14:foregroundMark x1="78302" y1="57471" x2="75472" y2="59770"/>
                          <a14:foregroundMark x1="81132" y1="51341" x2="81604" y2="54406"/>
                          <a14:foregroundMark x1="79245" y1="56322" x2="72170" y2="59770"/>
                          <a14:foregroundMark x1="44340" y1="12644" x2="54717" y2="9579"/>
                          <a14:foregroundMark x1="36321" y1="7280" x2="33962" y2="8812"/>
                          <a14:foregroundMark x1="32547" y1="19157" x2="37264" y2="19540"/>
                          <a14:foregroundMark x1="34906" y1="15326" x2="36792" y2="16858"/>
                          <a14:foregroundMark x1="6132" y1="90038" x2="6132" y2="93870"/>
                          <a14:foregroundMark x1="60377" y1="96935" x2="68868" y2="96552"/>
                          <a14:foregroundMark x1="16509" y1="82375" x2="45755" y2="85057"/>
                          <a14:foregroundMark x1="40094" y1="4215" x2="36792" y2="6130"/>
                          <a14:foregroundMark x1="29717" y1="17625" x2="28774" y2="19540"/>
                          <a14:foregroundMark x1="65094" y1="15326" x2="72170" y2="15326"/>
                          <a14:foregroundMark x1="76887" y1="18008" x2="79245" y2="22605"/>
                          <a14:foregroundMark x1="76887" y1="24904" x2="72642" y2="28352"/>
                          <a14:foregroundMark x1="64623" y1="30651" x2="67925" y2="33333"/>
                          <a14:foregroundMark x1="77358" y1="34483" x2="70283" y2="42146"/>
                          <a14:foregroundMark x1="16038" y1="82759" x2="30189" y2="85057"/>
                          <a14:foregroundMark x1="46698" y1="2299" x2="49057" y2="7280"/>
                          <a14:foregroundMark x1="54245" y1="13027" x2="59434" y2="16092"/>
                          <a14:foregroundMark x1="61321" y1="80460" x2="59906" y2="85441"/>
                          <a14:foregroundMark x1="24057" y1="38697" x2="22170" y2="46360"/>
                          <a14:foregroundMark x1="25472" y1="88889" x2="16981" y2="90038"/>
                          <a14:foregroundMark x1="80189" y1="55172" x2="73585" y2="58238"/>
                          <a14:foregroundMark x1="68396" y1="14559" x2="76887" y2="17625"/>
                          <a14:foregroundMark x1="85849" y1="36782" x2="86792" y2="37548"/>
                          <a14:foregroundMark x1="83962" y1="39464" x2="83962" y2="39464"/>
                          <a14:foregroundMark x1="87264" y1="40230" x2="88679" y2="40230"/>
                          <a14:foregroundMark x1="84906" y1="43678" x2="84906" y2="436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4967" y="2195581"/>
              <a:ext cx="1732973" cy="213351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31 Forma libre"/>
            <p:cNvSpPr/>
            <p:nvPr/>
          </p:nvSpPr>
          <p:spPr>
            <a:xfrm>
              <a:off x="342900" y="2797051"/>
              <a:ext cx="342900" cy="135793"/>
            </a:xfrm>
            <a:custGeom>
              <a:avLst/>
              <a:gdLst>
                <a:gd name="connsiteX0" fmla="*/ 142875 w 342900"/>
                <a:gd name="connsiteY0" fmla="*/ 2077 h 135793"/>
                <a:gd name="connsiteX1" fmla="*/ 57150 w 342900"/>
                <a:gd name="connsiteY1" fmla="*/ 30652 h 135793"/>
                <a:gd name="connsiteX2" fmla="*/ 47625 w 342900"/>
                <a:gd name="connsiteY2" fmla="*/ 59227 h 135793"/>
                <a:gd name="connsiteX3" fmla="*/ 0 w 342900"/>
                <a:gd name="connsiteY3" fmla="*/ 106852 h 135793"/>
                <a:gd name="connsiteX4" fmla="*/ 28575 w 342900"/>
                <a:gd name="connsiteY4" fmla="*/ 116377 h 135793"/>
                <a:gd name="connsiteX5" fmla="*/ 57150 w 342900"/>
                <a:gd name="connsiteY5" fmla="*/ 135427 h 135793"/>
                <a:gd name="connsiteX6" fmla="*/ 123825 w 342900"/>
                <a:gd name="connsiteY6" fmla="*/ 125902 h 135793"/>
                <a:gd name="connsiteX7" fmla="*/ 180975 w 342900"/>
                <a:gd name="connsiteY7" fmla="*/ 97327 h 135793"/>
                <a:gd name="connsiteX8" fmla="*/ 209550 w 342900"/>
                <a:gd name="connsiteY8" fmla="*/ 87802 h 135793"/>
                <a:gd name="connsiteX9" fmla="*/ 314325 w 342900"/>
                <a:gd name="connsiteY9" fmla="*/ 97327 h 135793"/>
                <a:gd name="connsiteX10" fmla="*/ 342900 w 342900"/>
                <a:gd name="connsiteY10" fmla="*/ 87802 h 135793"/>
                <a:gd name="connsiteX11" fmla="*/ 295275 w 342900"/>
                <a:gd name="connsiteY11" fmla="*/ 49702 h 135793"/>
                <a:gd name="connsiteX12" fmla="*/ 276225 w 342900"/>
                <a:gd name="connsiteY12" fmla="*/ 21127 h 135793"/>
                <a:gd name="connsiteX13" fmla="*/ 142875 w 342900"/>
                <a:gd name="connsiteY13" fmla="*/ 2077 h 13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2900" h="135793">
                  <a:moveTo>
                    <a:pt x="142875" y="2077"/>
                  </a:moveTo>
                  <a:cubicBezTo>
                    <a:pt x="106363" y="3664"/>
                    <a:pt x="77755" y="4896"/>
                    <a:pt x="57150" y="30652"/>
                  </a:cubicBezTo>
                  <a:cubicBezTo>
                    <a:pt x="50878" y="38492"/>
                    <a:pt x="52115" y="50247"/>
                    <a:pt x="47625" y="59227"/>
                  </a:cubicBezTo>
                  <a:cubicBezTo>
                    <a:pt x="31750" y="90977"/>
                    <a:pt x="28575" y="87802"/>
                    <a:pt x="0" y="106852"/>
                  </a:cubicBezTo>
                  <a:cubicBezTo>
                    <a:pt x="9525" y="110027"/>
                    <a:pt x="19595" y="111887"/>
                    <a:pt x="28575" y="116377"/>
                  </a:cubicBezTo>
                  <a:cubicBezTo>
                    <a:pt x="38814" y="121497"/>
                    <a:pt x="45759" y="134288"/>
                    <a:pt x="57150" y="135427"/>
                  </a:cubicBezTo>
                  <a:cubicBezTo>
                    <a:pt x="79489" y="137661"/>
                    <a:pt x="101600" y="129077"/>
                    <a:pt x="123825" y="125902"/>
                  </a:cubicBezTo>
                  <a:cubicBezTo>
                    <a:pt x="195649" y="101961"/>
                    <a:pt x="107117" y="134256"/>
                    <a:pt x="180975" y="97327"/>
                  </a:cubicBezTo>
                  <a:cubicBezTo>
                    <a:pt x="189955" y="92837"/>
                    <a:pt x="200025" y="90977"/>
                    <a:pt x="209550" y="87802"/>
                  </a:cubicBezTo>
                  <a:cubicBezTo>
                    <a:pt x="274902" y="109586"/>
                    <a:pt x="252779" y="112713"/>
                    <a:pt x="314325" y="97327"/>
                  </a:cubicBezTo>
                  <a:cubicBezTo>
                    <a:pt x="324065" y="94892"/>
                    <a:pt x="333375" y="90977"/>
                    <a:pt x="342900" y="87802"/>
                  </a:cubicBezTo>
                  <a:cubicBezTo>
                    <a:pt x="288305" y="5910"/>
                    <a:pt x="361000" y="102282"/>
                    <a:pt x="295275" y="49702"/>
                  </a:cubicBezTo>
                  <a:cubicBezTo>
                    <a:pt x="286336" y="42551"/>
                    <a:pt x="285933" y="27194"/>
                    <a:pt x="276225" y="21127"/>
                  </a:cubicBezTo>
                  <a:cubicBezTo>
                    <a:pt x="231287" y="-6959"/>
                    <a:pt x="179387" y="490"/>
                    <a:pt x="142875" y="207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8" name="7 Imagen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3987" y1="39423" x2="52451" y2="70192"/>
                        <a14:foregroundMark x1="55719" y1="12500" x2="47386" y2="17628"/>
                        <a14:foregroundMark x1="5229" y1="65705" x2="5556" y2="71474"/>
                        <a14:foregroundMark x1="5556" y1="75321" x2="23856" y2="63141"/>
                        <a14:foregroundMark x1="26471" y1="59936" x2="50654" y2="74679"/>
                        <a14:foregroundMark x1="55719" y1="69551" x2="64542" y2="84295"/>
                        <a14:foregroundMark x1="88725" y1="50321" x2="90359" y2="62500"/>
                        <a14:foregroundMark x1="93627" y1="55449" x2="96569" y2="53526"/>
                        <a14:foregroundMark x1="49673" y1="20833" x2="57026" y2="16987"/>
                        <a14:foregroundMark x1="45425" y1="22115" x2="48693" y2="20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573646"/>
            <a:ext cx="2579091" cy="1314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8" name="Picture 16" descr="http://job114.tistory.com/m/post/getImage/?f=cfile25.uf%40200D58544E2E1AB1046949.jpg&amp;size=480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685" b="100000" l="0" r="100000">
                        <a14:foregroundMark x1="49167" y1="28188" x2="53542" y2="32215"/>
                        <a14:foregroundMark x1="65625" y1="30201" x2="57917" y2="39262"/>
                        <a14:foregroundMark x1="17292" y1="64430" x2="21458" y2="72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692" b="9064"/>
          <a:stretch/>
        </p:blipFill>
        <p:spPr bwMode="auto">
          <a:xfrm>
            <a:off x="2366593" y="4951624"/>
            <a:ext cx="2784852" cy="18648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4338" y="2396651"/>
            <a:ext cx="1869980" cy="15209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47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0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Forma libre"/>
          <p:cNvSpPr/>
          <p:nvPr/>
        </p:nvSpPr>
        <p:spPr>
          <a:xfrm>
            <a:off x="-18986" y="5053997"/>
            <a:ext cx="9190695" cy="1039299"/>
          </a:xfrm>
          <a:custGeom>
            <a:avLst/>
            <a:gdLst>
              <a:gd name="connsiteX0" fmla="*/ 5131 w 9190695"/>
              <a:gd name="connsiteY0" fmla="*/ 457200 h 1149927"/>
              <a:gd name="connsiteX1" fmla="*/ 74404 w 9190695"/>
              <a:gd name="connsiteY1" fmla="*/ 374072 h 1149927"/>
              <a:gd name="connsiteX2" fmla="*/ 88259 w 9190695"/>
              <a:gd name="connsiteY2" fmla="*/ 318654 h 1149927"/>
              <a:gd name="connsiteX3" fmla="*/ 115968 w 9190695"/>
              <a:gd name="connsiteY3" fmla="*/ 277091 h 1149927"/>
              <a:gd name="connsiteX4" fmla="*/ 171386 w 9190695"/>
              <a:gd name="connsiteY4" fmla="*/ 152400 h 1149927"/>
              <a:gd name="connsiteX5" fmla="*/ 212950 w 9190695"/>
              <a:gd name="connsiteY5" fmla="*/ 55418 h 1149927"/>
              <a:gd name="connsiteX6" fmla="*/ 254513 w 9190695"/>
              <a:gd name="connsiteY6" fmla="*/ 27709 h 1149927"/>
              <a:gd name="connsiteX7" fmla="*/ 282222 w 9190695"/>
              <a:gd name="connsiteY7" fmla="*/ 166254 h 1149927"/>
              <a:gd name="connsiteX8" fmla="*/ 309931 w 9190695"/>
              <a:gd name="connsiteY8" fmla="*/ 249381 h 1149927"/>
              <a:gd name="connsiteX9" fmla="*/ 337641 w 9190695"/>
              <a:gd name="connsiteY9" fmla="*/ 277091 h 1149927"/>
              <a:gd name="connsiteX10" fmla="*/ 365350 w 9190695"/>
              <a:gd name="connsiteY10" fmla="*/ 221672 h 1149927"/>
              <a:gd name="connsiteX11" fmla="*/ 393059 w 9190695"/>
              <a:gd name="connsiteY11" fmla="*/ 180109 h 1149927"/>
              <a:gd name="connsiteX12" fmla="*/ 406913 w 9190695"/>
              <a:gd name="connsiteY12" fmla="*/ 221672 h 1149927"/>
              <a:gd name="connsiteX13" fmla="*/ 448477 w 9190695"/>
              <a:gd name="connsiteY13" fmla="*/ 249381 h 1149927"/>
              <a:gd name="connsiteX14" fmla="*/ 490041 w 9190695"/>
              <a:gd name="connsiteY14" fmla="*/ 235527 h 1149927"/>
              <a:gd name="connsiteX15" fmla="*/ 517750 w 9190695"/>
              <a:gd name="connsiteY15" fmla="*/ 193963 h 1149927"/>
              <a:gd name="connsiteX16" fmla="*/ 559313 w 9190695"/>
              <a:gd name="connsiteY16" fmla="*/ 166254 h 1149927"/>
              <a:gd name="connsiteX17" fmla="*/ 587022 w 9190695"/>
              <a:gd name="connsiteY17" fmla="*/ 221672 h 1149927"/>
              <a:gd name="connsiteX18" fmla="*/ 642441 w 9190695"/>
              <a:gd name="connsiteY18" fmla="*/ 290945 h 1149927"/>
              <a:gd name="connsiteX19" fmla="*/ 656295 w 9190695"/>
              <a:gd name="connsiteY19" fmla="*/ 249381 h 1149927"/>
              <a:gd name="connsiteX20" fmla="*/ 697859 w 9190695"/>
              <a:gd name="connsiteY20" fmla="*/ 207818 h 1149927"/>
              <a:gd name="connsiteX21" fmla="*/ 725568 w 9190695"/>
              <a:gd name="connsiteY21" fmla="*/ 166254 h 1149927"/>
              <a:gd name="connsiteX22" fmla="*/ 794841 w 9190695"/>
              <a:gd name="connsiteY22" fmla="*/ 290945 h 1149927"/>
              <a:gd name="connsiteX23" fmla="*/ 836404 w 9190695"/>
              <a:gd name="connsiteY23" fmla="*/ 263236 h 1149927"/>
              <a:gd name="connsiteX24" fmla="*/ 864113 w 9190695"/>
              <a:gd name="connsiteY24" fmla="*/ 166254 h 1149927"/>
              <a:gd name="connsiteX25" fmla="*/ 877968 w 9190695"/>
              <a:gd name="connsiteY25" fmla="*/ 124691 h 1149927"/>
              <a:gd name="connsiteX26" fmla="*/ 905677 w 9190695"/>
              <a:gd name="connsiteY26" fmla="*/ 13854 h 1149927"/>
              <a:gd name="connsiteX27" fmla="*/ 933386 w 9190695"/>
              <a:gd name="connsiteY27" fmla="*/ 55418 h 1149927"/>
              <a:gd name="connsiteX28" fmla="*/ 961095 w 9190695"/>
              <a:gd name="connsiteY28" fmla="*/ 152400 h 1149927"/>
              <a:gd name="connsiteX29" fmla="*/ 988804 w 9190695"/>
              <a:gd name="connsiteY29" fmla="*/ 235527 h 1149927"/>
              <a:gd name="connsiteX30" fmla="*/ 1002659 w 9190695"/>
              <a:gd name="connsiteY30" fmla="*/ 277091 h 1149927"/>
              <a:gd name="connsiteX31" fmla="*/ 1030368 w 9190695"/>
              <a:gd name="connsiteY31" fmla="*/ 249381 h 1149927"/>
              <a:gd name="connsiteX32" fmla="*/ 1044222 w 9190695"/>
              <a:gd name="connsiteY32" fmla="*/ 207818 h 1149927"/>
              <a:gd name="connsiteX33" fmla="*/ 1071931 w 9190695"/>
              <a:gd name="connsiteY33" fmla="*/ 166254 h 1149927"/>
              <a:gd name="connsiteX34" fmla="*/ 1099641 w 9190695"/>
              <a:gd name="connsiteY34" fmla="*/ 193963 h 1149927"/>
              <a:gd name="connsiteX35" fmla="*/ 1113495 w 9190695"/>
              <a:gd name="connsiteY35" fmla="*/ 235527 h 1149927"/>
              <a:gd name="connsiteX36" fmla="*/ 1155059 w 9190695"/>
              <a:gd name="connsiteY36" fmla="*/ 221672 h 1149927"/>
              <a:gd name="connsiteX37" fmla="*/ 1196622 w 9190695"/>
              <a:gd name="connsiteY37" fmla="*/ 277091 h 1149927"/>
              <a:gd name="connsiteX38" fmla="*/ 1210477 w 9190695"/>
              <a:gd name="connsiteY38" fmla="*/ 332509 h 1149927"/>
              <a:gd name="connsiteX39" fmla="*/ 1265895 w 9190695"/>
              <a:gd name="connsiteY39" fmla="*/ 249381 h 1149927"/>
              <a:gd name="connsiteX40" fmla="*/ 1307459 w 9190695"/>
              <a:gd name="connsiteY40" fmla="*/ 290945 h 1149927"/>
              <a:gd name="connsiteX41" fmla="*/ 1321313 w 9190695"/>
              <a:gd name="connsiteY41" fmla="*/ 332509 h 1149927"/>
              <a:gd name="connsiteX42" fmla="*/ 1390586 w 9190695"/>
              <a:gd name="connsiteY42" fmla="*/ 249381 h 1149927"/>
              <a:gd name="connsiteX43" fmla="*/ 1446004 w 9190695"/>
              <a:gd name="connsiteY43" fmla="*/ 277091 h 1149927"/>
              <a:gd name="connsiteX44" fmla="*/ 1542986 w 9190695"/>
              <a:gd name="connsiteY44" fmla="*/ 374072 h 1149927"/>
              <a:gd name="connsiteX45" fmla="*/ 1570695 w 9190695"/>
              <a:gd name="connsiteY45" fmla="*/ 332509 h 1149927"/>
              <a:gd name="connsiteX46" fmla="*/ 1626113 w 9190695"/>
              <a:gd name="connsiteY46" fmla="*/ 290945 h 1149927"/>
              <a:gd name="connsiteX47" fmla="*/ 1653822 w 9190695"/>
              <a:gd name="connsiteY47" fmla="*/ 332509 h 1149927"/>
              <a:gd name="connsiteX48" fmla="*/ 1695386 w 9190695"/>
              <a:gd name="connsiteY48" fmla="*/ 249381 h 1149927"/>
              <a:gd name="connsiteX49" fmla="*/ 1736950 w 9190695"/>
              <a:gd name="connsiteY49" fmla="*/ 235527 h 1149927"/>
              <a:gd name="connsiteX50" fmla="*/ 1750804 w 9190695"/>
              <a:gd name="connsiteY50" fmla="*/ 277091 h 1149927"/>
              <a:gd name="connsiteX51" fmla="*/ 1806222 w 9190695"/>
              <a:gd name="connsiteY51" fmla="*/ 360218 h 1149927"/>
              <a:gd name="connsiteX52" fmla="*/ 1820077 w 9190695"/>
              <a:gd name="connsiteY52" fmla="*/ 304800 h 1149927"/>
              <a:gd name="connsiteX53" fmla="*/ 1861641 w 9190695"/>
              <a:gd name="connsiteY53" fmla="*/ 318654 h 1149927"/>
              <a:gd name="connsiteX54" fmla="*/ 1917059 w 9190695"/>
              <a:gd name="connsiteY54" fmla="*/ 415636 h 1149927"/>
              <a:gd name="connsiteX55" fmla="*/ 1958622 w 9190695"/>
              <a:gd name="connsiteY55" fmla="*/ 387927 h 1149927"/>
              <a:gd name="connsiteX56" fmla="*/ 1972477 w 9190695"/>
              <a:gd name="connsiteY56" fmla="*/ 346363 h 1149927"/>
              <a:gd name="connsiteX57" fmla="*/ 2041750 w 9190695"/>
              <a:gd name="connsiteY57" fmla="*/ 332509 h 1149927"/>
              <a:gd name="connsiteX58" fmla="*/ 2152586 w 9190695"/>
              <a:gd name="connsiteY58" fmla="*/ 318654 h 1149927"/>
              <a:gd name="connsiteX59" fmla="*/ 2748331 w 9190695"/>
              <a:gd name="connsiteY59" fmla="*/ 332509 h 1149927"/>
              <a:gd name="connsiteX60" fmla="*/ 2817604 w 9190695"/>
              <a:gd name="connsiteY60" fmla="*/ 346363 h 1149927"/>
              <a:gd name="connsiteX61" fmla="*/ 3219386 w 9190695"/>
              <a:gd name="connsiteY61" fmla="*/ 332509 h 1149927"/>
              <a:gd name="connsiteX62" fmla="*/ 3579604 w 9190695"/>
              <a:gd name="connsiteY62" fmla="*/ 304800 h 1149927"/>
              <a:gd name="connsiteX63" fmla="*/ 4258477 w 9190695"/>
              <a:gd name="connsiteY63" fmla="*/ 290945 h 1149927"/>
              <a:gd name="connsiteX64" fmla="*/ 4771095 w 9190695"/>
              <a:gd name="connsiteY64" fmla="*/ 263236 h 1149927"/>
              <a:gd name="connsiteX65" fmla="*/ 6018004 w 9190695"/>
              <a:gd name="connsiteY65" fmla="*/ 235527 h 1149927"/>
              <a:gd name="connsiteX66" fmla="*/ 6433641 w 9190695"/>
              <a:gd name="connsiteY66" fmla="*/ 249381 h 1149927"/>
              <a:gd name="connsiteX67" fmla="*/ 6572186 w 9190695"/>
              <a:gd name="connsiteY67" fmla="*/ 263236 h 1149927"/>
              <a:gd name="connsiteX68" fmla="*/ 6738441 w 9190695"/>
              <a:gd name="connsiteY68" fmla="*/ 277091 h 1149927"/>
              <a:gd name="connsiteX69" fmla="*/ 6793859 w 9190695"/>
              <a:gd name="connsiteY69" fmla="*/ 304800 h 1149927"/>
              <a:gd name="connsiteX70" fmla="*/ 6863131 w 9190695"/>
              <a:gd name="connsiteY70" fmla="*/ 318654 h 1149927"/>
              <a:gd name="connsiteX71" fmla="*/ 7292622 w 9190695"/>
              <a:gd name="connsiteY71" fmla="*/ 304800 h 1149927"/>
              <a:gd name="connsiteX72" fmla="*/ 7334186 w 9190695"/>
              <a:gd name="connsiteY72" fmla="*/ 277091 h 1149927"/>
              <a:gd name="connsiteX73" fmla="*/ 7445022 w 9190695"/>
              <a:gd name="connsiteY73" fmla="*/ 263236 h 1149927"/>
              <a:gd name="connsiteX74" fmla="*/ 7542004 w 9190695"/>
              <a:gd name="connsiteY74" fmla="*/ 249381 h 1149927"/>
              <a:gd name="connsiteX75" fmla="*/ 7625131 w 9190695"/>
              <a:gd name="connsiteY75" fmla="*/ 193963 h 1149927"/>
              <a:gd name="connsiteX76" fmla="*/ 7638986 w 9190695"/>
              <a:gd name="connsiteY76" fmla="*/ 152400 h 1149927"/>
              <a:gd name="connsiteX77" fmla="*/ 7708259 w 9190695"/>
              <a:gd name="connsiteY77" fmla="*/ 83127 h 1149927"/>
              <a:gd name="connsiteX78" fmla="*/ 7763677 w 9190695"/>
              <a:gd name="connsiteY78" fmla="*/ 69272 h 1149927"/>
              <a:gd name="connsiteX79" fmla="*/ 7777531 w 9190695"/>
              <a:gd name="connsiteY79" fmla="*/ 110836 h 1149927"/>
              <a:gd name="connsiteX80" fmla="*/ 7819095 w 9190695"/>
              <a:gd name="connsiteY80" fmla="*/ 193963 h 1149927"/>
              <a:gd name="connsiteX81" fmla="*/ 7874513 w 9190695"/>
              <a:gd name="connsiteY81" fmla="*/ 207818 h 1149927"/>
              <a:gd name="connsiteX82" fmla="*/ 7929931 w 9190695"/>
              <a:gd name="connsiteY82" fmla="*/ 180109 h 1149927"/>
              <a:gd name="connsiteX83" fmla="*/ 7943786 w 9190695"/>
              <a:gd name="connsiteY83" fmla="*/ 83127 h 1149927"/>
              <a:gd name="connsiteX84" fmla="*/ 7971495 w 9190695"/>
              <a:gd name="connsiteY84" fmla="*/ 166254 h 1149927"/>
              <a:gd name="connsiteX85" fmla="*/ 8013059 w 9190695"/>
              <a:gd name="connsiteY85" fmla="*/ 207818 h 1149927"/>
              <a:gd name="connsiteX86" fmla="*/ 8040768 w 9190695"/>
              <a:gd name="connsiteY86" fmla="*/ 263236 h 1149927"/>
              <a:gd name="connsiteX87" fmla="*/ 8068477 w 9190695"/>
              <a:gd name="connsiteY87" fmla="*/ 304800 h 1149927"/>
              <a:gd name="connsiteX88" fmla="*/ 8082331 w 9190695"/>
              <a:gd name="connsiteY88" fmla="*/ 346363 h 1149927"/>
              <a:gd name="connsiteX89" fmla="*/ 8110041 w 9190695"/>
              <a:gd name="connsiteY89" fmla="*/ 318654 h 1149927"/>
              <a:gd name="connsiteX90" fmla="*/ 8137750 w 9190695"/>
              <a:gd name="connsiteY90" fmla="*/ 235527 h 1149927"/>
              <a:gd name="connsiteX91" fmla="*/ 8151604 w 9190695"/>
              <a:gd name="connsiteY91" fmla="*/ 193963 h 1149927"/>
              <a:gd name="connsiteX92" fmla="*/ 8179313 w 9190695"/>
              <a:gd name="connsiteY92" fmla="*/ 152400 h 1149927"/>
              <a:gd name="connsiteX93" fmla="*/ 8220877 w 9190695"/>
              <a:gd name="connsiteY93" fmla="*/ 180109 h 1149927"/>
              <a:gd name="connsiteX94" fmla="*/ 8248586 w 9190695"/>
              <a:gd name="connsiteY94" fmla="*/ 152400 h 1149927"/>
              <a:gd name="connsiteX95" fmla="*/ 8276295 w 9190695"/>
              <a:gd name="connsiteY95" fmla="*/ 193963 h 1149927"/>
              <a:gd name="connsiteX96" fmla="*/ 8317859 w 9190695"/>
              <a:gd name="connsiteY96" fmla="*/ 180109 h 1149927"/>
              <a:gd name="connsiteX97" fmla="*/ 8331713 w 9190695"/>
              <a:gd name="connsiteY97" fmla="*/ 138545 h 1149927"/>
              <a:gd name="connsiteX98" fmla="*/ 8359422 w 9190695"/>
              <a:gd name="connsiteY98" fmla="*/ 41563 h 1149927"/>
              <a:gd name="connsiteX99" fmla="*/ 8414841 w 9190695"/>
              <a:gd name="connsiteY99" fmla="*/ 0 h 1149927"/>
              <a:gd name="connsiteX100" fmla="*/ 8484113 w 9190695"/>
              <a:gd name="connsiteY100" fmla="*/ 96981 h 1149927"/>
              <a:gd name="connsiteX101" fmla="*/ 8539531 w 9190695"/>
              <a:gd name="connsiteY101" fmla="*/ 166254 h 1149927"/>
              <a:gd name="connsiteX102" fmla="*/ 8553386 w 9190695"/>
              <a:gd name="connsiteY102" fmla="*/ 207818 h 1149927"/>
              <a:gd name="connsiteX103" fmla="*/ 8581095 w 9190695"/>
              <a:gd name="connsiteY103" fmla="*/ 263236 h 1149927"/>
              <a:gd name="connsiteX104" fmla="*/ 8608804 w 9190695"/>
              <a:gd name="connsiteY104" fmla="*/ 221672 h 1149927"/>
              <a:gd name="connsiteX105" fmla="*/ 8650368 w 9190695"/>
              <a:gd name="connsiteY105" fmla="*/ 138545 h 1149927"/>
              <a:gd name="connsiteX106" fmla="*/ 8691931 w 9190695"/>
              <a:gd name="connsiteY106" fmla="*/ 152400 h 1149927"/>
              <a:gd name="connsiteX107" fmla="*/ 8747350 w 9190695"/>
              <a:gd name="connsiteY107" fmla="*/ 221672 h 1149927"/>
              <a:gd name="connsiteX108" fmla="*/ 8761204 w 9190695"/>
              <a:gd name="connsiteY108" fmla="*/ 263236 h 1149927"/>
              <a:gd name="connsiteX109" fmla="*/ 8816622 w 9190695"/>
              <a:gd name="connsiteY109" fmla="*/ 193963 h 1149927"/>
              <a:gd name="connsiteX110" fmla="*/ 8858186 w 9190695"/>
              <a:gd name="connsiteY110" fmla="*/ 235527 h 1149927"/>
              <a:gd name="connsiteX111" fmla="*/ 8899750 w 9190695"/>
              <a:gd name="connsiteY111" fmla="*/ 235527 h 1149927"/>
              <a:gd name="connsiteX112" fmla="*/ 8941313 w 9190695"/>
              <a:gd name="connsiteY112" fmla="*/ 235527 h 1149927"/>
              <a:gd name="connsiteX113" fmla="*/ 8982877 w 9190695"/>
              <a:gd name="connsiteY113" fmla="*/ 221672 h 1149927"/>
              <a:gd name="connsiteX114" fmla="*/ 8996731 w 9190695"/>
              <a:gd name="connsiteY114" fmla="*/ 180109 h 1149927"/>
              <a:gd name="connsiteX115" fmla="*/ 9107568 w 9190695"/>
              <a:gd name="connsiteY115" fmla="*/ 207818 h 1149927"/>
              <a:gd name="connsiteX116" fmla="*/ 9149131 w 9190695"/>
              <a:gd name="connsiteY116" fmla="*/ 249381 h 1149927"/>
              <a:gd name="connsiteX117" fmla="*/ 9162986 w 9190695"/>
              <a:gd name="connsiteY117" fmla="*/ 290945 h 1149927"/>
              <a:gd name="connsiteX118" fmla="*/ 9190695 w 9190695"/>
              <a:gd name="connsiteY118" fmla="*/ 692727 h 1149927"/>
              <a:gd name="connsiteX119" fmla="*/ 9052150 w 9190695"/>
              <a:gd name="connsiteY119" fmla="*/ 762000 h 1149927"/>
              <a:gd name="connsiteX120" fmla="*/ 8996731 w 9190695"/>
              <a:gd name="connsiteY120" fmla="*/ 803563 h 1149927"/>
              <a:gd name="connsiteX121" fmla="*/ 8899750 w 9190695"/>
              <a:gd name="connsiteY121" fmla="*/ 831272 h 1149927"/>
              <a:gd name="connsiteX122" fmla="*/ 8816622 w 9190695"/>
              <a:gd name="connsiteY122" fmla="*/ 858981 h 1149927"/>
              <a:gd name="connsiteX123" fmla="*/ 8775059 w 9190695"/>
              <a:gd name="connsiteY123" fmla="*/ 872836 h 1149927"/>
              <a:gd name="connsiteX124" fmla="*/ 8650368 w 9190695"/>
              <a:gd name="connsiteY124" fmla="*/ 900545 h 1149927"/>
              <a:gd name="connsiteX125" fmla="*/ 8525677 w 9190695"/>
              <a:gd name="connsiteY125" fmla="*/ 928254 h 1149927"/>
              <a:gd name="connsiteX126" fmla="*/ 8428695 w 9190695"/>
              <a:gd name="connsiteY126" fmla="*/ 942109 h 1149927"/>
              <a:gd name="connsiteX127" fmla="*/ 8387131 w 9190695"/>
              <a:gd name="connsiteY127" fmla="*/ 955963 h 1149927"/>
              <a:gd name="connsiteX128" fmla="*/ 7694404 w 9190695"/>
              <a:gd name="connsiteY128" fmla="*/ 983672 h 1149927"/>
              <a:gd name="connsiteX129" fmla="*/ 7306477 w 9190695"/>
              <a:gd name="connsiteY129" fmla="*/ 997527 h 1149927"/>
              <a:gd name="connsiteX130" fmla="*/ 7112513 w 9190695"/>
              <a:gd name="connsiteY130" fmla="*/ 1011381 h 1149927"/>
              <a:gd name="connsiteX131" fmla="*/ 6960113 w 9190695"/>
              <a:gd name="connsiteY131" fmla="*/ 1025236 h 1149927"/>
              <a:gd name="connsiteX132" fmla="*/ 6142695 w 9190695"/>
              <a:gd name="connsiteY132" fmla="*/ 1039091 h 1149927"/>
              <a:gd name="connsiteX133" fmla="*/ 6004150 w 9190695"/>
              <a:gd name="connsiteY133" fmla="*/ 1066800 h 1149927"/>
              <a:gd name="connsiteX134" fmla="*/ 5962586 w 9190695"/>
              <a:gd name="connsiteY134" fmla="*/ 1080654 h 1149927"/>
              <a:gd name="connsiteX135" fmla="*/ 5810186 w 9190695"/>
              <a:gd name="connsiteY135" fmla="*/ 1094509 h 1149927"/>
              <a:gd name="connsiteX136" fmla="*/ 5560804 w 9190695"/>
              <a:gd name="connsiteY136" fmla="*/ 1136072 h 1149927"/>
              <a:gd name="connsiteX137" fmla="*/ 5311422 w 9190695"/>
              <a:gd name="connsiteY137" fmla="*/ 1149927 h 1149927"/>
              <a:gd name="connsiteX138" fmla="*/ 3094695 w 9190695"/>
              <a:gd name="connsiteY138" fmla="*/ 1122218 h 1149927"/>
              <a:gd name="connsiteX139" fmla="*/ 2928441 w 9190695"/>
              <a:gd name="connsiteY139" fmla="*/ 1108363 h 1149927"/>
              <a:gd name="connsiteX140" fmla="*/ 2692913 w 9190695"/>
              <a:gd name="connsiteY140" fmla="*/ 1080654 h 1149927"/>
              <a:gd name="connsiteX141" fmla="*/ 2346550 w 9190695"/>
              <a:gd name="connsiteY141" fmla="*/ 1066800 h 1149927"/>
              <a:gd name="connsiteX142" fmla="*/ 2152586 w 9190695"/>
              <a:gd name="connsiteY142" fmla="*/ 1052945 h 1149927"/>
              <a:gd name="connsiteX143" fmla="*/ 1833931 w 9190695"/>
              <a:gd name="connsiteY143" fmla="*/ 1039091 h 1149927"/>
              <a:gd name="connsiteX144" fmla="*/ 1542986 w 9190695"/>
              <a:gd name="connsiteY144" fmla="*/ 1011381 h 1149927"/>
              <a:gd name="connsiteX145" fmla="*/ 1085786 w 9190695"/>
              <a:gd name="connsiteY145" fmla="*/ 983672 h 1149927"/>
              <a:gd name="connsiteX146" fmla="*/ 988804 w 9190695"/>
              <a:gd name="connsiteY146" fmla="*/ 969818 h 1149927"/>
              <a:gd name="connsiteX147" fmla="*/ 462331 w 9190695"/>
              <a:gd name="connsiteY147" fmla="*/ 955963 h 1149927"/>
              <a:gd name="connsiteX148" fmla="*/ 60550 w 9190695"/>
              <a:gd name="connsiteY148" fmla="*/ 942109 h 1149927"/>
              <a:gd name="connsiteX149" fmla="*/ 18986 w 9190695"/>
              <a:gd name="connsiteY149" fmla="*/ 928254 h 1149927"/>
              <a:gd name="connsiteX150" fmla="*/ 5131 w 9190695"/>
              <a:gd name="connsiteY150" fmla="*/ 886691 h 1149927"/>
              <a:gd name="connsiteX151" fmla="*/ 5131 w 9190695"/>
              <a:gd name="connsiteY151" fmla="*/ 457200 h 114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9190695" h="1149927">
                <a:moveTo>
                  <a:pt x="5131" y="457200"/>
                </a:moveTo>
                <a:cubicBezTo>
                  <a:pt x="16677" y="371763"/>
                  <a:pt x="55846" y="405001"/>
                  <a:pt x="74404" y="374072"/>
                </a:cubicBezTo>
                <a:cubicBezTo>
                  <a:pt x="84201" y="357744"/>
                  <a:pt x="80758" y="336156"/>
                  <a:pt x="88259" y="318654"/>
                </a:cubicBezTo>
                <a:cubicBezTo>
                  <a:pt x="94818" y="303349"/>
                  <a:pt x="106732" y="290945"/>
                  <a:pt x="115968" y="277091"/>
                </a:cubicBezTo>
                <a:cubicBezTo>
                  <a:pt x="148942" y="178167"/>
                  <a:pt x="127475" y="218266"/>
                  <a:pt x="171386" y="152400"/>
                </a:cubicBezTo>
                <a:cubicBezTo>
                  <a:pt x="181985" y="110004"/>
                  <a:pt x="181057" y="87311"/>
                  <a:pt x="212950" y="55418"/>
                </a:cubicBezTo>
                <a:cubicBezTo>
                  <a:pt x="224724" y="43644"/>
                  <a:pt x="240659" y="36945"/>
                  <a:pt x="254513" y="27709"/>
                </a:cubicBezTo>
                <a:cubicBezTo>
                  <a:pt x="292932" y="142962"/>
                  <a:pt x="234467" y="-40689"/>
                  <a:pt x="282222" y="166254"/>
                </a:cubicBezTo>
                <a:cubicBezTo>
                  <a:pt x="288790" y="194714"/>
                  <a:pt x="289278" y="228728"/>
                  <a:pt x="309931" y="249381"/>
                </a:cubicBezTo>
                <a:lnTo>
                  <a:pt x="337641" y="277091"/>
                </a:lnTo>
                <a:cubicBezTo>
                  <a:pt x="346877" y="258618"/>
                  <a:pt x="355103" y="239604"/>
                  <a:pt x="365350" y="221672"/>
                </a:cubicBezTo>
                <a:cubicBezTo>
                  <a:pt x="373611" y="207215"/>
                  <a:pt x="376408" y="180109"/>
                  <a:pt x="393059" y="180109"/>
                </a:cubicBezTo>
                <a:cubicBezTo>
                  <a:pt x="407663" y="180109"/>
                  <a:pt x="397790" y="210268"/>
                  <a:pt x="406913" y="221672"/>
                </a:cubicBezTo>
                <a:cubicBezTo>
                  <a:pt x="417315" y="234674"/>
                  <a:pt x="434622" y="240145"/>
                  <a:pt x="448477" y="249381"/>
                </a:cubicBezTo>
                <a:cubicBezTo>
                  <a:pt x="462332" y="244763"/>
                  <a:pt x="478637" y="244650"/>
                  <a:pt x="490041" y="235527"/>
                </a:cubicBezTo>
                <a:cubicBezTo>
                  <a:pt x="503043" y="225125"/>
                  <a:pt x="505976" y="205737"/>
                  <a:pt x="517750" y="193963"/>
                </a:cubicBezTo>
                <a:cubicBezTo>
                  <a:pt x="529524" y="182189"/>
                  <a:pt x="545459" y="175490"/>
                  <a:pt x="559313" y="166254"/>
                </a:cubicBezTo>
                <a:cubicBezTo>
                  <a:pt x="568549" y="184727"/>
                  <a:pt x="582378" y="201548"/>
                  <a:pt x="587022" y="221672"/>
                </a:cubicBezTo>
                <a:cubicBezTo>
                  <a:pt x="616937" y="351300"/>
                  <a:pt x="568326" y="389764"/>
                  <a:pt x="642441" y="290945"/>
                </a:cubicBezTo>
                <a:cubicBezTo>
                  <a:pt x="647059" y="277090"/>
                  <a:pt x="648194" y="261532"/>
                  <a:pt x="656295" y="249381"/>
                </a:cubicBezTo>
                <a:cubicBezTo>
                  <a:pt x="667163" y="233078"/>
                  <a:pt x="685316" y="222870"/>
                  <a:pt x="697859" y="207818"/>
                </a:cubicBezTo>
                <a:cubicBezTo>
                  <a:pt x="708519" y="195026"/>
                  <a:pt x="716332" y="180109"/>
                  <a:pt x="725568" y="166254"/>
                </a:cubicBezTo>
                <a:cubicBezTo>
                  <a:pt x="789087" y="261532"/>
                  <a:pt x="770455" y="217788"/>
                  <a:pt x="794841" y="290945"/>
                </a:cubicBezTo>
                <a:cubicBezTo>
                  <a:pt x="808695" y="281709"/>
                  <a:pt x="826002" y="276238"/>
                  <a:pt x="836404" y="263236"/>
                </a:cubicBezTo>
                <a:cubicBezTo>
                  <a:pt x="843787" y="254007"/>
                  <a:pt x="863006" y="170130"/>
                  <a:pt x="864113" y="166254"/>
                </a:cubicBezTo>
                <a:cubicBezTo>
                  <a:pt x="868125" y="152212"/>
                  <a:pt x="874426" y="138859"/>
                  <a:pt x="877968" y="124691"/>
                </a:cubicBezTo>
                <a:lnTo>
                  <a:pt x="905677" y="13854"/>
                </a:lnTo>
                <a:cubicBezTo>
                  <a:pt x="914913" y="27709"/>
                  <a:pt x="925939" y="40525"/>
                  <a:pt x="933386" y="55418"/>
                </a:cubicBezTo>
                <a:cubicBezTo>
                  <a:pt x="945030" y="78705"/>
                  <a:pt x="954434" y="130196"/>
                  <a:pt x="961095" y="152400"/>
                </a:cubicBezTo>
                <a:cubicBezTo>
                  <a:pt x="969488" y="180376"/>
                  <a:pt x="979568" y="207818"/>
                  <a:pt x="988804" y="235527"/>
                </a:cubicBezTo>
                <a:lnTo>
                  <a:pt x="1002659" y="277091"/>
                </a:lnTo>
                <a:cubicBezTo>
                  <a:pt x="1011895" y="267854"/>
                  <a:pt x="1023648" y="260582"/>
                  <a:pt x="1030368" y="249381"/>
                </a:cubicBezTo>
                <a:cubicBezTo>
                  <a:pt x="1037881" y="236858"/>
                  <a:pt x="1037691" y="220880"/>
                  <a:pt x="1044222" y="207818"/>
                </a:cubicBezTo>
                <a:cubicBezTo>
                  <a:pt x="1051669" y="192925"/>
                  <a:pt x="1062695" y="180109"/>
                  <a:pt x="1071931" y="166254"/>
                </a:cubicBezTo>
                <a:cubicBezTo>
                  <a:pt x="1081168" y="175490"/>
                  <a:pt x="1092920" y="182762"/>
                  <a:pt x="1099641" y="193963"/>
                </a:cubicBezTo>
                <a:cubicBezTo>
                  <a:pt x="1107155" y="206486"/>
                  <a:pt x="1100433" y="228996"/>
                  <a:pt x="1113495" y="235527"/>
                </a:cubicBezTo>
                <a:cubicBezTo>
                  <a:pt x="1126557" y="242058"/>
                  <a:pt x="1141204" y="226290"/>
                  <a:pt x="1155059" y="221672"/>
                </a:cubicBezTo>
                <a:cubicBezTo>
                  <a:pt x="1168913" y="240145"/>
                  <a:pt x="1186295" y="256438"/>
                  <a:pt x="1196622" y="277091"/>
                </a:cubicBezTo>
                <a:cubicBezTo>
                  <a:pt x="1205137" y="294122"/>
                  <a:pt x="1192798" y="339581"/>
                  <a:pt x="1210477" y="332509"/>
                </a:cubicBezTo>
                <a:cubicBezTo>
                  <a:pt x="1241397" y="320141"/>
                  <a:pt x="1265895" y="249381"/>
                  <a:pt x="1265895" y="249381"/>
                </a:cubicBezTo>
                <a:cubicBezTo>
                  <a:pt x="1279750" y="263236"/>
                  <a:pt x="1296591" y="274642"/>
                  <a:pt x="1307459" y="290945"/>
                </a:cubicBezTo>
                <a:cubicBezTo>
                  <a:pt x="1315560" y="303096"/>
                  <a:pt x="1306709" y="332509"/>
                  <a:pt x="1321313" y="332509"/>
                </a:cubicBezTo>
                <a:cubicBezTo>
                  <a:pt x="1339093" y="332509"/>
                  <a:pt x="1382227" y="261919"/>
                  <a:pt x="1390586" y="249381"/>
                </a:cubicBezTo>
                <a:cubicBezTo>
                  <a:pt x="1409059" y="258618"/>
                  <a:pt x="1430019" y="264013"/>
                  <a:pt x="1446004" y="277091"/>
                </a:cubicBezTo>
                <a:cubicBezTo>
                  <a:pt x="1481387" y="306041"/>
                  <a:pt x="1542986" y="374072"/>
                  <a:pt x="1542986" y="374072"/>
                </a:cubicBezTo>
                <a:cubicBezTo>
                  <a:pt x="1552222" y="360218"/>
                  <a:pt x="1564848" y="348100"/>
                  <a:pt x="1570695" y="332509"/>
                </a:cubicBezTo>
                <a:cubicBezTo>
                  <a:pt x="1599800" y="254898"/>
                  <a:pt x="1556483" y="244524"/>
                  <a:pt x="1626113" y="290945"/>
                </a:cubicBezTo>
                <a:cubicBezTo>
                  <a:pt x="1635349" y="304800"/>
                  <a:pt x="1637171" y="332509"/>
                  <a:pt x="1653822" y="332509"/>
                </a:cubicBezTo>
                <a:cubicBezTo>
                  <a:pt x="1679517" y="332509"/>
                  <a:pt x="1685137" y="259630"/>
                  <a:pt x="1695386" y="249381"/>
                </a:cubicBezTo>
                <a:cubicBezTo>
                  <a:pt x="1705713" y="239054"/>
                  <a:pt x="1723095" y="240145"/>
                  <a:pt x="1736950" y="235527"/>
                </a:cubicBezTo>
                <a:cubicBezTo>
                  <a:pt x="1741568" y="249382"/>
                  <a:pt x="1743712" y="264325"/>
                  <a:pt x="1750804" y="277091"/>
                </a:cubicBezTo>
                <a:cubicBezTo>
                  <a:pt x="1766977" y="306202"/>
                  <a:pt x="1806222" y="360218"/>
                  <a:pt x="1806222" y="360218"/>
                </a:cubicBezTo>
                <a:cubicBezTo>
                  <a:pt x="1810840" y="341745"/>
                  <a:pt x="1804844" y="316225"/>
                  <a:pt x="1820077" y="304800"/>
                </a:cubicBezTo>
                <a:cubicBezTo>
                  <a:pt x="1831760" y="296038"/>
                  <a:pt x="1850237" y="309531"/>
                  <a:pt x="1861641" y="318654"/>
                </a:cubicBezTo>
                <a:cubicBezTo>
                  <a:pt x="1877959" y="331708"/>
                  <a:pt x="1910241" y="402001"/>
                  <a:pt x="1917059" y="415636"/>
                </a:cubicBezTo>
                <a:cubicBezTo>
                  <a:pt x="1930913" y="406400"/>
                  <a:pt x="1948220" y="400929"/>
                  <a:pt x="1958622" y="387927"/>
                </a:cubicBezTo>
                <a:cubicBezTo>
                  <a:pt x="1967745" y="376523"/>
                  <a:pt x="1960326" y="354464"/>
                  <a:pt x="1972477" y="346363"/>
                </a:cubicBezTo>
                <a:cubicBezTo>
                  <a:pt x="1992070" y="333301"/>
                  <a:pt x="2018476" y="336090"/>
                  <a:pt x="2041750" y="332509"/>
                </a:cubicBezTo>
                <a:cubicBezTo>
                  <a:pt x="2078550" y="326847"/>
                  <a:pt x="2115641" y="323272"/>
                  <a:pt x="2152586" y="318654"/>
                </a:cubicBezTo>
                <a:lnTo>
                  <a:pt x="2748331" y="332509"/>
                </a:lnTo>
                <a:cubicBezTo>
                  <a:pt x="2771859" y="333489"/>
                  <a:pt x="2794056" y="346363"/>
                  <a:pt x="2817604" y="346363"/>
                </a:cubicBezTo>
                <a:cubicBezTo>
                  <a:pt x="2951611" y="346363"/>
                  <a:pt x="3085459" y="337127"/>
                  <a:pt x="3219386" y="332509"/>
                </a:cubicBezTo>
                <a:cubicBezTo>
                  <a:pt x="3375392" y="301307"/>
                  <a:pt x="3300074" y="312787"/>
                  <a:pt x="3579604" y="304800"/>
                </a:cubicBezTo>
                <a:lnTo>
                  <a:pt x="4258477" y="290945"/>
                </a:lnTo>
                <a:cubicBezTo>
                  <a:pt x="4514996" y="267626"/>
                  <a:pt x="4396534" y="275722"/>
                  <a:pt x="4771095" y="263236"/>
                </a:cubicBezTo>
                <a:cubicBezTo>
                  <a:pt x="5315835" y="245077"/>
                  <a:pt x="5389484" y="246750"/>
                  <a:pt x="6018004" y="235527"/>
                </a:cubicBezTo>
                <a:lnTo>
                  <a:pt x="6433641" y="249381"/>
                </a:lnTo>
                <a:cubicBezTo>
                  <a:pt x="6479995" y="251699"/>
                  <a:pt x="6525965" y="259034"/>
                  <a:pt x="6572186" y="263236"/>
                </a:cubicBezTo>
                <a:lnTo>
                  <a:pt x="6738441" y="277091"/>
                </a:lnTo>
                <a:cubicBezTo>
                  <a:pt x="6756914" y="286327"/>
                  <a:pt x="6774266" y="298269"/>
                  <a:pt x="6793859" y="304800"/>
                </a:cubicBezTo>
                <a:cubicBezTo>
                  <a:pt x="6816199" y="312246"/>
                  <a:pt x="6839583" y="318654"/>
                  <a:pt x="6863131" y="318654"/>
                </a:cubicBezTo>
                <a:cubicBezTo>
                  <a:pt x="7006369" y="318654"/>
                  <a:pt x="7149458" y="309418"/>
                  <a:pt x="7292622" y="304800"/>
                </a:cubicBezTo>
                <a:cubicBezTo>
                  <a:pt x="7306477" y="295564"/>
                  <a:pt x="7318122" y="281472"/>
                  <a:pt x="7334186" y="277091"/>
                </a:cubicBezTo>
                <a:cubicBezTo>
                  <a:pt x="7370107" y="267294"/>
                  <a:pt x="7408116" y="268157"/>
                  <a:pt x="7445022" y="263236"/>
                </a:cubicBezTo>
                <a:lnTo>
                  <a:pt x="7542004" y="249381"/>
                </a:lnTo>
                <a:cubicBezTo>
                  <a:pt x="7569713" y="230908"/>
                  <a:pt x="7614600" y="225556"/>
                  <a:pt x="7625131" y="193963"/>
                </a:cubicBezTo>
                <a:cubicBezTo>
                  <a:pt x="7629749" y="180109"/>
                  <a:pt x="7632455" y="165462"/>
                  <a:pt x="7638986" y="152400"/>
                </a:cubicBezTo>
                <a:cubicBezTo>
                  <a:pt x="7655780" y="118812"/>
                  <a:pt x="7672991" y="98242"/>
                  <a:pt x="7708259" y="83127"/>
                </a:cubicBezTo>
                <a:cubicBezTo>
                  <a:pt x="7725761" y="75626"/>
                  <a:pt x="7745204" y="73890"/>
                  <a:pt x="7763677" y="69272"/>
                </a:cubicBezTo>
                <a:cubicBezTo>
                  <a:pt x="7768295" y="83127"/>
                  <a:pt x="7771000" y="97774"/>
                  <a:pt x="7777531" y="110836"/>
                </a:cubicBezTo>
                <a:cubicBezTo>
                  <a:pt x="7831247" y="218268"/>
                  <a:pt x="7784272" y="89491"/>
                  <a:pt x="7819095" y="193963"/>
                </a:cubicBezTo>
                <a:cubicBezTo>
                  <a:pt x="7943243" y="111199"/>
                  <a:pt x="7793621" y="191639"/>
                  <a:pt x="7874513" y="207818"/>
                </a:cubicBezTo>
                <a:cubicBezTo>
                  <a:pt x="7894765" y="211869"/>
                  <a:pt x="7911458" y="189345"/>
                  <a:pt x="7929931" y="180109"/>
                </a:cubicBezTo>
                <a:cubicBezTo>
                  <a:pt x="7934549" y="147782"/>
                  <a:pt x="7912806" y="93454"/>
                  <a:pt x="7943786" y="83127"/>
                </a:cubicBezTo>
                <a:cubicBezTo>
                  <a:pt x="7971495" y="73890"/>
                  <a:pt x="7950842" y="145601"/>
                  <a:pt x="7971495" y="166254"/>
                </a:cubicBezTo>
                <a:cubicBezTo>
                  <a:pt x="7985350" y="180109"/>
                  <a:pt x="8001671" y="191874"/>
                  <a:pt x="8013059" y="207818"/>
                </a:cubicBezTo>
                <a:cubicBezTo>
                  <a:pt x="8025063" y="224624"/>
                  <a:pt x="8030521" y="245304"/>
                  <a:pt x="8040768" y="263236"/>
                </a:cubicBezTo>
                <a:cubicBezTo>
                  <a:pt x="8049029" y="277693"/>
                  <a:pt x="8059241" y="290945"/>
                  <a:pt x="8068477" y="304800"/>
                </a:cubicBezTo>
                <a:cubicBezTo>
                  <a:pt x="8073095" y="318654"/>
                  <a:pt x="8068477" y="341745"/>
                  <a:pt x="8082331" y="346363"/>
                </a:cubicBezTo>
                <a:cubicBezTo>
                  <a:pt x="8094723" y="350494"/>
                  <a:pt x="8104199" y="330337"/>
                  <a:pt x="8110041" y="318654"/>
                </a:cubicBezTo>
                <a:cubicBezTo>
                  <a:pt x="8123103" y="292530"/>
                  <a:pt x="8128514" y="263236"/>
                  <a:pt x="8137750" y="235527"/>
                </a:cubicBezTo>
                <a:cubicBezTo>
                  <a:pt x="8142368" y="221672"/>
                  <a:pt x="8143503" y="206114"/>
                  <a:pt x="8151604" y="193963"/>
                </a:cubicBezTo>
                <a:lnTo>
                  <a:pt x="8179313" y="152400"/>
                </a:lnTo>
                <a:cubicBezTo>
                  <a:pt x="8193168" y="161636"/>
                  <a:pt x="8210475" y="167107"/>
                  <a:pt x="8220877" y="180109"/>
                </a:cubicBezTo>
                <a:cubicBezTo>
                  <a:pt x="8248142" y="214190"/>
                  <a:pt x="8222249" y="284079"/>
                  <a:pt x="8248586" y="152400"/>
                </a:cubicBezTo>
                <a:cubicBezTo>
                  <a:pt x="8257822" y="166254"/>
                  <a:pt x="8260835" y="187779"/>
                  <a:pt x="8276295" y="193963"/>
                </a:cubicBezTo>
                <a:cubicBezTo>
                  <a:pt x="8289855" y="199387"/>
                  <a:pt x="8307532" y="190436"/>
                  <a:pt x="8317859" y="180109"/>
                </a:cubicBezTo>
                <a:cubicBezTo>
                  <a:pt x="8328186" y="169782"/>
                  <a:pt x="8327701" y="152587"/>
                  <a:pt x="8331713" y="138545"/>
                </a:cubicBezTo>
                <a:cubicBezTo>
                  <a:pt x="8332609" y="135409"/>
                  <a:pt x="8352203" y="50226"/>
                  <a:pt x="8359422" y="41563"/>
                </a:cubicBezTo>
                <a:cubicBezTo>
                  <a:pt x="8374205" y="23824"/>
                  <a:pt x="8396368" y="13854"/>
                  <a:pt x="8414841" y="0"/>
                </a:cubicBezTo>
                <a:cubicBezTo>
                  <a:pt x="8532599" y="39252"/>
                  <a:pt x="8354813" y="-32324"/>
                  <a:pt x="8484113" y="96981"/>
                </a:cubicBezTo>
                <a:cubicBezTo>
                  <a:pt x="8509884" y="122753"/>
                  <a:pt x="8522054" y="131301"/>
                  <a:pt x="8539531" y="166254"/>
                </a:cubicBezTo>
                <a:cubicBezTo>
                  <a:pt x="8546062" y="179316"/>
                  <a:pt x="8547633" y="194395"/>
                  <a:pt x="8553386" y="207818"/>
                </a:cubicBezTo>
                <a:cubicBezTo>
                  <a:pt x="8561522" y="226801"/>
                  <a:pt x="8571859" y="244763"/>
                  <a:pt x="8581095" y="263236"/>
                </a:cubicBezTo>
                <a:cubicBezTo>
                  <a:pt x="8590331" y="249381"/>
                  <a:pt x="8601357" y="236565"/>
                  <a:pt x="8608804" y="221672"/>
                </a:cubicBezTo>
                <a:cubicBezTo>
                  <a:pt x="8666165" y="106951"/>
                  <a:pt x="8570957" y="257663"/>
                  <a:pt x="8650368" y="138545"/>
                </a:cubicBezTo>
                <a:cubicBezTo>
                  <a:pt x="8664222" y="143163"/>
                  <a:pt x="8679408" y="144886"/>
                  <a:pt x="8691931" y="152400"/>
                </a:cubicBezTo>
                <a:cubicBezTo>
                  <a:pt x="8713868" y="165562"/>
                  <a:pt x="8734763" y="202792"/>
                  <a:pt x="8747350" y="221672"/>
                </a:cubicBezTo>
                <a:cubicBezTo>
                  <a:pt x="8751968" y="235527"/>
                  <a:pt x="8747036" y="259694"/>
                  <a:pt x="8761204" y="263236"/>
                </a:cubicBezTo>
                <a:cubicBezTo>
                  <a:pt x="8799770" y="272878"/>
                  <a:pt x="8810790" y="211460"/>
                  <a:pt x="8816622" y="193963"/>
                </a:cubicBezTo>
                <a:cubicBezTo>
                  <a:pt x="8830477" y="207818"/>
                  <a:pt x="8847317" y="219224"/>
                  <a:pt x="8858186" y="235527"/>
                </a:cubicBezTo>
                <a:cubicBezTo>
                  <a:pt x="8886867" y="278548"/>
                  <a:pt x="8853040" y="305592"/>
                  <a:pt x="8899750" y="235527"/>
                </a:cubicBezTo>
                <a:cubicBezTo>
                  <a:pt x="8929030" y="147682"/>
                  <a:pt x="8893918" y="216569"/>
                  <a:pt x="8941313" y="235527"/>
                </a:cubicBezTo>
                <a:cubicBezTo>
                  <a:pt x="8954873" y="240951"/>
                  <a:pt x="8969022" y="226290"/>
                  <a:pt x="8982877" y="221672"/>
                </a:cubicBezTo>
                <a:cubicBezTo>
                  <a:pt x="8987495" y="207818"/>
                  <a:pt x="8982877" y="184727"/>
                  <a:pt x="8996731" y="180109"/>
                </a:cubicBezTo>
                <a:cubicBezTo>
                  <a:pt x="9013452" y="174535"/>
                  <a:pt x="9085137" y="200341"/>
                  <a:pt x="9107568" y="207818"/>
                </a:cubicBezTo>
                <a:cubicBezTo>
                  <a:pt x="9121422" y="221672"/>
                  <a:pt x="9138263" y="233079"/>
                  <a:pt x="9149131" y="249381"/>
                </a:cubicBezTo>
                <a:cubicBezTo>
                  <a:pt x="9157232" y="261532"/>
                  <a:pt x="9161907" y="276381"/>
                  <a:pt x="9162986" y="290945"/>
                </a:cubicBezTo>
                <a:cubicBezTo>
                  <a:pt x="9196148" y="738620"/>
                  <a:pt x="9151196" y="495223"/>
                  <a:pt x="9190695" y="692727"/>
                </a:cubicBezTo>
                <a:cubicBezTo>
                  <a:pt x="9091725" y="758707"/>
                  <a:pt x="9139876" y="740068"/>
                  <a:pt x="9052150" y="762000"/>
                </a:cubicBezTo>
                <a:cubicBezTo>
                  <a:pt x="9033677" y="775854"/>
                  <a:pt x="9016780" y="792107"/>
                  <a:pt x="8996731" y="803563"/>
                </a:cubicBezTo>
                <a:cubicBezTo>
                  <a:pt x="8979572" y="813368"/>
                  <a:pt x="8913964" y="827008"/>
                  <a:pt x="8899750" y="831272"/>
                </a:cubicBezTo>
                <a:cubicBezTo>
                  <a:pt x="8871774" y="839665"/>
                  <a:pt x="8844331" y="849744"/>
                  <a:pt x="8816622" y="858981"/>
                </a:cubicBezTo>
                <a:cubicBezTo>
                  <a:pt x="8802768" y="863599"/>
                  <a:pt x="8789227" y="869294"/>
                  <a:pt x="8775059" y="872836"/>
                </a:cubicBezTo>
                <a:cubicBezTo>
                  <a:pt x="8639906" y="906625"/>
                  <a:pt x="8808668" y="865367"/>
                  <a:pt x="8650368" y="900545"/>
                </a:cubicBezTo>
                <a:cubicBezTo>
                  <a:pt x="8575617" y="917156"/>
                  <a:pt x="8609278" y="914321"/>
                  <a:pt x="8525677" y="928254"/>
                </a:cubicBezTo>
                <a:cubicBezTo>
                  <a:pt x="8493466" y="933623"/>
                  <a:pt x="8461022" y="937491"/>
                  <a:pt x="8428695" y="942109"/>
                </a:cubicBezTo>
                <a:cubicBezTo>
                  <a:pt x="8414840" y="946727"/>
                  <a:pt x="8401451" y="953099"/>
                  <a:pt x="8387131" y="955963"/>
                </a:cubicBezTo>
                <a:cubicBezTo>
                  <a:pt x="8188191" y="995751"/>
                  <a:pt x="7746877" y="982194"/>
                  <a:pt x="7694404" y="983672"/>
                </a:cubicBezTo>
                <a:lnTo>
                  <a:pt x="7306477" y="997527"/>
                </a:lnTo>
                <a:cubicBezTo>
                  <a:pt x="7241731" y="1000610"/>
                  <a:pt x="7177126" y="1006212"/>
                  <a:pt x="7112513" y="1011381"/>
                </a:cubicBezTo>
                <a:cubicBezTo>
                  <a:pt x="7061666" y="1015449"/>
                  <a:pt x="7011102" y="1023779"/>
                  <a:pt x="6960113" y="1025236"/>
                </a:cubicBezTo>
                <a:cubicBezTo>
                  <a:pt x="6687712" y="1033019"/>
                  <a:pt x="6415168" y="1034473"/>
                  <a:pt x="6142695" y="1039091"/>
                </a:cubicBezTo>
                <a:cubicBezTo>
                  <a:pt x="6048792" y="1070390"/>
                  <a:pt x="6163348" y="1034960"/>
                  <a:pt x="6004150" y="1066800"/>
                </a:cubicBezTo>
                <a:cubicBezTo>
                  <a:pt x="5989830" y="1069664"/>
                  <a:pt x="5977043" y="1078589"/>
                  <a:pt x="5962586" y="1080654"/>
                </a:cubicBezTo>
                <a:cubicBezTo>
                  <a:pt x="5912089" y="1087868"/>
                  <a:pt x="5860846" y="1088549"/>
                  <a:pt x="5810186" y="1094509"/>
                </a:cubicBezTo>
                <a:cubicBezTo>
                  <a:pt x="5726268" y="1104382"/>
                  <a:pt x="5645262" y="1129315"/>
                  <a:pt x="5560804" y="1136072"/>
                </a:cubicBezTo>
                <a:cubicBezTo>
                  <a:pt x="5477814" y="1142711"/>
                  <a:pt x="5394549" y="1145309"/>
                  <a:pt x="5311422" y="1149927"/>
                </a:cubicBezTo>
                <a:lnTo>
                  <a:pt x="3094695" y="1122218"/>
                </a:lnTo>
                <a:cubicBezTo>
                  <a:pt x="3039108" y="1120630"/>
                  <a:pt x="2983746" y="1114185"/>
                  <a:pt x="2928441" y="1108363"/>
                </a:cubicBezTo>
                <a:cubicBezTo>
                  <a:pt x="2781055" y="1092849"/>
                  <a:pt x="2870288" y="1090790"/>
                  <a:pt x="2692913" y="1080654"/>
                </a:cubicBezTo>
                <a:cubicBezTo>
                  <a:pt x="2577555" y="1074062"/>
                  <a:pt x="2461945" y="1072718"/>
                  <a:pt x="2346550" y="1066800"/>
                </a:cubicBezTo>
                <a:cubicBezTo>
                  <a:pt x="2281816" y="1063480"/>
                  <a:pt x="2217311" y="1056444"/>
                  <a:pt x="2152586" y="1052945"/>
                </a:cubicBezTo>
                <a:cubicBezTo>
                  <a:pt x="2046422" y="1047206"/>
                  <a:pt x="1940086" y="1044988"/>
                  <a:pt x="1833931" y="1039091"/>
                </a:cubicBezTo>
                <a:cubicBezTo>
                  <a:pt x="1108669" y="998799"/>
                  <a:pt x="2027709" y="1047286"/>
                  <a:pt x="1542986" y="1011381"/>
                </a:cubicBezTo>
                <a:cubicBezTo>
                  <a:pt x="1312116" y="994280"/>
                  <a:pt x="1295766" y="1003670"/>
                  <a:pt x="1085786" y="983672"/>
                </a:cubicBezTo>
                <a:cubicBezTo>
                  <a:pt x="1053278" y="980576"/>
                  <a:pt x="1021427" y="971268"/>
                  <a:pt x="988804" y="969818"/>
                </a:cubicBezTo>
                <a:cubicBezTo>
                  <a:pt x="813425" y="962023"/>
                  <a:pt x="637805" y="961201"/>
                  <a:pt x="462331" y="955963"/>
                </a:cubicBezTo>
                <a:lnTo>
                  <a:pt x="60550" y="942109"/>
                </a:lnTo>
                <a:cubicBezTo>
                  <a:pt x="46695" y="937491"/>
                  <a:pt x="29313" y="938581"/>
                  <a:pt x="18986" y="928254"/>
                </a:cubicBezTo>
                <a:cubicBezTo>
                  <a:pt x="8659" y="917928"/>
                  <a:pt x="5131" y="901295"/>
                  <a:pt x="5131" y="886691"/>
                </a:cubicBezTo>
                <a:cubicBezTo>
                  <a:pt x="5131" y="748068"/>
                  <a:pt x="-6415" y="542637"/>
                  <a:pt x="5131" y="457200"/>
                </a:cubicBezTo>
                <a:close/>
              </a:path>
            </a:pathLst>
          </a:cu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-19325" y="5661248"/>
            <a:ext cx="9191034" cy="12272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48" y="669848"/>
            <a:ext cx="7168304" cy="5711480"/>
          </a:xfrm>
          <a:prstGeom prst="rect">
            <a:avLst/>
          </a:prstGeom>
        </p:spPr>
      </p:pic>
      <p:sp>
        <p:nvSpPr>
          <p:cNvPr id="3" name="2 Rectángulo redondeado"/>
          <p:cNvSpPr/>
          <p:nvPr/>
        </p:nvSpPr>
        <p:spPr>
          <a:xfrm>
            <a:off x="2195736" y="1916832"/>
            <a:ext cx="1447036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Miss White</a:t>
            </a:r>
            <a:endParaRPr lang="es-ES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6228184" y="1916832"/>
            <a:ext cx="1591052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Grahams</a:t>
            </a:r>
            <a:endParaRPr lang="es-ES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6429535" y="4149080"/>
            <a:ext cx="1310817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Mr</a:t>
            </a:r>
            <a:r>
              <a:rPr lang="es-ES_tradnl" dirty="0" smtClean="0"/>
              <a:t> Lean </a:t>
            </a:r>
            <a:endParaRPr lang="es-E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4338" y="2396651"/>
            <a:ext cx="1869980" cy="15209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6312778" y="4553191"/>
            <a:ext cx="1228917" cy="1532049"/>
            <a:chOff x="-614967" y="2195581"/>
            <a:chExt cx="1732973" cy="2133519"/>
          </a:xfrm>
        </p:grpSpPr>
        <p:pic>
          <p:nvPicPr>
            <p:cNvPr id="3082" name="Picture 10" descr="http://www.maledietfacts.com/wpimages/wpeb165d8e_06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31604" y1="11494" x2="41509" y2="13410"/>
                          <a14:foregroundMark x1="36321" y1="24904" x2="31604" y2="32950"/>
                          <a14:foregroundMark x1="13208" y1="96935" x2="26887" y2="91954"/>
                          <a14:foregroundMark x1="43396" y1="92720" x2="62736" y2="94636"/>
                          <a14:foregroundMark x1="86321" y1="48276" x2="89151" y2="54023"/>
                          <a14:foregroundMark x1="91981" y1="51341" x2="94340" y2="57471"/>
                          <a14:foregroundMark x1="92925" y1="59770" x2="98113" y2="60920"/>
                          <a14:foregroundMark x1="78302" y1="57471" x2="75472" y2="59770"/>
                          <a14:foregroundMark x1="81132" y1="51341" x2="81604" y2="54406"/>
                          <a14:foregroundMark x1="79245" y1="56322" x2="72170" y2="59770"/>
                          <a14:foregroundMark x1="44340" y1="12644" x2="54717" y2="9579"/>
                          <a14:foregroundMark x1="36321" y1="7280" x2="33962" y2="8812"/>
                          <a14:foregroundMark x1="32547" y1="19157" x2="37264" y2="19540"/>
                          <a14:foregroundMark x1="34906" y1="15326" x2="36792" y2="16858"/>
                          <a14:foregroundMark x1="6132" y1="90038" x2="6132" y2="93870"/>
                          <a14:foregroundMark x1="60377" y1="96935" x2="68868" y2="96552"/>
                          <a14:foregroundMark x1="16509" y1="82375" x2="45755" y2="85057"/>
                          <a14:foregroundMark x1="40094" y1="4215" x2="36792" y2="6130"/>
                          <a14:foregroundMark x1="29717" y1="17625" x2="28774" y2="19540"/>
                          <a14:foregroundMark x1="65094" y1="15326" x2="72170" y2="15326"/>
                          <a14:foregroundMark x1="76887" y1="18008" x2="79245" y2="22605"/>
                          <a14:foregroundMark x1="76887" y1="24904" x2="72642" y2="28352"/>
                          <a14:foregroundMark x1="64623" y1="30651" x2="67925" y2="33333"/>
                          <a14:foregroundMark x1="77358" y1="34483" x2="70283" y2="42146"/>
                          <a14:foregroundMark x1="16038" y1="82759" x2="30189" y2="85057"/>
                          <a14:foregroundMark x1="46698" y1="2299" x2="49057" y2="7280"/>
                          <a14:foregroundMark x1="54245" y1="13027" x2="59434" y2="16092"/>
                          <a14:foregroundMark x1="61321" y1="80460" x2="59906" y2="85441"/>
                          <a14:foregroundMark x1="24057" y1="38697" x2="22170" y2="46360"/>
                          <a14:foregroundMark x1="25472" y1="88889" x2="16981" y2="90038"/>
                          <a14:foregroundMark x1="80189" y1="55172" x2="73585" y2="58238"/>
                          <a14:foregroundMark x1="68396" y1="14559" x2="76887" y2="17625"/>
                          <a14:foregroundMark x1="85849" y1="36782" x2="86792" y2="37548"/>
                          <a14:foregroundMark x1="83962" y1="39464" x2="83962" y2="39464"/>
                          <a14:foregroundMark x1="87264" y1="40230" x2="88679" y2="40230"/>
                          <a14:foregroundMark x1="84906" y1="43678" x2="84906" y2="436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4967" y="2195581"/>
              <a:ext cx="1732973" cy="213351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Forma libre"/>
            <p:cNvSpPr/>
            <p:nvPr/>
          </p:nvSpPr>
          <p:spPr>
            <a:xfrm>
              <a:off x="342900" y="2797051"/>
              <a:ext cx="342900" cy="135793"/>
            </a:xfrm>
            <a:custGeom>
              <a:avLst/>
              <a:gdLst>
                <a:gd name="connsiteX0" fmla="*/ 142875 w 342900"/>
                <a:gd name="connsiteY0" fmla="*/ 2077 h 135793"/>
                <a:gd name="connsiteX1" fmla="*/ 57150 w 342900"/>
                <a:gd name="connsiteY1" fmla="*/ 30652 h 135793"/>
                <a:gd name="connsiteX2" fmla="*/ 47625 w 342900"/>
                <a:gd name="connsiteY2" fmla="*/ 59227 h 135793"/>
                <a:gd name="connsiteX3" fmla="*/ 0 w 342900"/>
                <a:gd name="connsiteY3" fmla="*/ 106852 h 135793"/>
                <a:gd name="connsiteX4" fmla="*/ 28575 w 342900"/>
                <a:gd name="connsiteY4" fmla="*/ 116377 h 135793"/>
                <a:gd name="connsiteX5" fmla="*/ 57150 w 342900"/>
                <a:gd name="connsiteY5" fmla="*/ 135427 h 135793"/>
                <a:gd name="connsiteX6" fmla="*/ 123825 w 342900"/>
                <a:gd name="connsiteY6" fmla="*/ 125902 h 135793"/>
                <a:gd name="connsiteX7" fmla="*/ 180975 w 342900"/>
                <a:gd name="connsiteY7" fmla="*/ 97327 h 135793"/>
                <a:gd name="connsiteX8" fmla="*/ 209550 w 342900"/>
                <a:gd name="connsiteY8" fmla="*/ 87802 h 135793"/>
                <a:gd name="connsiteX9" fmla="*/ 314325 w 342900"/>
                <a:gd name="connsiteY9" fmla="*/ 97327 h 135793"/>
                <a:gd name="connsiteX10" fmla="*/ 342900 w 342900"/>
                <a:gd name="connsiteY10" fmla="*/ 87802 h 135793"/>
                <a:gd name="connsiteX11" fmla="*/ 295275 w 342900"/>
                <a:gd name="connsiteY11" fmla="*/ 49702 h 135793"/>
                <a:gd name="connsiteX12" fmla="*/ 276225 w 342900"/>
                <a:gd name="connsiteY12" fmla="*/ 21127 h 135793"/>
                <a:gd name="connsiteX13" fmla="*/ 142875 w 342900"/>
                <a:gd name="connsiteY13" fmla="*/ 2077 h 13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2900" h="135793">
                  <a:moveTo>
                    <a:pt x="142875" y="2077"/>
                  </a:moveTo>
                  <a:cubicBezTo>
                    <a:pt x="106363" y="3664"/>
                    <a:pt x="77755" y="4896"/>
                    <a:pt x="57150" y="30652"/>
                  </a:cubicBezTo>
                  <a:cubicBezTo>
                    <a:pt x="50878" y="38492"/>
                    <a:pt x="52115" y="50247"/>
                    <a:pt x="47625" y="59227"/>
                  </a:cubicBezTo>
                  <a:cubicBezTo>
                    <a:pt x="31750" y="90977"/>
                    <a:pt x="28575" y="87802"/>
                    <a:pt x="0" y="106852"/>
                  </a:cubicBezTo>
                  <a:cubicBezTo>
                    <a:pt x="9525" y="110027"/>
                    <a:pt x="19595" y="111887"/>
                    <a:pt x="28575" y="116377"/>
                  </a:cubicBezTo>
                  <a:cubicBezTo>
                    <a:pt x="38814" y="121497"/>
                    <a:pt x="45759" y="134288"/>
                    <a:pt x="57150" y="135427"/>
                  </a:cubicBezTo>
                  <a:cubicBezTo>
                    <a:pt x="79489" y="137661"/>
                    <a:pt x="101600" y="129077"/>
                    <a:pt x="123825" y="125902"/>
                  </a:cubicBezTo>
                  <a:cubicBezTo>
                    <a:pt x="195649" y="101961"/>
                    <a:pt x="107117" y="134256"/>
                    <a:pt x="180975" y="97327"/>
                  </a:cubicBezTo>
                  <a:cubicBezTo>
                    <a:pt x="189955" y="92837"/>
                    <a:pt x="200025" y="90977"/>
                    <a:pt x="209550" y="87802"/>
                  </a:cubicBezTo>
                  <a:cubicBezTo>
                    <a:pt x="274902" y="109586"/>
                    <a:pt x="252779" y="112713"/>
                    <a:pt x="314325" y="97327"/>
                  </a:cubicBezTo>
                  <a:cubicBezTo>
                    <a:pt x="324065" y="94892"/>
                    <a:pt x="333375" y="90977"/>
                    <a:pt x="342900" y="87802"/>
                  </a:cubicBezTo>
                  <a:cubicBezTo>
                    <a:pt x="288305" y="5910"/>
                    <a:pt x="361000" y="102282"/>
                    <a:pt x="295275" y="49702"/>
                  </a:cubicBezTo>
                  <a:cubicBezTo>
                    <a:pt x="286336" y="42551"/>
                    <a:pt x="285933" y="27194"/>
                    <a:pt x="276225" y="21127"/>
                  </a:cubicBezTo>
                  <a:cubicBezTo>
                    <a:pt x="231287" y="-6959"/>
                    <a:pt x="179387" y="490"/>
                    <a:pt x="142875" y="207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084" name="Picture 12" descr="http://www.hasslefreeclipart.com/clipart_compusers/images/woman.gif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7755" y1="58333" x2="10612" y2="68981"/>
                        <a14:foregroundMark x1="20816" y1="87963" x2="20408" y2="90741"/>
                        <a14:foregroundMark x1="20000" y1="93519" x2="20408" y2="95833"/>
                        <a14:foregroundMark x1="19184" y1="93056" x2="15510" y2="93056"/>
                        <a14:foregroundMark x1="22449" y1="93056" x2="24082" y2="93519"/>
                        <a14:foregroundMark x1="24082" y1="83333" x2="15510" y2="81944"/>
                        <a14:foregroundMark x1="30612" y1="93519" x2="40000" y2="9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918" y="2288428"/>
            <a:ext cx="1847883" cy="16291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179512" y="188640"/>
            <a:ext cx="8784976" cy="32810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000" b="1" dirty="0" err="1" smtClean="0"/>
              <a:t>What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was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Mr</a:t>
            </a:r>
            <a:r>
              <a:rPr lang="es-ES_tradnl" sz="2000" b="1" dirty="0" smtClean="0"/>
              <a:t> Lean </a:t>
            </a:r>
            <a:r>
              <a:rPr lang="es-ES_tradnl" sz="2000" b="1" dirty="0" err="1" smtClean="0"/>
              <a:t>doing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while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Mr</a:t>
            </a:r>
            <a:r>
              <a:rPr lang="es-ES_tradnl" sz="2000" b="1" dirty="0" smtClean="0"/>
              <a:t> Smith </a:t>
            </a:r>
            <a:r>
              <a:rPr lang="es-ES_tradnl" sz="2000" b="1" dirty="0" err="1" smtClean="0"/>
              <a:t>was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sweeping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the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floor</a:t>
            </a:r>
            <a:r>
              <a:rPr lang="es-ES_tradnl" sz="2000" b="1" dirty="0" smtClean="0"/>
              <a:t>?</a:t>
            </a:r>
            <a:endParaRPr lang="es-ES" sz="20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771800" y="578297"/>
            <a:ext cx="382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/>
              <a:t>He </a:t>
            </a:r>
            <a:r>
              <a:rPr lang="es-ES_tradnl" sz="2800" b="1" dirty="0" err="1" smtClean="0"/>
              <a:t>was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drinking</a:t>
            </a:r>
            <a:r>
              <a:rPr lang="es-ES_tradnl" sz="2800" b="1" dirty="0" smtClean="0"/>
              <a:t> soda.</a:t>
            </a:r>
            <a:endParaRPr lang="es-ES" sz="2800" b="1" dirty="0"/>
          </a:p>
        </p:txBody>
      </p:sp>
      <p:pic>
        <p:nvPicPr>
          <p:cNvPr id="25" name="24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3987" y1="39423" x2="52451" y2="70192"/>
                        <a14:foregroundMark x1="55719" y1="12500" x2="47386" y2="17628"/>
                        <a14:foregroundMark x1="5229" y1="65705" x2="5556" y2="71474"/>
                        <a14:foregroundMark x1="5556" y1="75321" x2="23856" y2="63141"/>
                        <a14:foregroundMark x1="26471" y1="59936" x2="50654" y2="74679"/>
                        <a14:foregroundMark x1="55719" y1="69551" x2="64542" y2="84295"/>
                        <a14:foregroundMark x1="88725" y1="50321" x2="90359" y2="62500"/>
                        <a14:foregroundMark x1="93627" y1="55449" x2="96569" y2="53526"/>
                        <a14:foregroundMark x1="49673" y1="20833" x2="57026" y2="16987"/>
                        <a14:foregroundMark x1="45425" y1="22115" x2="48693" y2="20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573646"/>
            <a:ext cx="2579091" cy="1314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16" descr="http://job114.tistory.com/m/post/getImage/?f=cfile25.uf%40200D58544E2E1AB1046949.jpg&amp;size=480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85" b="100000" l="0" r="100000">
                        <a14:foregroundMark x1="49167" y1="28188" x2="53542" y2="32215"/>
                        <a14:foregroundMark x1="65625" y1="30201" x2="57917" y2="39262"/>
                        <a14:foregroundMark x1="17292" y1="64430" x2="21458" y2="72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692" b="9064"/>
          <a:stretch/>
        </p:blipFill>
        <p:spPr bwMode="auto">
          <a:xfrm>
            <a:off x="2366593" y="4951624"/>
            <a:ext cx="2784852" cy="18648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8" descr="http://coralspringslivingquarters.com/image_store/uploads/3/3/1/0/9/ar133470440390133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11250" r="100000">
                        <a14:foregroundMark x1="49500" y1="21195" x2="57875" y2="19061"/>
                        <a14:foregroundMark x1="50000" y1="23898" x2="51625" y2="25605"/>
                        <a14:foregroundMark x1="54500" y1="23898" x2="59000" y2="24324"/>
                        <a14:foregroundMark x1="57500" y1="20626" x2="61500" y2="24324"/>
                        <a14:foregroundMark x1="62500" y1="21195" x2="68000" y2="16501"/>
                        <a14:foregroundMark x1="58875" y1="26174" x2="61625" y2="26885"/>
                        <a14:foregroundMark x1="63750" y1="23898" x2="72000" y2="18634"/>
                        <a14:foregroundMark x1="60375" y1="17354" x2="59625" y2="16643"/>
                        <a14:foregroundMark x1="74500" y1="13940" x2="74250" y2="123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86"/>
          <a:stretch/>
        </p:blipFill>
        <p:spPr bwMode="auto">
          <a:xfrm>
            <a:off x="1312426" y="4279308"/>
            <a:ext cx="1649865" cy="18973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 redondeado"/>
          <p:cNvSpPr/>
          <p:nvPr/>
        </p:nvSpPr>
        <p:spPr>
          <a:xfrm>
            <a:off x="2418498" y="4062822"/>
            <a:ext cx="1217398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Mr</a:t>
            </a:r>
            <a:r>
              <a:rPr lang="es-ES_tradnl" dirty="0" smtClean="0"/>
              <a:t> Smith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852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Forma libre"/>
          <p:cNvSpPr/>
          <p:nvPr/>
        </p:nvSpPr>
        <p:spPr>
          <a:xfrm>
            <a:off x="-18986" y="5053997"/>
            <a:ext cx="9190695" cy="1039299"/>
          </a:xfrm>
          <a:custGeom>
            <a:avLst/>
            <a:gdLst>
              <a:gd name="connsiteX0" fmla="*/ 5131 w 9190695"/>
              <a:gd name="connsiteY0" fmla="*/ 457200 h 1149927"/>
              <a:gd name="connsiteX1" fmla="*/ 74404 w 9190695"/>
              <a:gd name="connsiteY1" fmla="*/ 374072 h 1149927"/>
              <a:gd name="connsiteX2" fmla="*/ 88259 w 9190695"/>
              <a:gd name="connsiteY2" fmla="*/ 318654 h 1149927"/>
              <a:gd name="connsiteX3" fmla="*/ 115968 w 9190695"/>
              <a:gd name="connsiteY3" fmla="*/ 277091 h 1149927"/>
              <a:gd name="connsiteX4" fmla="*/ 171386 w 9190695"/>
              <a:gd name="connsiteY4" fmla="*/ 152400 h 1149927"/>
              <a:gd name="connsiteX5" fmla="*/ 212950 w 9190695"/>
              <a:gd name="connsiteY5" fmla="*/ 55418 h 1149927"/>
              <a:gd name="connsiteX6" fmla="*/ 254513 w 9190695"/>
              <a:gd name="connsiteY6" fmla="*/ 27709 h 1149927"/>
              <a:gd name="connsiteX7" fmla="*/ 282222 w 9190695"/>
              <a:gd name="connsiteY7" fmla="*/ 166254 h 1149927"/>
              <a:gd name="connsiteX8" fmla="*/ 309931 w 9190695"/>
              <a:gd name="connsiteY8" fmla="*/ 249381 h 1149927"/>
              <a:gd name="connsiteX9" fmla="*/ 337641 w 9190695"/>
              <a:gd name="connsiteY9" fmla="*/ 277091 h 1149927"/>
              <a:gd name="connsiteX10" fmla="*/ 365350 w 9190695"/>
              <a:gd name="connsiteY10" fmla="*/ 221672 h 1149927"/>
              <a:gd name="connsiteX11" fmla="*/ 393059 w 9190695"/>
              <a:gd name="connsiteY11" fmla="*/ 180109 h 1149927"/>
              <a:gd name="connsiteX12" fmla="*/ 406913 w 9190695"/>
              <a:gd name="connsiteY12" fmla="*/ 221672 h 1149927"/>
              <a:gd name="connsiteX13" fmla="*/ 448477 w 9190695"/>
              <a:gd name="connsiteY13" fmla="*/ 249381 h 1149927"/>
              <a:gd name="connsiteX14" fmla="*/ 490041 w 9190695"/>
              <a:gd name="connsiteY14" fmla="*/ 235527 h 1149927"/>
              <a:gd name="connsiteX15" fmla="*/ 517750 w 9190695"/>
              <a:gd name="connsiteY15" fmla="*/ 193963 h 1149927"/>
              <a:gd name="connsiteX16" fmla="*/ 559313 w 9190695"/>
              <a:gd name="connsiteY16" fmla="*/ 166254 h 1149927"/>
              <a:gd name="connsiteX17" fmla="*/ 587022 w 9190695"/>
              <a:gd name="connsiteY17" fmla="*/ 221672 h 1149927"/>
              <a:gd name="connsiteX18" fmla="*/ 642441 w 9190695"/>
              <a:gd name="connsiteY18" fmla="*/ 290945 h 1149927"/>
              <a:gd name="connsiteX19" fmla="*/ 656295 w 9190695"/>
              <a:gd name="connsiteY19" fmla="*/ 249381 h 1149927"/>
              <a:gd name="connsiteX20" fmla="*/ 697859 w 9190695"/>
              <a:gd name="connsiteY20" fmla="*/ 207818 h 1149927"/>
              <a:gd name="connsiteX21" fmla="*/ 725568 w 9190695"/>
              <a:gd name="connsiteY21" fmla="*/ 166254 h 1149927"/>
              <a:gd name="connsiteX22" fmla="*/ 794841 w 9190695"/>
              <a:gd name="connsiteY22" fmla="*/ 290945 h 1149927"/>
              <a:gd name="connsiteX23" fmla="*/ 836404 w 9190695"/>
              <a:gd name="connsiteY23" fmla="*/ 263236 h 1149927"/>
              <a:gd name="connsiteX24" fmla="*/ 864113 w 9190695"/>
              <a:gd name="connsiteY24" fmla="*/ 166254 h 1149927"/>
              <a:gd name="connsiteX25" fmla="*/ 877968 w 9190695"/>
              <a:gd name="connsiteY25" fmla="*/ 124691 h 1149927"/>
              <a:gd name="connsiteX26" fmla="*/ 905677 w 9190695"/>
              <a:gd name="connsiteY26" fmla="*/ 13854 h 1149927"/>
              <a:gd name="connsiteX27" fmla="*/ 933386 w 9190695"/>
              <a:gd name="connsiteY27" fmla="*/ 55418 h 1149927"/>
              <a:gd name="connsiteX28" fmla="*/ 961095 w 9190695"/>
              <a:gd name="connsiteY28" fmla="*/ 152400 h 1149927"/>
              <a:gd name="connsiteX29" fmla="*/ 988804 w 9190695"/>
              <a:gd name="connsiteY29" fmla="*/ 235527 h 1149927"/>
              <a:gd name="connsiteX30" fmla="*/ 1002659 w 9190695"/>
              <a:gd name="connsiteY30" fmla="*/ 277091 h 1149927"/>
              <a:gd name="connsiteX31" fmla="*/ 1030368 w 9190695"/>
              <a:gd name="connsiteY31" fmla="*/ 249381 h 1149927"/>
              <a:gd name="connsiteX32" fmla="*/ 1044222 w 9190695"/>
              <a:gd name="connsiteY32" fmla="*/ 207818 h 1149927"/>
              <a:gd name="connsiteX33" fmla="*/ 1071931 w 9190695"/>
              <a:gd name="connsiteY33" fmla="*/ 166254 h 1149927"/>
              <a:gd name="connsiteX34" fmla="*/ 1099641 w 9190695"/>
              <a:gd name="connsiteY34" fmla="*/ 193963 h 1149927"/>
              <a:gd name="connsiteX35" fmla="*/ 1113495 w 9190695"/>
              <a:gd name="connsiteY35" fmla="*/ 235527 h 1149927"/>
              <a:gd name="connsiteX36" fmla="*/ 1155059 w 9190695"/>
              <a:gd name="connsiteY36" fmla="*/ 221672 h 1149927"/>
              <a:gd name="connsiteX37" fmla="*/ 1196622 w 9190695"/>
              <a:gd name="connsiteY37" fmla="*/ 277091 h 1149927"/>
              <a:gd name="connsiteX38" fmla="*/ 1210477 w 9190695"/>
              <a:gd name="connsiteY38" fmla="*/ 332509 h 1149927"/>
              <a:gd name="connsiteX39" fmla="*/ 1265895 w 9190695"/>
              <a:gd name="connsiteY39" fmla="*/ 249381 h 1149927"/>
              <a:gd name="connsiteX40" fmla="*/ 1307459 w 9190695"/>
              <a:gd name="connsiteY40" fmla="*/ 290945 h 1149927"/>
              <a:gd name="connsiteX41" fmla="*/ 1321313 w 9190695"/>
              <a:gd name="connsiteY41" fmla="*/ 332509 h 1149927"/>
              <a:gd name="connsiteX42" fmla="*/ 1390586 w 9190695"/>
              <a:gd name="connsiteY42" fmla="*/ 249381 h 1149927"/>
              <a:gd name="connsiteX43" fmla="*/ 1446004 w 9190695"/>
              <a:gd name="connsiteY43" fmla="*/ 277091 h 1149927"/>
              <a:gd name="connsiteX44" fmla="*/ 1542986 w 9190695"/>
              <a:gd name="connsiteY44" fmla="*/ 374072 h 1149927"/>
              <a:gd name="connsiteX45" fmla="*/ 1570695 w 9190695"/>
              <a:gd name="connsiteY45" fmla="*/ 332509 h 1149927"/>
              <a:gd name="connsiteX46" fmla="*/ 1626113 w 9190695"/>
              <a:gd name="connsiteY46" fmla="*/ 290945 h 1149927"/>
              <a:gd name="connsiteX47" fmla="*/ 1653822 w 9190695"/>
              <a:gd name="connsiteY47" fmla="*/ 332509 h 1149927"/>
              <a:gd name="connsiteX48" fmla="*/ 1695386 w 9190695"/>
              <a:gd name="connsiteY48" fmla="*/ 249381 h 1149927"/>
              <a:gd name="connsiteX49" fmla="*/ 1736950 w 9190695"/>
              <a:gd name="connsiteY49" fmla="*/ 235527 h 1149927"/>
              <a:gd name="connsiteX50" fmla="*/ 1750804 w 9190695"/>
              <a:gd name="connsiteY50" fmla="*/ 277091 h 1149927"/>
              <a:gd name="connsiteX51" fmla="*/ 1806222 w 9190695"/>
              <a:gd name="connsiteY51" fmla="*/ 360218 h 1149927"/>
              <a:gd name="connsiteX52" fmla="*/ 1820077 w 9190695"/>
              <a:gd name="connsiteY52" fmla="*/ 304800 h 1149927"/>
              <a:gd name="connsiteX53" fmla="*/ 1861641 w 9190695"/>
              <a:gd name="connsiteY53" fmla="*/ 318654 h 1149927"/>
              <a:gd name="connsiteX54" fmla="*/ 1917059 w 9190695"/>
              <a:gd name="connsiteY54" fmla="*/ 415636 h 1149927"/>
              <a:gd name="connsiteX55" fmla="*/ 1958622 w 9190695"/>
              <a:gd name="connsiteY55" fmla="*/ 387927 h 1149927"/>
              <a:gd name="connsiteX56" fmla="*/ 1972477 w 9190695"/>
              <a:gd name="connsiteY56" fmla="*/ 346363 h 1149927"/>
              <a:gd name="connsiteX57" fmla="*/ 2041750 w 9190695"/>
              <a:gd name="connsiteY57" fmla="*/ 332509 h 1149927"/>
              <a:gd name="connsiteX58" fmla="*/ 2152586 w 9190695"/>
              <a:gd name="connsiteY58" fmla="*/ 318654 h 1149927"/>
              <a:gd name="connsiteX59" fmla="*/ 2748331 w 9190695"/>
              <a:gd name="connsiteY59" fmla="*/ 332509 h 1149927"/>
              <a:gd name="connsiteX60" fmla="*/ 2817604 w 9190695"/>
              <a:gd name="connsiteY60" fmla="*/ 346363 h 1149927"/>
              <a:gd name="connsiteX61" fmla="*/ 3219386 w 9190695"/>
              <a:gd name="connsiteY61" fmla="*/ 332509 h 1149927"/>
              <a:gd name="connsiteX62" fmla="*/ 3579604 w 9190695"/>
              <a:gd name="connsiteY62" fmla="*/ 304800 h 1149927"/>
              <a:gd name="connsiteX63" fmla="*/ 4258477 w 9190695"/>
              <a:gd name="connsiteY63" fmla="*/ 290945 h 1149927"/>
              <a:gd name="connsiteX64" fmla="*/ 4771095 w 9190695"/>
              <a:gd name="connsiteY64" fmla="*/ 263236 h 1149927"/>
              <a:gd name="connsiteX65" fmla="*/ 6018004 w 9190695"/>
              <a:gd name="connsiteY65" fmla="*/ 235527 h 1149927"/>
              <a:gd name="connsiteX66" fmla="*/ 6433641 w 9190695"/>
              <a:gd name="connsiteY66" fmla="*/ 249381 h 1149927"/>
              <a:gd name="connsiteX67" fmla="*/ 6572186 w 9190695"/>
              <a:gd name="connsiteY67" fmla="*/ 263236 h 1149927"/>
              <a:gd name="connsiteX68" fmla="*/ 6738441 w 9190695"/>
              <a:gd name="connsiteY68" fmla="*/ 277091 h 1149927"/>
              <a:gd name="connsiteX69" fmla="*/ 6793859 w 9190695"/>
              <a:gd name="connsiteY69" fmla="*/ 304800 h 1149927"/>
              <a:gd name="connsiteX70" fmla="*/ 6863131 w 9190695"/>
              <a:gd name="connsiteY70" fmla="*/ 318654 h 1149927"/>
              <a:gd name="connsiteX71" fmla="*/ 7292622 w 9190695"/>
              <a:gd name="connsiteY71" fmla="*/ 304800 h 1149927"/>
              <a:gd name="connsiteX72" fmla="*/ 7334186 w 9190695"/>
              <a:gd name="connsiteY72" fmla="*/ 277091 h 1149927"/>
              <a:gd name="connsiteX73" fmla="*/ 7445022 w 9190695"/>
              <a:gd name="connsiteY73" fmla="*/ 263236 h 1149927"/>
              <a:gd name="connsiteX74" fmla="*/ 7542004 w 9190695"/>
              <a:gd name="connsiteY74" fmla="*/ 249381 h 1149927"/>
              <a:gd name="connsiteX75" fmla="*/ 7625131 w 9190695"/>
              <a:gd name="connsiteY75" fmla="*/ 193963 h 1149927"/>
              <a:gd name="connsiteX76" fmla="*/ 7638986 w 9190695"/>
              <a:gd name="connsiteY76" fmla="*/ 152400 h 1149927"/>
              <a:gd name="connsiteX77" fmla="*/ 7708259 w 9190695"/>
              <a:gd name="connsiteY77" fmla="*/ 83127 h 1149927"/>
              <a:gd name="connsiteX78" fmla="*/ 7763677 w 9190695"/>
              <a:gd name="connsiteY78" fmla="*/ 69272 h 1149927"/>
              <a:gd name="connsiteX79" fmla="*/ 7777531 w 9190695"/>
              <a:gd name="connsiteY79" fmla="*/ 110836 h 1149927"/>
              <a:gd name="connsiteX80" fmla="*/ 7819095 w 9190695"/>
              <a:gd name="connsiteY80" fmla="*/ 193963 h 1149927"/>
              <a:gd name="connsiteX81" fmla="*/ 7874513 w 9190695"/>
              <a:gd name="connsiteY81" fmla="*/ 207818 h 1149927"/>
              <a:gd name="connsiteX82" fmla="*/ 7929931 w 9190695"/>
              <a:gd name="connsiteY82" fmla="*/ 180109 h 1149927"/>
              <a:gd name="connsiteX83" fmla="*/ 7943786 w 9190695"/>
              <a:gd name="connsiteY83" fmla="*/ 83127 h 1149927"/>
              <a:gd name="connsiteX84" fmla="*/ 7971495 w 9190695"/>
              <a:gd name="connsiteY84" fmla="*/ 166254 h 1149927"/>
              <a:gd name="connsiteX85" fmla="*/ 8013059 w 9190695"/>
              <a:gd name="connsiteY85" fmla="*/ 207818 h 1149927"/>
              <a:gd name="connsiteX86" fmla="*/ 8040768 w 9190695"/>
              <a:gd name="connsiteY86" fmla="*/ 263236 h 1149927"/>
              <a:gd name="connsiteX87" fmla="*/ 8068477 w 9190695"/>
              <a:gd name="connsiteY87" fmla="*/ 304800 h 1149927"/>
              <a:gd name="connsiteX88" fmla="*/ 8082331 w 9190695"/>
              <a:gd name="connsiteY88" fmla="*/ 346363 h 1149927"/>
              <a:gd name="connsiteX89" fmla="*/ 8110041 w 9190695"/>
              <a:gd name="connsiteY89" fmla="*/ 318654 h 1149927"/>
              <a:gd name="connsiteX90" fmla="*/ 8137750 w 9190695"/>
              <a:gd name="connsiteY90" fmla="*/ 235527 h 1149927"/>
              <a:gd name="connsiteX91" fmla="*/ 8151604 w 9190695"/>
              <a:gd name="connsiteY91" fmla="*/ 193963 h 1149927"/>
              <a:gd name="connsiteX92" fmla="*/ 8179313 w 9190695"/>
              <a:gd name="connsiteY92" fmla="*/ 152400 h 1149927"/>
              <a:gd name="connsiteX93" fmla="*/ 8220877 w 9190695"/>
              <a:gd name="connsiteY93" fmla="*/ 180109 h 1149927"/>
              <a:gd name="connsiteX94" fmla="*/ 8248586 w 9190695"/>
              <a:gd name="connsiteY94" fmla="*/ 152400 h 1149927"/>
              <a:gd name="connsiteX95" fmla="*/ 8276295 w 9190695"/>
              <a:gd name="connsiteY95" fmla="*/ 193963 h 1149927"/>
              <a:gd name="connsiteX96" fmla="*/ 8317859 w 9190695"/>
              <a:gd name="connsiteY96" fmla="*/ 180109 h 1149927"/>
              <a:gd name="connsiteX97" fmla="*/ 8331713 w 9190695"/>
              <a:gd name="connsiteY97" fmla="*/ 138545 h 1149927"/>
              <a:gd name="connsiteX98" fmla="*/ 8359422 w 9190695"/>
              <a:gd name="connsiteY98" fmla="*/ 41563 h 1149927"/>
              <a:gd name="connsiteX99" fmla="*/ 8414841 w 9190695"/>
              <a:gd name="connsiteY99" fmla="*/ 0 h 1149927"/>
              <a:gd name="connsiteX100" fmla="*/ 8484113 w 9190695"/>
              <a:gd name="connsiteY100" fmla="*/ 96981 h 1149927"/>
              <a:gd name="connsiteX101" fmla="*/ 8539531 w 9190695"/>
              <a:gd name="connsiteY101" fmla="*/ 166254 h 1149927"/>
              <a:gd name="connsiteX102" fmla="*/ 8553386 w 9190695"/>
              <a:gd name="connsiteY102" fmla="*/ 207818 h 1149927"/>
              <a:gd name="connsiteX103" fmla="*/ 8581095 w 9190695"/>
              <a:gd name="connsiteY103" fmla="*/ 263236 h 1149927"/>
              <a:gd name="connsiteX104" fmla="*/ 8608804 w 9190695"/>
              <a:gd name="connsiteY104" fmla="*/ 221672 h 1149927"/>
              <a:gd name="connsiteX105" fmla="*/ 8650368 w 9190695"/>
              <a:gd name="connsiteY105" fmla="*/ 138545 h 1149927"/>
              <a:gd name="connsiteX106" fmla="*/ 8691931 w 9190695"/>
              <a:gd name="connsiteY106" fmla="*/ 152400 h 1149927"/>
              <a:gd name="connsiteX107" fmla="*/ 8747350 w 9190695"/>
              <a:gd name="connsiteY107" fmla="*/ 221672 h 1149927"/>
              <a:gd name="connsiteX108" fmla="*/ 8761204 w 9190695"/>
              <a:gd name="connsiteY108" fmla="*/ 263236 h 1149927"/>
              <a:gd name="connsiteX109" fmla="*/ 8816622 w 9190695"/>
              <a:gd name="connsiteY109" fmla="*/ 193963 h 1149927"/>
              <a:gd name="connsiteX110" fmla="*/ 8858186 w 9190695"/>
              <a:gd name="connsiteY110" fmla="*/ 235527 h 1149927"/>
              <a:gd name="connsiteX111" fmla="*/ 8899750 w 9190695"/>
              <a:gd name="connsiteY111" fmla="*/ 235527 h 1149927"/>
              <a:gd name="connsiteX112" fmla="*/ 8941313 w 9190695"/>
              <a:gd name="connsiteY112" fmla="*/ 235527 h 1149927"/>
              <a:gd name="connsiteX113" fmla="*/ 8982877 w 9190695"/>
              <a:gd name="connsiteY113" fmla="*/ 221672 h 1149927"/>
              <a:gd name="connsiteX114" fmla="*/ 8996731 w 9190695"/>
              <a:gd name="connsiteY114" fmla="*/ 180109 h 1149927"/>
              <a:gd name="connsiteX115" fmla="*/ 9107568 w 9190695"/>
              <a:gd name="connsiteY115" fmla="*/ 207818 h 1149927"/>
              <a:gd name="connsiteX116" fmla="*/ 9149131 w 9190695"/>
              <a:gd name="connsiteY116" fmla="*/ 249381 h 1149927"/>
              <a:gd name="connsiteX117" fmla="*/ 9162986 w 9190695"/>
              <a:gd name="connsiteY117" fmla="*/ 290945 h 1149927"/>
              <a:gd name="connsiteX118" fmla="*/ 9190695 w 9190695"/>
              <a:gd name="connsiteY118" fmla="*/ 692727 h 1149927"/>
              <a:gd name="connsiteX119" fmla="*/ 9052150 w 9190695"/>
              <a:gd name="connsiteY119" fmla="*/ 762000 h 1149927"/>
              <a:gd name="connsiteX120" fmla="*/ 8996731 w 9190695"/>
              <a:gd name="connsiteY120" fmla="*/ 803563 h 1149927"/>
              <a:gd name="connsiteX121" fmla="*/ 8899750 w 9190695"/>
              <a:gd name="connsiteY121" fmla="*/ 831272 h 1149927"/>
              <a:gd name="connsiteX122" fmla="*/ 8816622 w 9190695"/>
              <a:gd name="connsiteY122" fmla="*/ 858981 h 1149927"/>
              <a:gd name="connsiteX123" fmla="*/ 8775059 w 9190695"/>
              <a:gd name="connsiteY123" fmla="*/ 872836 h 1149927"/>
              <a:gd name="connsiteX124" fmla="*/ 8650368 w 9190695"/>
              <a:gd name="connsiteY124" fmla="*/ 900545 h 1149927"/>
              <a:gd name="connsiteX125" fmla="*/ 8525677 w 9190695"/>
              <a:gd name="connsiteY125" fmla="*/ 928254 h 1149927"/>
              <a:gd name="connsiteX126" fmla="*/ 8428695 w 9190695"/>
              <a:gd name="connsiteY126" fmla="*/ 942109 h 1149927"/>
              <a:gd name="connsiteX127" fmla="*/ 8387131 w 9190695"/>
              <a:gd name="connsiteY127" fmla="*/ 955963 h 1149927"/>
              <a:gd name="connsiteX128" fmla="*/ 7694404 w 9190695"/>
              <a:gd name="connsiteY128" fmla="*/ 983672 h 1149927"/>
              <a:gd name="connsiteX129" fmla="*/ 7306477 w 9190695"/>
              <a:gd name="connsiteY129" fmla="*/ 997527 h 1149927"/>
              <a:gd name="connsiteX130" fmla="*/ 7112513 w 9190695"/>
              <a:gd name="connsiteY130" fmla="*/ 1011381 h 1149927"/>
              <a:gd name="connsiteX131" fmla="*/ 6960113 w 9190695"/>
              <a:gd name="connsiteY131" fmla="*/ 1025236 h 1149927"/>
              <a:gd name="connsiteX132" fmla="*/ 6142695 w 9190695"/>
              <a:gd name="connsiteY132" fmla="*/ 1039091 h 1149927"/>
              <a:gd name="connsiteX133" fmla="*/ 6004150 w 9190695"/>
              <a:gd name="connsiteY133" fmla="*/ 1066800 h 1149927"/>
              <a:gd name="connsiteX134" fmla="*/ 5962586 w 9190695"/>
              <a:gd name="connsiteY134" fmla="*/ 1080654 h 1149927"/>
              <a:gd name="connsiteX135" fmla="*/ 5810186 w 9190695"/>
              <a:gd name="connsiteY135" fmla="*/ 1094509 h 1149927"/>
              <a:gd name="connsiteX136" fmla="*/ 5560804 w 9190695"/>
              <a:gd name="connsiteY136" fmla="*/ 1136072 h 1149927"/>
              <a:gd name="connsiteX137" fmla="*/ 5311422 w 9190695"/>
              <a:gd name="connsiteY137" fmla="*/ 1149927 h 1149927"/>
              <a:gd name="connsiteX138" fmla="*/ 3094695 w 9190695"/>
              <a:gd name="connsiteY138" fmla="*/ 1122218 h 1149927"/>
              <a:gd name="connsiteX139" fmla="*/ 2928441 w 9190695"/>
              <a:gd name="connsiteY139" fmla="*/ 1108363 h 1149927"/>
              <a:gd name="connsiteX140" fmla="*/ 2692913 w 9190695"/>
              <a:gd name="connsiteY140" fmla="*/ 1080654 h 1149927"/>
              <a:gd name="connsiteX141" fmla="*/ 2346550 w 9190695"/>
              <a:gd name="connsiteY141" fmla="*/ 1066800 h 1149927"/>
              <a:gd name="connsiteX142" fmla="*/ 2152586 w 9190695"/>
              <a:gd name="connsiteY142" fmla="*/ 1052945 h 1149927"/>
              <a:gd name="connsiteX143" fmla="*/ 1833931 w 9190695"/>
              <a:gd name="connsiteY143" fmla="*/ 1039091 h 1149927"/>
              <a:gd name="connsiteX144" fmla="*/ 1542986 w 9190695"/>
              <a:gd name="connsiteY144" fmla="*/ 1011381 h 1149927"/>
              <a:gd name="connsiteX145" fmla="*/ 1085786 w 9190695"/>
              <a:gd name="connsiteY145" fmla="*/ 983672 h 1149927"/>
              <a:gd name="connsiteX146" fmla="*/ 988804 w 9190695"/>
              <a:gd name="connsiteY146" fmla="*/ 969818 h 1149927"/>
              <a:gd name="connsiteX147" fmla="*/ 462331 w 9190695"/>
              <a:gd name="connsiteY147" fmla="*/ 955963 h 1149927"/>
              <a:gd name="connsiteX148" fmla="*/ 60550 w 9190695"/>
              <a:gd name="connsiteY148" fmla="*/ 942109 h 1149927"/>
              <a:gd name="connsiteX149" fmla="*/ 18986 w 9190695"/>
              <a:gd name="connsiteY149" fmla="*/ 928254 h 1149927"/>
              <a:gd name="connsiteX150" fmla="*/ 5131 w 9190695"/>
              <a:gd name="connsiteY150" fmla="*/ 886691 h 1149927"/>
              <a:gd name="connsiteX151" fmla="*/ 5131 w 9190695"/>
              <a:gd name="connsiteY151" fmla="*/ 457200 h 114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9190695" h="1149927">
                <a:moveTo>
                  <a:pt x="5131" y="457200"/>
                </a:moveTo>
                <a:cubicBezTo>
                  <a:pt x="16677" y="371763"/>
                  <a:pt x="55846" y="405001"/>
                  <a:pt x="74404" y="374072"/>
                </a:cubicBezTo>
                <a:cubicBezTo>
                  <a:pt x="84201" y="357744"/>
                  <a:pt x="80758" y="336156"/>
                  <a:pt x="88259" y="318654"/>
                </a:cubicBezTo>
                <a:cubicBezTo>
                  <a:pt x="94818" y="303349"/>
                  <a:pt x="106732" y="290945"/>
                  <a:pt x="115968" y="277091"/>
                </a:cubicBezTo>
                <a:cubicBezTo>
                  <a:pt x="148942" y="178167"/>
                  <a:pt x="127475" y="218266"/>
                  <a:pt x="171386" y="152400"/>
                </a:cubicBezTo>
                <a:cubicBezTo>
                  <a:pt x="181985" y="110004"/>
                  <a:pt x="181057" y="87311"/>
                  <a:pt x="212950" y="55418"/>
                </a:cubicBezTo>
                <a:cubicBezTo>
                  <a:pt x="224724" y="43644"/>
                  <a:pt x="240659" y="36945"/>
                  <a:pt x="254513" y="27709"/>
                </a:cubicBezTo>
                <a:cubicBezTo>
                  <a:pt x="292932" y="142962"/>
                  <a:pt x="234467" y="-40689"/>
                  <a:pt x="282222" y="166254"/>
                </a:cubicBezTo>
                <a:cubicBezTo>
                  <a:pt x="288790" y="194714"/>
                  <a:pt x="289278" y="228728"/>
                  <a:pt x="309931" y="249381"/>
                </a:cubicBezTo>
                <a:lnTo>
                  <a:pt x="337641" y="277091"/>
                </a:lnTo>
                <a:cubicBezTo>
                  <a:pt x="346877" y="258618"/>
                  <a:pt x="355103" y="239604"/>
                  <a:pt x="365350" y="221672"/>
                </a:cubicBezTo>
                <a:cubicBezTo>
                  <a:pt x="373611" y="207215"/>
                  <a:pt x="376408" y="180109"/>
                  <a:pt x="393059" y="180109"/>
                </a:cubicBezTo>
                <a:cubicBezTo>
                  <a:pt x="407663" y="180109"/>
                  <a:pt x="397790" y="210268"/>
                  <a:pt x="406913" y="221672"/>
                </a:cubicBezTo>
                <a:cubicBezTo>
                  <a:pt x="417315" y="234674"/>
                  <a:pt x="434622" y="240145"/>
                  <a:pt x="448477" y="249381"/>
                </a:cubicBezTo>
                <a:cubicBezTo>
                  <a:pt x="462332" y="244763"/>
                  <a:pt x="478637" y="244650"/>
                  <a:pt x="490041" y="235527"/>
                </a:cubicBezTo>
                <a:cubicBezTo>
                  <a:pt x="503043" y="225125"/>
                  <a:pt x="505976" y="205737"/>
                  <a:pt x="517750" y="193963"/>
                </a:cubicBezTo>
                <a:cubicBezTo>
                  <a:pt x="529524" y="182189"/>
                  <a:pt x="545459" y="175490"/>
                  <a:pt x="559313" y="166254"/>
                </a:cubicBezTo>
                <a:cubicBezTo>
                  <a:pt x="568549" y="184727"/>
                  <a:pt x="582378" y="201548"/>
                  <a:pt x="587022" y="221672"/>
                </a:cubicBezTo>
                <a:cubicBezTo>
                  <a:pt x="616937" y="351300"/>
                  <a:pt x="568326" y="389764"/>
                  <a:pt x="642441" y="290945"/>
                </a:cubicBezTo>
                <a:cubicBezTo>
                  <a:pt x="647059" y="277090"/>
                  <a:pt x="648194" y="261532"/>
                  <a:pt x="656295" y="249381"/>
                </a:cubicBezTo>
                <a:cubicBezTo>
                  <a:pt x="667163" y="233078"/>
                  <a:pt x="685316" y="222870"/>
                  <a:pt x="697859" y="207818"/>
                </a:cubicBezTo>
                <a:cubicBezTo>
                  <a:pt x="708519" y="195026"/>
                  <a:pt x="716332" y="180109"/>
                  <a:pt x="725568" y="166254"/>
                </a:cubicBezTo>
                <a:cubicBezTo>
                  <a:pt x="789087" y="261532"/>
                  <a:pt x="770455" y="217788"/>
                  <a:pt x="794841" y="290945"/>
                </a:cubicBezTo>
                <a:cubicBezTo>
                  <a:pt x="808695" y="281709"/>
                  <a:pt x="826002" y="276238"/>
                  <a:pt x="836404" y="263236"/>
                </a:cubicBezTo>
                <a:cubicBezTo>
                  <a:pt x="843787" y="254007"/>
                  <a:pt x="863006" y="170130"/>
                  <a:pt x="864113" y="166254"/>
                </a:cubicBezTo>
                <a:cubicBezTo>
                  <a:pt x="868125" y="152212"/>
                  <a:pt x="874426" y="138859"/>
                  <a:pt x="877968" y="124691"/>
                </a:cubicBezTo>
                <a:lnTo>
                  <a:pt x="905677" y="13854"/>
                </a:lnTo>
                <a:cubicBezTo>
                  <a:pt x="914913" y="27709"/>
                  <a:pt x="925939" y="40525"/>
                  <a:pt x="933386" y="55418"/>
                </a:cubicBezTo>
                <a:cubicBezTo>
                  <a:pt x="945030" y="78705"/>
                  <a:pt x="954434" y="130196"/>
                  <a:pt x="961095" y="152400"/>
                </a:cubicBezTo>
                <a:cubicBezTo>
                  <a:pt x="969488" y="180376"/>
                  <a:pt x="979568" y="207818"/>
                  <a:pt x="988804" y="235527"/>
                </a:cubicBezTo>
                <a:lnTo>
                  <a:pt x="1002659" y="277091"/>
                </a:lnTo>
                <a:cubicBezTo>
                  <a:pt x="1011895" y="267854"/>
                  <a:pt x="1023648" y="260582"/>
                  <a:pt x="1030368" y="249381"/>
                </a:cubicBezTo>
                <a:cubicBezTo>
                  <a:pt x="1037881" y="236858"/>
                  <a:pt x="1037691" y="220880"/>
                  <a:pt x="1044222" y="207818"/>
                </a:cubicBezTo>
                <a:cubicBezTo>
                  <a:pt x="1051669" y="192925"/>
                  <a:pt x="1062695" y="180109"/>
                  <a:pt x="1071931" y="166254"/>
                </a:cubicBezTo>
                <a:cubicBezTo>
                  <a:pt x="1081168" y="175490"/>
                  <a:pt x="1092920" y="182762"/>
                  <a:pt x="1099641" y="193963"/>
                </a:cubicBezTo>
                <a:cubicBezTo>
                  <a:pt x="1107155" y="206486"/>
                  <a:pt x="1100433" y="228996"/>
                  <a:pt x="1113495" y="235527"/>
                </a:cubicBezTo>
                <a:cubicBezTo>
                  <a:pt x="1126557" y="242058"/>
                  <a:pt x="1141204" y="226290"/>
                  <a:pt x="1155059" y="221672"/>
                </a:cubicBezTo>
                <a:cubicBezTo>
                  <a:pt x="1168913" y="240145"/>
                  <a:pt x="1186295" y="256438"/>
                  <a:pt x="1196622" y="277091"/>
                </a:cubicBezTo>
                <a:cubicBezTo>
                  <a:pt x="1205137" y="294122"/>
                  <a:pt x="1192798" y="339581"/>
                  <a:pt x="1210477" y="332509"/>
                </a:cubicBezTo>
                <a:cubicBezTo>
                  <a:pt x="1241397" y="320141"/>
                  <a:pt x="1265895" y="249381"/>
                  <a:pt x="1265895" y="249381"/>
                </a:cubicBezTo>
                <a:cubicBezTo>
                  <a:pt x="1279750" y="263236"/>
                  <a:pt x="1296591" y="274642"/>
                  <a:pt x="1307459" y="290945"/>
                </a:cubicBezTo>
                <a:cubicBezTo>
                  <a:pt x="1315560" y="303096"/>
                  <a:pt x="1306709" y="332509"/>
                  <a:pt x="1321313" y="332509"/>
                </a:cubicBezTo>
                <a:cubicBezTo>
                  <a:pt x="1339093" y="332509"/>
                  <a:pt x="1382227" y="261919"/>
                  <a:pt x="1390586" y="249381"/>
                </a:cubicBezTo>
                <a:cubicBezTo>
                  <a:pt x="1409059" y="258618"/>
                  <a:pt x="1430019" y="264013"/>
                  <a:pt x="1446004" y="277091"/>
                </a:cubicBezTo>
                <a:cubicBezTo>
                  <a:pt x="1481387" y="306041"/>
                  <a:pt x="1542986" y="374072"/>
                  <a:pt x="1542986" y="374072"/>
                </a:cubicBezTo>
                <a:cubicBezTo>
                  <a:pt x="1552222" y="360218"/>
                  <a:pt x="1564848" y="348100"/>
                  <a:pt x="1570695" y="332509"/>
                </a:cubicBezTo>
                <a:cubicBezTo>
                  <a:pt x="1599800" y="254898"/>
                  <a:pt x="1556483" y="244524"/>
                  <a:pt x="1626113" y="290945"/>
                </a:cubicBezTo>
                <a:cubicBezTo>
                  <a:pt x="1635349" y="304800"/>
                  <a:pt x="1637171" y="332509"/>
                  <a:pt x="1653822" y="332509"/>
                </a:cubicBezTo>
                <a:cubicBezTo>
                  <a:pt x="1679517" y="332509"/>
                  <a:pt x="1685137" y="259630"/>
                  <a:pt x="1695386" y="249381"/>
                </a:cubicBezTo>
                <a:cubicBezTo>
                  <a:pt x="1705713" y="239054"/>
                  <a:pt x="1723095" y="240145"/>
                  <a:pt x="1736950" y="235527"/>
                </a:cubicBezTo>
                <a:cubicBezTo>
                  <a:pt x="1741568" y="249382"/>
                  <a:pt x="1743712" y="264325"/>
                  <a:pt x="1750804" y="277091"/>
                </a:cubicBezTo>
                <a:cubicBezTo>
                  <a:pt x="1766977" y="306202"/>
                  <a:pt x="1806222" y="360218"/>
                  <a:pt x="1806222" y="360218"/>
                </a:cubicBezTo>
                <a:cubicBezTo>
                  <a:pt x="1810840" y="341745"/>
                  <a:pt x="1804844" y="316225"/>
                  <a:pt x="1820077" y="304800"/>
                </a:cubicBezTo>
                <a:cubicBezTo>
                  <a:pt x="1831760" y="296038"/>
                  <a:pt x="1850237" y="309531"/>
                  <a:pt x="1861641" y="318654"/>
                </a:cubicBezTo>
                <a:cubicBezTo>
                  <a:pt x="1877959" y="331708"/>
                  <a:pt x="1910241" y="402001"/>
                  <a:pt x="1917059" y="415636"/>
                </a:cubicBezTo>
                <a:cubicBezTo>
                  <a:pt x="1930913" y="406400"/>
                  <a:pt x="1948220" y="400929"/>
                  <a:pt x="1958622" y="387927"/>
                </a:cubicBezTo>
                <a:cubicBezTo>
                  <a:pt x="1967745" y="376523"/>
                  <a:pt x="1960326" y="354464"/>
                  <a:pt x="1972477" y="346363"/>
                </a:cubicBezTo>
                <a:cubicBezTo>
                  <a:pt x="1992070" y="333301"/>
                  <a:pt x="2018476" y="336090"/>
                  <a:pt x="2041750" y="332509"/>
                </a:cubicBezTo>
                <a:cubicBezTo>
                  <a:pt x="2078550" y="326847"/>
                  <a:pt x="2115641" y="323272"/>
                  <a:pt x="2152586" y="318654"/>
                </a:cubicBezTo>
                <a:lnTo>
                  <a:pt x="2748331" y="332509"/>
                </a:lnTo>
                <a:cubicBezTo>
                  <a:pt x="2771859" y="333489"/>
                  <a:pt x="2794056" y="346363"/>
                  <a:pt x="2817604" y="346363"/>
                </a:cubicBezTo>
                <a:cubicBezTo>
                  <a:pt x="2951611" y="346363"/>
                  <a:pt x="3085459" y="337127"/>
                  <a:pt x="3219386" y="332509"/>
                </a:cubicBezTo>
                <a:cubicBezTo>
                  <a:pt x="3375392" y="301307"/>
                  <a:pt x="3300074" y="312787"/>
                  <a:pt x="3579604" y="304800"/>
                </a:cubicBezTo>
                <a:lnTo>
                  <a:pt x="4258477" y="290945"/>
                </a:lnTo>
                <a:cubicBezTo>
                  <a:pt x="4514996" y="267626"/>
                  <a:pt x="4396534" y="275722"/>
                  <a:pt x="4771095" y="263236"/>
                </a:cubicBezTo>
                <a:cubicBezTo>
                  <a:pt x="5315835" y="245077"/>
                  <a:pt x="5389484" y="246750"/>
                  <a:pt x="6018004" y="235527"/>
                </a:cubicBezTo>
                <a:lnTo>
                  <a:pt x="6433641" y="249381"/>
                </a:lnTo>
                <a:cubicBezTo>
                  <a:pt x="6479995" y="251699"/>
                  <a:pt x="6525965" y="259034"/>
                  <a:pt x="6572186" y="263236"/>
                </a:cubicBezTo>
                <a:lnTo>
                  <a:pt x="6738441" y="277091"/>
                </a:lnTo>
                <a:cubicBezTo>
                  <a:pt x="6756914" y="286327"/>
                  <a:pt x="6774266" y="298269"/>
                  <a:pt x="6793859" y="304800"/>
                </a:cubicBezTo>
                <a:cubicBezTo>
                  <a:pt x="6816199" y="312246"/>
                  <a:pt x="6839583" y="318654"/>
                  <a:pt x="6863131" y="318654"/>
                </a:cubicBezTo>
                <a:cubicBezTo>
                  <a:pt x="7006369" y="318654"/>
                  <a:pt x="7149458" y="309418"/>
                  <a:pt x="7292622" y="304800"/>
                </a:cubicBezTo>
                <a:cubicBezTo>
                  <a:pt x="7306477" y="295564"/>
                  <a:pt x="7318122" y="281472"/>
                  <a:pt x="7334186" y="277091"/>
                </a:cubicBezTo>
                <a:cubicBezTo>
                  <a:pt x="7370107" y="267294"/>
                  <a:pt x="7408116" y="268157"/>
                  <a:pt x="7445022" y="263236"/>
                </a:cubicBezTo>
                <a:lnTo>
                  <a:pt x="7542004" y="249381"/>
                </a:lnTo>
                <a:cubicBezTo>
                  <a:pt x="7569713" y="230908"/>
                  <a:pt x="7614600" y="225556"/>
                  <a:pt x="7625131" y="193963"/>
                </a:cubicBezTo>
                <a:cubicBezTo>
                  <a:pt x="7629749" y="180109"/>
                  <a:pt x="7632455" y="165462"/>
                  <a:pt x="7638986" y="152400"/>
                </a:cubicBezTo>
                <a:cubicBezTo>
                  <a:pt x="7655780" y="118812"/>
                  <a:pt x="7672991" y="98242"/>
                  <a:pt x="7708259" y="83127"/>
                </a:cubicBezTo>
                <a:cubicBezTo>
                  <a:pt x="7725761" y="75626"/>
                  <a:pt x="7745204" y="73890"/>
                  <a:pt x="7763677" y="69272"/>
                </a:cubicBezTo>
                <a:cubicBezTo>
                  <a:pt x="7768295" y="83127"/>
                  <a:pt x="7771000" y="97774"/>
                  <a:pt x="7777531" y="110836"/>
                </a:cubicBezTo>
                <a:cubicBezTo>
                  <a:pt x="7831247" y="218268"/>
                  <a:pt x="7784272" y="89491"/>
                  <a:pt x="7819095" y="193963"/>
                </a:cubicBezTo>
                <a:cubicBezTo>
                  <a:pt x="7943243" y="111199"/>
                  <a:pt x="7793621" y="191639"/>
                  <a:pt x="7874513" y="207818"/>
                </a:cubicBezTo>
                <a:cubicBezTo>
                  <a:pt x="7894765" y="211869"/>
                  <a:pt x="7911458" y="189345"/>
                  <a:pt x="7929931" y="180109"/>
                </a:cubicBezTo>
                <a:cubicBezTo>
                  <a:pt x="7934549" y="147782"/>
                  <a:pt x="7912806" y="93454"/>
                  <a:pt x="7943786" y="83127"/>
                </a:cubicBezTo>
                <a:cubicBezTo>
                  <a:pt x="7971495" y="73890"/>
                  <a:pt x="7950842" y="145601"/>
                  <a:pt x="7971495" y="166254"/>
                </a:cubicBezTo>
                <a:cubicBezTo>
                  <a:pt x="7985350" y="180109"/>
                  <a:pt x="8001671" y="191874"/>
                  <a:pt x="8013059" y="207818"/>
                </a:cubicBezTo>
                <a:cubicBezTo>
                  <a:pt x="8025063" y="224624"/>
                  <a:pt x="8030521" y="245304"/>
                  <a:pt x="8040768" y="263236"/>
                </a:cubicBezTo>
                <a:cubicBezTo>
                  <a:pt x="8049029" y="277693"/>
                  <a:pt x="8059241" y="290945"/>
                  <a:pt x="8068477" y="304800"/>
                </a:cubicBezTo>
                <a:cubicBezTo>
                  <a:pt x="8073095" y="318654"/>
                  <a:pt x="8068477" y="341745"/>
                  <a:pt x="8082331" y="346363"/>
                </a:cubicBezTo>
                <a:cubicBezTo>
                  <a:pt x="8094723" y="350494"/>
                  <a:pt x="8104199" y="330337"/>
                  <a:pt x="8110041" y="318654"/>
                </a:cubicBezTo>
                <a:cubicBezTo>
                  <a:pt x="8123103" y="292530"/>
                  <a:pt x="8128514" y="263236"/>
                  <a:pt x="8137750" y="235527"/>
                </a:cubicBezTo>
                <a:cubicBezTo>
                  <a:pt x="8142368" y="221672"/>
                  <a:pt x="8143503" y="206114"/>
                  <a:pt x="8151604" y="193963"/>
                </a:cubicBezTo>
                <a:lnTo>
                  <a:pt x="8179313" y="152400"/>
                </a:lnTo>
                <a:cubicBezTo>
                  <a:pt x="8193168" y="161636"/>
                  <a:pt x="8210475" y="167107"/>
                  <a:pt x="8220877" y="180109"/>
                </a:cubicBezTo>
                <a:cubicBezTo>
                  <a:pt x="8248142" y="214190"/>
                  <a:pt x="8222249" y="284079"/>
                  <a:pt x="8248586" y="152400"/>
                </a:cubicBezTo>
                <a:cubicBezTo>
                  <a:pt x="8257822" y="166254"/>
                  <a:pt x="8260835" y="187779"/>
                  <a:pt x="8276295" y="193963"/>
                </a:cubicBezTo>
                <a:cubicBezTo>
                  <a:pt x="8289855" y="199387"/>
                  <a:pt x="8307532" y="190436"/>
                  <a:pt x="8317859" y="180109"/>
                </a:cubicBezTo>
                <a:cubicBezTo>
                  <a:pt x="8328186" y="169782"/>
                  <a:pt x="8327701" y="152587"/>
                  <a:pt x="8331713" y="138545"/>
                </a:cubicBezTo>
                <a:cubicBezTo>
                  <a:pt x="8332609" y="135409"/>
                  <a:pt x="8352203" y="50226"/>
                  <a:pt x="8359422" y="41563"/>
                </a:cubicBezTo>
                <a:cubicBezTo>
                  <a:pt x="8374205" y="23824"/>
                  <a:pt x="8396368" y="13854"/>
                  <a:pt x="8414841" y="0"/>
                </a:cubicBezTo>
                <a:cubicBezTo>
                  <a:pt x="8532599" y="39252"/>
                  <a:pt x="8354813" y="-32324"/>
                  <a:pt x="8484113" y="96981"/>
                </a:cubicBezTo>
                <a:cubicBezTo>
                  <a:pt x="8509884" y="122753"/>
                  <a:pt x="8522054" y="131301"/>
                  <a:pt x="8539531" y="166254"/>
                </a:cubicBezTo>
                <a:cubicBezTo>
                  <a:pt x="8546062" y="179316"/>
                  <a:pt x="8547633" y="194395"/>
                  <a:pt x="8553386" y="207818"/>
                </a:cubicBezTo>
                <a:cubicBezTo>
                  <a:pt x="8561522" y="226801"/>
                  <a:pt x="8571859" y="244763"/>
                  <a:pt x="8581095" y="263236"/>
                </a:cubicBezTo>
                <a:cubicBezTo>
                  <a:pt x="8590331" y="249381"/>
                  <a:pt x="8601357" y="236565"/>
                  <a:pt x="8608804" y="221672"/>
                </a:cubicBezTo>
                <a:cubicBezTo>
                  <a:pt x="8666165" y="106951"/>
                  <a:pt x="8570957" y="257663"/>
                  <a:pt x="8650368" y="138545"/>
                </a:cubicBezTo>
                <a:cubicBezTo>
                  <a:pt x="8664222" y="143163"/>
                  <a:pt x="8679408" y="144886"/>
                  <a:pt x="8691931" y="152400"/>
                </a:cubicBezTo>
                <a:cubicBezTo>
                  <a:pt x="8713868" y="165562"/>
                  <a:pt x="8734763" y="202792"/>
                  <a:pt x="8747350" y="221672"/>
                </a:cubicBezTo>
                <a:cubicBezTo>
                  <a:pt x="8751968" y="235527"/>
                  <a:pt x="8747036" y="259694"/>
                  <a:pt x="8761204" y="263236"/>
                </a:cubicBezTo>
                <a:cubicBezTo>
                  <a:pt x="8799770" y="272878"/>
                  <a:pt x="8810790" y="211460"/>
                  <a:pt x="8816622" y="193963"/>
                </a:cubicBezTo>
                <a:cubicBezTo>
                  <a:pt x="8830477" y="207818"/>
                  <a:pt x="8847317" y="219224"/>
                  <a:pt x="8858186" y="235527"/>
                </a:cubicBezTo>
                <a:cubicBezTo>
                  <a:pt x="8886867" y="278548"/>
                  <a:pt x="8853040" y="305592"/>
                  <a:pt x="8899750" y="235527"/>
                </a:cubicBezTo>
                <a:cubicBezTo>
                  <a:pt x="8929030" y="147682"/>
                  <a:pt x="8893918" y="216569"/>
                  <a:pt x="8941313" y="235527"/>
                </a:cubicBezTo>
                <a:cubicBezTo>
                  <a:pt x="8954873" y="240951"/>
                  <a:pt x="8969022" y="226290"/>
                  <a:pt x="8982877" y="221672"/>
                </a:cubicBezTo>
                <a:cubicBezTo>
                  <a:pt x="8987495" y="207818"/>
                  <a:pt x="8982877" y="184727"/>
                  <a:pt x="8996731" y="180109"/>
                </a:cubicBezTo>
                <a:cubicBezTo>
                  <a:pt x="9013452" y="174535"/>
                  <a:pt x="9085137" y="200341"/>
                  <a:pt x="9107568" y="207818"/>
                </a:cubicBezTo>
                <a:cubicBezTo>
                  <a:pt x="9121422" y="221672"/>
                  <a:pt x="9138263" y="233079"/>
                  <a:pt x="9149131" y="249381"/>
                </a:cubicBezTo>
                <a:cubicBezTo>
                  <a:pt x="9157232" y="261532"/>
                  <a:pt x="9161907" y="276381"/>
                  <a:pt x="9162986" y="290945"/>
                </a:cubicBezTo>
                <a:cubicBezTo>
                  <a:pt x="9196148" y="738620"/>
                  <a:pt x="9151196" y="495223"/>
                  <a:pt x="9190695" y="692727"/>
                </a:cubicBezTo>
                <a:cubicBezTo>
                  <a:pt x="9091725" y="758707"/>
                  <a:pt x="9139876" y="740068"/>
                  <a:pt x="9052150" y="762000"/>
                </a:cubicBezTo>
                <a:cubicBezTo>
                  <a:pt x="9033677" y="775854"/>
                  <a:pt x="9016780" y="792107"/>
                  <a:pt x="8996731" y="803563"/>
                </a:cubicBezTo>
                <a:cubicBezTo>
                  <a:pt x="8979572" y="813368"/>
                  <a:pt x="8913964" y="827008"/>
                  <a:pt x="8899750" y="831272"/>
                </a:cubicBezTo>
                <a:cubicBezTo>
                  <a:pt x="8871774" y="839665"/>
                  <a:pt x="8844331" y="849744"/>
                  <a:pt x="8816622" y="858981"/>
                </a:cubicBezTo>
                <a:cubicBezTo>
                  <a:pt x="8802768" y="863599"/>
                  <a:pt x="8789227" y="869294"/>
                  <a:pt x="8775059" y="872836"/>
                </a:cubicBezTo>
                <a:cubicBezTo>
                  <a:pt x="8639906" y="906625"/>
                  <a:pt x="8808668" y="865367"/>
                  <a:pt x="8650368" y="900545"/>
                </a:cubicBezTo>
                <a:cubicBezTo>
                  <a:pt x="8575617" y="917156"/>
                  <a:pt x="8609278" y="914321"/>
                  <a:pt x="8525677" y="928254"/>
                </a:cubicBezTo>
                <a:cubicBezTo>
                  <a:pt x="8493466" y="933623"/>
                  <a:pt x="8461022" y="937491"/>
                  <a:pt x="8428695" y="942109"/>
                </a:cubicBezTo>
                <a:cubicBezTo>
                  <a:pt x="8414840" y="946727"/>
                  <a:pt x="8401451" y="953099"/>
                  <a:pt x="8387131" y="955963"/>
                </a:cubicBezTo>
                <a:cubicBezTo>
                  <a:pt x="8188191" y="995751"/>
                  <a:pt x="7746877" y="982194"/>
                  <a:pt x="7694404" y="983672"/>
                </a:cubicBezTo>
                <a:lnTo>
                  <a:pt x="7306477" y="997527"/>
                </a:lnTo>
                <a:cubicBezTo>
                  <a:pt x="7241731" y="1000610"/>
                  <a:pt x="7177126" y="1006212"/>
                  <a:pt x="7112513" y="1011381"/>
                </a:cubicBezTo>
                <a:cubicBezTo>
                  <a:pt x="7061666" y="1015449"/>
                  <a:pt x="7011102" y="1023779"/>
                  <a:pt x="6960113" y="1025236"/>
                </a:cubicBezTo>
                <a:cubicBezTo>
                  <a:pt x="6687712" y="1033019"/>
                  <a:pt x="6415168" y="1034473"/>
                  <a:pt x="6142695" y="1039091"/>
                </a:cubicBezTo>
                <a:cubicBezTo>
                  <a:pt x="6048792" y="1070390"/>
                  <a:pt x="6163348" y="1034960"/>
                  <a:pt x="6004150" y="1066800"/>
                </a:cubicBezTo>
                <a:cubicBezTo>
                  <a:pt x="5989830" y="1069664"/>
                  <a:pt x="5977043" y="1078589"/>
                  <a:pt x="5962586" y="1080654"/>
                </a:cubicBezTo>
                <a:cubicBezTo>
                  <a:pt x="5912089" y="1087868"/>
                  <a:pt x="5860846" y="1088549"/>
                  <a:pt x="5810186" y="1094509"/>
                </a:cubicBezTo>
                <a:cubicBezTo>
                  <a:pt x="5726268" y="1104382"/>
                  <a:pt x="5645262" y="1129315"/>
                  <a:pt x="5560804" y="1136072"/>
                </a:cubicBezTo>
                <a:cubicBezTo>
                  <a:pt x="5477814" y="1142711"/>
                  <a:pt x="5394549" y="1145309"/>
                  <a:pt x="5311422" y="1149927"/>
                </a:cubicBezTo>
                <a:lnTo>
                  <a:pt x="3094695" y="1122218"/>
                </a:lnTo>
                <a:cubicBezTo>
                  <a:pt x="3039108" y="1120630"/>
                  <a:pt x="2983746" y="1114185"/>
                  <a:pt x="2928441" y="1108363"/>
                </a:cubicBezTo>
                <a:cubicBezTo>
                  <a:pt x="2781055" y="1092849"/>
                  <a:pt x="2870288" y="1090790"/>
                  <a:pt x="2692913" y="1080654"/>
                </a:cubicBezTo>
                <a:cubicBezTo>
                  <a:pt x="2577555" y="1074062"/>
                  <a:pt x="2461945" y="1072718"/>
                  <a:pt x="2346550" y="1066800"/>
                </a:cubicBezTo>
                <a:cubicBezTo>
                  <a:pt x="2281816" y="1063480"/>
                  <a:pt x="2217311" y="1056444"/>
                  <a:pt x="2152586" y="1052945"/>
                </a:cubicBezTo>
                <a:cubicBezTo>
                  <a:pt x="2046422" y="1047206"/>
                  <a:pt x="1940086" y="1044988"/>
                  <a:pt x="1833931" y="1039091"/>
                </a:cubicBezTo>
                <a:cubicBezTo>
                  <a:pt x="1108669" y="998799"/>
                  <a:pt x="2027709" y="1047286"/>
                  <a:pt x="1542986" y="1011381"/>
                </a:cubicBezTo>
                <a:cubicBezTo>
                  <a:pt x="1312116" y="994280"/>
                  <a:pt x="1295766" y="1003670"/>
                  <a:pt x="1085786" y="983672"/>
                </a:cubicBezTo>
                <a:cubicBezTo>
                  <a:pt x="1053278" y="980576"/>
                  <a:pt x="1021427" y="971268"/>
                  <a:pt x="988804" y="969818"/>
                </a:cubicBezTo>
                <a:cubicBezTo>
                  <a:pt x="813425" y="962023"/>
                  <a:pt x="637805" y="961201"/>
                  <a:pt x="462331" y="955963"/>
                </a:cubicBezTo>
                <a:lnTo>
                  <a:pt x="60550" y="942109"/>
                </a:lnTo>
                <a:cubicBezTo>
                  <a:pt x="46695" y="937491"/>
                  <a:pt x="29313" y="938581"/>
                  <a:pt x="18986" y="928254"/>
                </a:cubicBezTo>
                <a:cubicBezTo>
                  <a:pt x="8659" y="917928"/>
                  <a:pt x="5131" y="901295"/>
                  <a:pt x="5131" y="886691"/>
                </a:cubicBezTo>
                <a:cubicBezTo>
                  <a:pt x="5131" y="748068"/>
                  <a:pt x="-6415" y="542637"/>
                  <a:pt x="5131" y="457200"/>
                </a:cubicBezTo>
                <a:close/>
              </a:path>
            </a:pathLst>
          </a:cu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-19325" y="5661248"/>
            <a:ext cx="9191034" cy="12272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48" y="669848"/>
            <a:ext cx="7168304" cy="5711480"/>
          </a:xfrm>
          <a:prstGeom prst="rect">
            <a:avLst/>
          </a:prstGeom>
        </p:spPr>
      </p:pic>
      <p:sp>
        <p:nvSpPr>
          <p:cNvPr id="3" name="2 Rectángulo redondeado"/>
          <p:cNvSpPr/>
          <p:nvPr/>
        </p:nvSpPr>
        <p:spPr>
          <a:xfrm>
            <a:off x="2195736" y="1916832"/>
            <a:ext cx="1447036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Miss White</a:t>
            </a:r>
            <a:endParaRPr lang="es-ES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6228184" y="1916832"/>
            <a:ext cx="1591052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Grahams</a:t>
            </a:r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251520" y="67851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/>
              <a:t>What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was</a:t>
            </a:r>
            <a:r>
              <a:rPr lang="es-ES_tradnl" sz="2800" b="1" dirty="0" smtClean="0"/>
              <a:t> Miss White </a:t>
            </a:r>
            <a:r>
              <a:rPr lang="es-ES_tradnl" sz="2800" b="1" dirty="0" err="1" smtClean="0"/>
              <a:t>doing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when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the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tow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truck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arrived</a:t>
            </a:r>
            <a:r>
              <a:rPr lang="es-ES_tradnl" sz="2800" b="1" dirty="0" smtClean="0"/>
              <a:t>?</a:t>
            </a:r>
            <a:endParaRPr lang="es-ES" sz="2800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1862541" y="529516"/>
            <a:ext cx="5530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/>
              <a:t>She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was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using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her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computer</a:t>
            </a:r>
            <a:r>
              <a:rPr lang="es-ES_tradnl" sz="2800" b="1" dirty="0" smtClean="0"/>
              <a:t>.</a:t>
            </a:r>
            <a:endParaRPr lang="es-ES" sz="2800" b="1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6429535" y="4149080"/>
            <a:ext cx="1310817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Mr</a:t>
            </a:r>
            <a:r>
              <a:rPr lang="es-ES_tradnl" dirty="0" smtClean="0"/>
              <a:t> Lean </a:t>
            </a:r>
            <a:endParaRPr lang="es-E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4338" y="2396651"/>
            <a:ext cx="1869980" cy="15209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hasslefreeclipart.com/clipart_compusers/images/woman.gif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755" y1="58333" x2="10612" y2="68981"/>
                        <a14:foregroundMark x1="20816" y1="87963" x2="20408" y2="90741"/>
                        <a14:foregroundMark x1="20000" y1="93519" x2="20408" y2="95833"/>
                        <a14:foregroundMark x1="19184" y1="93056" x2="15510" y2="93056"/>
                        <a14:foregroundMark x1="22449" y1="93056" x2="24082" y2="93519"/>
                        <a14:foregroundMark x1="24082" y1="83333" x2="15510" y2="81944"/>
                        <a14:foregroundMark x1="30612" y1="93519" x2="40000" y2="9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918" y="2288428"/>
            <a:ext cx="1847883" cy="16291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coralspringslivingquarters.com/image_store/uploads/3/3/1/0/9/ar13347044039013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1250" r="100000">
                        <a14:foregroundMark x1="49500" y1="21195" x2="57875" y2="19061"/>
                        <a14:foregroundMark x1="50000" y1="23898" x2="51625" y2="25605"/>
                        <a14:foregroundMark x1="54500" y1="23898" x2="59000" y2="24324"/>
                        <a14:foregroundMark x1="57500" y1="20626" x2="61500" y2="24324"/>
                        <a14:foregroundMark x1="62500" y1="21195" x2="68000" y2="16501"/>
                        <a14:foregroundMark x1="58875" y1="26174" x2="61625" y2="26885"/>
                        <a14:foregroundMark x1="63750" y1="23898" x2="72000" y2="18634"/>
                        <a14:foregroundMark x1="60375" y1="17354" x2="59625" y2="16643"/>
                        <a14:foregroundMark x1="74500" y1="13940" x2="74250" y2="123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86"/>
          <a:stretch/>
        </p:blipFill>
        <p:spPr bwMode="auto">
          <a:xfrm>
            <a:off x="1312426" y="4279308"/>
            <a:ext cx="1649865" cy="18973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 redondeado"/>
          <p:cNvSpPr/>
          <p:nvPr/>
        </p:nvSpPr>
        <p:spPr>
          <a:xfrm>
            <a:off x="2418498" y="4062822"/>
            <a:ext cx="1217398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Mr</a:t>
            </a:r>
            <a:r>
              <a:rPr lang="es-ES_tradnl" dirty="0" smtClean="0"/>
              <a:t> Smith</a:t>
            </a:r>
            <a:endParaRPr lang="es-ES" dirty="0"/>
          </a:p>
        </p:txBody>
      </p:sp>
      <p:grpSp>
        <p:nvGrpSpPr>
          <p:cNvPr id="30" name="29 Grupo"/>
          <p:cNvGrpSpPr/>
          <p:nvPr/>
        </p:nvGrpSpPr>
        <p:grpSpPr>
          <a:xfrm>
            <a:off x="6312778" y="4553191"/>
            <a:ext cx="1228917" cy="1532049"/>
            <a:chOff x="-614967" y="2195581"/>
            <a:chExt cx="1732973" cy="2133519"/>
          </a:xfrm>
        </p:grpSpPr>
        <p:pic>
          <p:nvPicPr>
            <p:cNvPr id="31" name="Picture 10" descr="http://www.maledietfacts.com/wpimages/wpeb165d8e_06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31604" y1="11494" x2="41509" y2="13410"/>
                          <a14:foregroundMark x1="36321" y1="24904" x2="31604" y2="32950"/>
                          <a14:foregroundMark x1="13208" y1="96935" x2="26887" y2="91954"/>
                          <a14:foregroundMark x1="43396" y1="92720" x2="62736" y2="94636"/>
                          <a14:foregroundMark x1="86321" y1="48276" x2="89151" y2="54023"/>
                          <a14:foregroundMark x1="91981" y1="51341" x2="94340" y2="57471"/>
                          <a14:foregroundMark x1="92925" y1="59770" x2="98113" y2="60920"/>
                          <a14:foregroundMark x1="78302" y1="57471" x2="75472" y2="59770"/>
                          <a14:foregroundMark x1="81132" y1="51341" x2="81604" y2="54406"/>
                          <a14:foregroundMark x1="79245" y1="56322" x2="72170" y2="59770"/>
                          <a14:foregroundMark x1="44340" y1="12644" x2="54717" y2="9579"/>
                          <a14:foregroundMark x1="36321" y1="7280" x2="33962" y2="8812"/>
                          <a14:foregroundMark x1="32547" y1="19157" x2="37264" y2="19540"/>
                          <a14:foregroundMark x1="34906" y1="15326" x2="36792" y2="16858"/>
                          <a14:foregroundMark x1="6132" y1="90038" x2="6132" y2="93870"/>
                          <a14:foregroundMark x1="60377" y1="96935" x2="68868" y2="96552"/>
                          <a14:foregroundMark x1="16509" y1="82375" x2="45755" y2="85057"/>
                          <a14:foregroundMark x1="40094" y1="4215" x2="36792" y2="6130"/>
                          <a14:foregroundMark x1="29717" y1="17625" x2="28774" y2="19540"/>
                          <a14:foregroundMark x1="65094" y1="15326" x2="72170" y2="15326"/>
                          <a14:foregroundMark x1="76887" y1="18008" x2="79245" y2="22605"/>
                          <a14:foregroundMark x1="76887" y1="24904" x2="72642" y2="28352"/>
                          <a14:foregroundMark x1="64623" y1="30651" x2="67925" y2="33333"/>
                          <a14:foregroundMark x1="77358" y1="34483" x2="70283" y2="42146"/>
                          <a14:foregroundMark x1="16038" y1="82759" x2="30189" y2="85057"/>
                          <a14:foregroundMark x1="46698" y1="2299" x2="49057" y2="7280"/>
                          <a14:foregroundMark x1="54245" y1="13027" x2="59434" y2="16092"/>
                          <a14:foregroundMark x1="61321" y1="80460" x2="59906" y2="85441"/>
                          <a14:foregroundMark x1="24057" y1="38697" x2="22170" y2="46360"/>
                          <a14:foregroundMark x1="25472" y1="88889" x2="16981" y2="90038"/>
                          <a14:foregroundMark x1="80189" y1="55172" x2="73585" y2="58238"/>
                          <a14:foregroundMark x1="68396" y1="14559" x2="76887" y2="17625"/>
                          <a14:foregroundMark x1="85849" y1="36782" x2="86792" y2="37548"/>
                          <a14:foregroundMark x1="83962" y1="39464" x2="83962" y2="39464"/>
                          <a14:foregroundMark x1="87264" y1="40230" x2="88679" y2="40230"/>
                          <a14:foregroundMark x1="84906" y1="43678" x2="84906" y2="436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4967" y="2195581"/>
              <a:ext cx="1732973" cy="213351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31 Forma libre"/>
            <p:cNvSpPr/>
            <p:nvPr/>
          </p:nvSpPr>
          <p:spPr>
            <a:xfrm>
              <a:off x="342900" y="2797051"/>
              <a:ext cx="342900" cy="135793"/>
            </a:xfrm>
            <a:custGeom>
              <a:avLst/>
              <a:gdLst>
                <a:gd name="connsiteX0" fmla="*/ 142875 w 342900"/>
                <a:gd name="connsiteY0" fmla="*/ 2077 h 135793"/>
                <a:gd name="connsiteX1" fmla="*/ 57150 w 342900"/>
                <a:gd name="connsiteY1" fmla="*/ 30652 h 135793"/>
                <a:gd name="connsiteX2" fmla="*/ 47625 w 342900"/>
                <a:gd name="connsiteY2" fmla="*/ 59227 h 135793"/>
                <a:gd name="connsiteX3" fmla="*/ 0 w 342900"/>
                <a:gd name="connsiteY3" fmla="*/ 106852 h 135793"/>
                <a:gd name="connsiteX4" fmla="*/ 28575 w 342900"/>
                <a:gd name="connsiteY4" fmla="*/ 116377 h 135793"/>
                <a:gd name="connsiteX5" fmla="*/ 57150 w 342900"/>
                <a:gd name="connsiteY5" fmla="*/ 135427 h 135793"/>
                <a:gd name="connsiteX6" fmla="*/ 123825 w 342900"/>
                <a:gd name="connsiteY6" fmla="*/ 125902 h 135793"/>
                <a:gd name="connsiteX7" fmla="*/ 180975 w 342900"/>
                <a:gd name="connsiteY7" fmla="*/ 97327 h 135793"/>
                <a:gd name="connsiteX8" fmla="*/ 209550 w 342900"/>
                <a:gd name="connsiteY8" fmla="*/ 87802 h 135793"/>
                <a:gd name="connsiteX9" fmla="*/ 314325 w 342900"/>
                <a:gd name="connsiteY9" fmla="*/ 97327 h 135793"/>
                <a:gd name="connsiteX10" fmla="*/ 342900 w 342900"/>
                <a:gd name="connsiteY10" fmla="*/ 87802 h 135793"/>
                <a:gd name="connsiteX11" fmla="*/ 295275 w 342900"/>
                <a:gd name="connsiteY11" fmla="*/ 49702 h 135793"/>
                <a:gd name="connsiteX12" fmla="*/ 276225 w 342900"/>
                <a:gd name="connsiteY12" fmla="*/ 21127 h 135793"/>
                <a:gd name="connsiteX13" fmla="*/ 142875 w 342900"/>
                <a:gd name="connsiteY13" fmla="*/ 2077 h 13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2900" h="135793">
                  <a:moveTo>
                    <a:pt x="142875" y="2077"/>
                  </a:moveTo>
                  <a:cubicBezTo>
                    <a:pt x="106363" y="3664"/>
                    <a:pt x="77755" y="4896"/>
                    <a:pt x="57150" y="30652"/>
                  </a:cubicBezTo>
                  <a:cubicBezTo>
                    <a:pt x="50878" y="38492"/>
                    <a:pt x="52115" y="50247"/>
                    <a:pt x="47625" y="59227"/>
                  </a:cubicBezTo>
                  <a:cubicBezTo>
                    <a:pt x="31750" y="90977"/>
                    <a:pt x="28575" y="87802"/>
                    <a:pt x="0" y="106852"/>
                  </a:cubicBezTo>
                  <a:cubicBezTo>
                    <a:pt x="9525" y="110027"/>
                    <a:pt x="19595" y="111887"/>
                    <a:pt x="28575" y="116377"/>
                  </a:cubicBezTo>
                  <a:cubicBezTo>
                    <a:pt x="38814" y="121497"/>
                    <a:pt x="45759" y="134288"/>
                    <a:pt x="57150" y="135427"/>
                  </a:cubicBezTo>
                  <a:cubicBezTo>
                    <a:pt x="79489" y="137661"/>
                    <a:pt x="101600" y="129077"/>
                    <a:pt x="123825" y="125902"/>
                  </a:cubicBezTo>
                  <a:cubicBezTo>
                    <a:pt x="195649" y="101961"/>
                    <a:pt x="107117" y="134256"/>
                    <a:pt x="180975" y="97327"/>
                  </a:cubicBezTo>
                  <a:cubicBezTo>
                    <a:pt x="189955" y="92837"/>
                    <a:pt x="200025" y="90977"/>
                    <a:pt x="209550" y="87802"/>
                  </a:cubicBezTo>
                  <a:cubicBezTo>
                    <a:pt x="274902" y="109586"/>
                    <a:pt x="252779" y="112713"/>
                    <a:pt x="314325" y="97327"/>
                  </a:cubicBezTo>
                  <a:cubicBezTo>
                    <a:pt x="324065" y="94892"/>
                    <a:pt x="333375" y="90977"/>
                    <a:pt x="342900" y="87802"/>
                  </a:cubicBezTo>
                  <a:cubicBezTo>
                    <a:pt x="288305" y="5910"/>
                    <a:pt x="361000" y="102282"/>
                    <a:pt x="295275" y="49702"/>
                  </a:cubicBezTo>
                  <a:cubicBezTo>
                    <a:pt x="286336" y="42551"/>
                    <a:pt x="285933" y="27194"/>
                    <a:pt x="276225" y="21127"/>
                  </a:cubicBezTo>
                  <a:cubicBezTo>
                    <a:pt x="231287" y="-6959"/>
                    <a:pt x="179387" y="490"/>
                    <a:pt x="142875" y="207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8" name="7 Imagen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3987" y1="39423" x2="52451" y2="70192"/>
                        <a14:foregroundMark x1="55719" y1="12500" x2="47386" y2="17628"/>
                        <a14:foregroundMark x1="5229" y1="65705" x2="5556" y2="71474"/>
                        <a14:foregroundMark x1="5556" y1="75321" x2="23856" y2="63141"/>
                        <a14:foregroundMark x1="26471" y1="59936" x2="50654" y2="74679"/>
                        <a14:foregroundMark x1="55719" y1="69551" x2="64542" y2="84295"/>
                        <a14:foregroundMark x1="88725" y1="50321" x2="90359" y2="62500"/>
                        <a14:foregroundMark x1="93627" y1="55449" x2="96569" y2="53526"/>
                        <a14:foregroundMark x1="49673" y1="20833" x2="57026" y2="16987"/>
                        <a14:foregroundMark x1="45425" y1="22115" x2="48693" y2="20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573646"/>
            <a:ext cx="2579091" cy="1314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8" name="Picture 16" descr="http://job114.tistory.com/m/post/getImage/?f=cfile25.uf%40200D58544E2E1AB1046949.jpg&amp;size=480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685" b="100000" l="0" r="100000">
                        <a14:foregroundMark x1="49167" y1="28188" x2="53542" y2="32215"/>
                        <a14:foregroundMark x1="65625" y1="30201" x2="57917" y2="39262"/>
                        <a14:foregroundMark x1="17292" y1="64430" x2="21458" y2="72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692" b="9064"/>
          <a:stretch/>
        </p:blipFill>
        <p:spPr bwMode="auto">
          <a:xfrm>
            <a:off x="2366593" y="4951624"/>
            <a:ext cx="2784852" cy="18648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8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0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Forma libre"/>
          <p:cNvSpPr/>
          <p:nvPr/>
        </p:nvSpPr>
        <p:spPr>
          <a:xfrm>
            <a:off x="-18986" y="5053997"/>
            <a:ext cx="9190695" cy="1039299"/>
          </a:xfrm>
          <a:custGeom>
            <a:avLst/>
            <a:gdLst>
              <a:gd name="connsiteX0" fmla="*/ 5131 w 9190695"/>
              <a:gd name="connsiteY0" fmla="*/ 457200 h 1149927"/>
              <a:gd name="connsiteX1" fmla="*/ 74404 w 9190695"/>
              <a:gd name="connsiteY1" fmla="*/ 374072 h 1149927"/>
              <a:gd name="connsiteX2" fmla="*/ 88259 w 9190695"/>
              <a:gd name="connsiteY2" fmla="*/ 318654 h 1149927"/>
              <a:gd name="connsiteX3" fmla="*/ 115968 w 9190695"/>
              <a:gd name="connsiteY3" fmla="*/ 277091 h 1149927"/>
              <a:gd name="connsiteX4" fmla="*/ 171386 w 9190695"/>
              <a:gd name="connsiteY4" fmla="*/ 152400 h 1149927"/>
              <a:gd name="connsiteX5" fmla="*/ 212950 w 9190695"/>
              <a:gd name="connsiteY5" fmla="*/ 55418 h 1149927"/>
              <a:gd name="connsiteX6" fmla="*/ 254513 w 9190695"/>
              <a:gd name="connsiteY6" fmla="*/ 27709 h 1149927"/>
              <a:gd name="connsiteX7" fmla="*/ 282222 w 9190695"/>
              <a:gd name="connsiteY7" fmla="*/ 166254 h 1149927"/>
              <a:gd name="connsiteX8" fmla="*/ 309931 w 9190695"/>
              <a:gd name="connsiteY8" fmla="*/ 249381 h 1149927"/>
              <a:gd name="connsiteX9" fmla="*/ 337641 w 9190695"/>
              <a:gd name="connsiteY9" fmla="*/ 277091 h 1149927"/>
              <a:gd name="connsiteX10" fmla="*/ 365350 w 9190695"/>
              <a:gd name="connsiteY10" fmla="*/ 221672 h 1149927"/>
              <a:gd name="connsiteX11" fmla="*/ 393059 w 9190695"/>
              <a:gd name="connsiteY11" fmla="*/ 180109 h 1149927"/>
              <a:gd name="connsiteX12" fmla="*/ 406913 w 9190695"/>
              <a:gd name="connsiteY12" fmla="*/ 221672 h 1149927"/>
              <a:gd name="connsiteX13" fmla="*/ 448477 w 9190695"/>
              <a:gd name="connsiteY13" fmla="*/ 249381 h 1149927"/>
              <a:gd name="connsiteX14" fmla="*/ 490041 w 9190695"/>
              <a:gd name="connsiteY14" fmla="*/ 235527 h 1149927"/>
              <a:gd name="connsiteX15" fmla="*/ 517750 w 9190695"/>
              <a:gd name="connsiteY15" fmla="*/ 193963 h 1149927"/>
              <a:gd name="connsiteX16" fmla="*/ 559313 w 9190695"/>
              <a:gd name="connsiteY16" fmla="*/ 166254 h 1149927"/>
              <a:gd name="connsiteX17" fmla="*/ 587022 w 9190695"/>
              <a:gd name="connsiteY17" fmla="*/ 221672 h 1149927"/>
              <a:gd name="connsiteX18" fmla="*/ 642441 w 9190695"/>
              <a:gd name="connsiteY18" fmla="*/ 290945 h 1149927"/>
              <a:gd name="connsiteX19" fmla="*/ 656295 w 9190695"/>
              <a:gd name="connsiteY19" fmla="*/ 249381 h 1149927"/>
              <a:gd name="connsiteX20" fmla="*/ 697859 w 9190695"/>
              <a:gd name="connsiteY20" fmla="*/ 207818 h 1149927"/>
              <a:gd name="connsiteX21" fmla="*/ 725568 w 9190695"/>
              <a:gd name="connsiteY21" fmla="*/ 166254 h 1149927"/>
              <a:gd name="connsiteX22" fmla="*/ 794841 w 9190695"/>
              <a:gd name="connsiteY22" fmla="*/ 290945 h 1149927"/>
              <a:gd name="connsiteX23" fmla="*/ 836404 w 9190695"/>
              <a:gd name="connsiteY23" fmla="*/ 263236 h 1149927"/>
              <a:gd name="connsiteX24" fmla="*/ 864113 w 9190695"/>
              <a:gd name="connsiteY24" fmla="*/ 166254 h 1149927"/>
              <a:gd name="connsiteX25" fmla="*/ 877968 w 9190695"/>
              <a:gd name="connsiteY25" fmla="*/ 124691 h 1149927"/>
              <a:gd name="connsiteX26" fmla="*/ 905677 w 9190695"/>
              <a:gd name="connsiteY26" fmla="*/ 13854 h 1149927"/>
              <a:gd name="connsiteX27" fmla="*/ 933386 w 9190695"/>
              <a:gd name="connsiteY27" fmla="*/ 55418 h 1149927"/>
              <a:gd name="connsiteX28" fmla="*/ 961095 w 9190695"/>
              <a:gd name="connsiteY28" fmla="*/ 152400 h 1149927"/>
              <a:gd name="connsiteX29" fmla="*/ 988804 w 9190695"/>
              <a:gd name="connsiteY29" fmla="*/ 235527 h 1149927"/>
              <a:gd name="connsiteX30" fmla="*/ 1002659 w 9190695"/>
              <a:gd name="connsiteY30" fmla="*/ 277091 h 1149927"/>
              <a:gd name="connsiteX31" fmla="*/ 1030368 w 9190695"/>
              <a:gd name="connsiteY31" fmla="*/ 249381 h 1149927"/>
              <a:gd name="connsiteX32" fmla="*/ 1044222 w 9190695"/>
              <a:gd name="connsiteY32" fmla="*/ 207818 h 1149927"/>
              <a:gd name="connsiteX33" fmla="*/ 1071931 w 9190695"/>
              <a:gd name="connsiteY33" fmla="*/ 166254 h 1149927"/>
              <a:gd name="connsiteX34" fmla="*/ 1099641 w 9190695"/>
              <a:gd name="connsiteY34" fmla="*/ 193963 h 1149927"/>
              <a:gd name="connsiteX35" fmla="*/ 1113495 w 9190695"/>
              <a:gd name="connsiteY35" fmla="*/ 235527 h 1149927"/>
              <a:gd name="connsiteX36" fmla="*/ 1155059 w 9190695"/>
              <a:gd name="connsiteY36" fmla="*/ 221672 h 1149927"/>
              <a:gd name="connsiteX37" fmla="*/ 1196622 w 9190695"/>
              <a:gd name="connsiteY37" fmla="*/ 277091 h 1149927"/>
              <a:gd name="connsiteX38" fmla="*/ 1210477 w 9190695"/>
              <a:gd name="connsiteY38" fmla="*/ 332509 h 1149927"/>
              <a:gd name="connsiteX39" fmla="*/ 1265895 w 9190695"/>
              <a:gd name="connsiteY39" fmla="*/ 249381 h 1149927"/>
              <a:gd name="connsiteX40" fmla="*/ 1307459 w 9190695"/>
              <a:gd name="connsiteY40" fmla="*/ 290945 h 1149927"/>
              <a:gd name="connsiteX41" fmla="*/ 1321313 w 9190695"/>
              <a:gd name="connsiteY41" fmla="*/ 332509 h 1149927"/>
              <a:gd name="connsiteX42" fmla="*/ 1390586 w 9190695"/>
              <a:gd name="connsiteY42" fmla="*/ 249381 h 1149927"/>
              <a:gd name="connsiteX43" fmla="*/ 1446004 w 9190695"/>
              <a:gd name="connsiteY43" fmla="*/ 277091 h 1149927"/>
              <a:gd name="connsiteX44" fmla="*/ 1542986 w 9190695"/>
              <a:gd name="connsiteY44" fmla="*/ 374072 h 1149927"/>
              <a:gd name="connsiteX45" fmla="*/ 1570695 w 9190695"/>
              <a:gd name="connsiteY45" fmla="*/ 332509 h 1149927"/>
              <a:gd name="connsiteX46" fmla="*/ 1626113 w 9190695"/>
              <a:gd name="connsiteY46" fmla="*/ 290945 h 1149927"/>
              <a:gd name="connsiteX47" fmla="*/ 1653822 w 9190695"/>
              <a:gd name="connsiteY47" fmla="*/ 332509 h 1149927"/>
              <a:gd name="connsiteX48" fmla="*/ 1695386 w 9190695"/>
              <a:gd name="connsiteY48" fmla="*/ 249381 h 1149927"/>
              <a:gd name="connsiteX49" fmla="*/ 1736950 w 9190695"/>
              <a:gd name="connsiteY49" fmla="*/ 235527 h 1149927"/>
              <a:gd name="connsiteX50" fmla="*/ 1750804 w 9190695"/>
              <a:gd name="connsiteY50" fmla="*/ 277091 h 1149927"/>
              <a:gd name="connsiteX51" fmla="*/ 1806222 w 9190695"/>
              <a:gd name="connsiteY51" fmla="*/ 360218 h 1149927"/>
              <a:gd name="connsiteX52" fmla="*/ 1820077 w 9190695"/>
              <a:gd name="connsiteY52" fmla="*/ 304800 h 1149927"/>
              <a:gd name="connsiteX53" fmla="*/ 1861641 w 9190695"/>
              <a:gd name="connsiteY53" fmla="*/ 318654 h 1149927"/>
              <a:gd name="connsiteX54" fmla="*/ 1917059 w 9190695"/>
              <a:gd name="connsiteY54" fmla="*/ 415636 h 1149927"/>
              <a:gd name="connsiteX55" fmla="*/ 1958622 w 9190695"/>
              <a:gd name="connsiteY55" fmla="*/ 387927 h 1149927"/>
              <a:gd name="connsiteX56" fmla="*/ 1972477 w 9190695"/>
              <a:gd name="connsiteY56" fmla="*/ 346363 h 1149927"/>
              <a:gd name="connsiteX57" fmla="*/ 2041750 w 9190695"/>
              <a:gd name="connsiteY57" fmla="*/ 332509 h 1149927"/>
              <a:gd name="connsiteX58" fmla="*/ 2152586 w 9190695"/>
              <a:gd name="connsiteY58" fmla="*/ 318654 h 1149927"/>
              <a:gd name="connsiteX59" fmla="*/ 2748331 w 9190695"/>
              <a:gd name="connsiteY59" fmla="*/ 332509 h 1149927"/>
              <a:gd name="connsiteX60" fmla="*/ 2817604 w 9190695"/>
              <a:gd name="connsiteY60" fmla="*/ 346363 h 1149927"/>
              <a:gd name="connsiteX61" fmla="*/ 3219386 w 9190695"/>
              <a:gd name="connsiteY61" fmla="*/ 332509 h 1149927"/>
              <a:gd name="connsiteX62" fmla="*/ 3579604 w 9190695"/>
              <a:gd name="connsiteY62" fmla="*/ 304800 h 1149927"/>
              <a:gd name="connsiteX63" fmla="*/ 4258477 w 9190695"/>
              <a:gd name="connsiteY63" fmla="*/ 290945 h 1149927"/>
              <a:gd name="connsiteX64" fmla="*/ 4771095 w 9190695"/>
              <a:gd name="connsiteY64" fmla="*/ 263236 h 1149927"/>
              <a:gd name="connsiteX65" fmla="*/ 6018004 w 9190695"/>
              <a:gd name="connsiteY65" fmla="*/ 235527 h 1149927"/>
              <a:gd name="connsiteX66" fmla="*/ 6433641 w 9190695"/>
              <a:gd name="connsiteY66" fmla="*/ 249381 h 1149927"/>
              <a:gd name="connsiteX67" fmla="*/ 6572186 w 9190695"/>
              <a:gd name="connsiteY67" fmla="*/ 263236 h 1149927"/>
              <a:gd name="connsiteX68" fmla="*/ 6738441 w 9190695"/>
              <a:gd name="connsiteY68" fmla="*/ 277091 h 1149927"/>
              <a:gd name="connsiteX69" fmla="*/ 6793859 w 9190695"/>
              <a:gd name="connsiteY69" fmla="*/ 304800 h 1149927"/>
              <a:gd name="connsiteX70" fmla="*/ 6863131 w 9190695"/>
              <a:gd name="connsiteY70" fmla="*/ 318654 h 1149927"/>
              <a:gd name="connsiteX71" fmla="*/ 7292622 w 9190695"/>
              <a:gd name="connsiteY71" fmla="*/ 304800 h 1149927"/>
              <a:gd name="connsiteX72" fmla="*/ 7334186 w 9190695"/>
              <a:gd name="connsiteY72" fmla="*/ 277091 h 1149927"/>
              <a:gd name="connsiteX73" fmla="*/ 7445022 w 9190695"/>
              <a:gd name="connsiteY73" fmla="*/ 263236 h 1149927"/>
              <a:gd name="connsiteX74" fmla="*/ 7542004 w 9190695"/>
              <a:gd name="connsiteY74" fmla="*/ 249381 h 1149927"/>
              <a:gd name="connsiteX75" fmla="*/ 7625131 w 9190695"/>
              <a:gd name="connsiteY75" fmla="*/ 193963 h 1149927"/>
              <a:gd name="connsiteX76" fmla="*/ 7638986 w 9190695"/>
              <a:gd name="connsiteY76" fmla="*/ 152400 h 1149927"/>
              <a:gd name="connsiteX77" fmla="*/ 7708259 w 9190695"/>
              <a:gd name="connsiteY77" fmla="*/ 83127 h 1149927"/>
              <a:gd name="connsiteX78" fmla="*/ 7763677 w 9190695"/>
              <a:gd name="connsiteY78" fmla="*/ 69272 h 1149927"/>
              <a:gd name="connsiteX79" fmla="*/ 7777531 w 9190695"/>
              <a:gd name="connsiteY79" fmla="*/ 110836 h 1149927"/>
              <a:gd name="connsiteX80" fmla="*/ 7819095 w 9190695"/>
              <a:gd name="connsiteY80" fmla="*/ 193963 h 1149927"/>
              <a:gd name="connsiteX81" fmla="*/ 7874513 w 9190695"/>
              <a:gd name="connsiteY81" fmla="*/ 207818 h 1149927"/>
              <a:gd name="connsiteX82" fmla="*/ 7929931 w 9190695"/>
              <a:gd name="connsiteY82" fmla="*/ 180109 h 1149927"/>
              <a:gd name="connsiteX83" fmla="*/ 7943786 w 9190695"/>
              <a:gd name="connsiteY83" fmla="*/ 83127 h 1149927"/>
              <a:gd name="connsiteX84" fmla="*/ 7971495 w 9190695"/>
              <a:gd name="connsiteY84" fmla="*/ 166254 h 1149927"/>
              <a:gd name="connsiteX85" fmla="*/ 8013059 w 9190695"/>
              <a:gd name="connsiteY85" fmla="*/ 207818 h 1149927"/>
              <a:gd name="connsiteX86" fmla="*/ 8040768 w 9190695"/>
              <a:gd name="connsiteY86" fmla="*/ 263236 h 1149927"/>
              <a:gd name="connsiteX87" fmla="*/ 8068477 w 9190695"/>
              <a:gd name="connsiteY87" fmla="*/ 304800 h 1149927"/>
              <a:gd name="connsiteX88" fmla="*/ 8082331 w 9190695"/>
              <a:gd name="connsiteY88" fmla="*/ 346363 h 1149927"/>
              <a:gd name="connsiteX89" fmla="*/ 8110041 w 9190695"/>
              <a:gd name="connsiteY89" fmla="*/ 318654 h 1149927"/>
              <a:gd name="connsiteX90" fmla="*/ 8137750 w 9190695"/>
              <a:gd name="connsiteY90" fmla="*/ 235527 h 1149927"/>
              <a:gd name="connsiteX91" fmla="*/ 8151604 w 9190695"/>
              <a:gd name="connsiteY91" fmla="*/ 193963 h 1149927"/>
              <a:gd name="connsiteX92" fmla="*/ 8179313 w 9190695"/>
              <a:gd name="connsiteY92" fmla="*/ 152400 h 1149927"/>
              <a:gd name="connsiteX93" fmla="*/ 8220877 w 9190695"/>
              <a:gd name="connsiteY93" fmla="*/ 180109 h 1149927"/>
              <a:gd name="connsiteX94" fmla="*/ 8248586 w 9190695"/>
              <a:gd name="connsiteY94" fmla="*/ 152400 h 1149927"/>
              <a:gd name="connsiteX95" fmla="*/ 8276295 w 9190695"/>
              <a:gd name="connsiteY95" fmla="*/ 193963 h 1149927"/>
              <a:gd name="connsiteX96" fmla="*/ 8317859 w 9190695"/>
              <a:gd name="connsiteY96" fmla="*/ 180109 h 1149927"/>
              <a:gd name="connsiteX97" fmla="*/ 8331713 w 9190695"/>
              <a:gd name="connsiteY97" fmla="*/ 138545 h 1149927"/>
              <a:gd name="connsiteX98" fmla="*/ 8359422 w 9190695"/>
              <a:gd name="connsiteY98" fmla="*/ 41563 h 1149927"/>
              <a:gd name="connsiteX99" fmla="*/ 8414841 w 9190695"/>
              <a:gd name="connsiteY99" fmla="*/ 0 h 1149927"/>
              <a:gd name="connsiteX100" fmla="*/ 8484113 w 9190695"/>
              <a:gd name="connsiteY100" fmla="*/ 96981 h 1149927"/>
              <a:gd name="connsiteX101" fmla="*/ 8539531 w 9190695"/>
              <a:gd name="connsiteY101" fmla="*/ 166254 h 1149927"/>
              <a:gd name="connsiteX102" fmla="*/ 8553386 w 9190695"/>
              <a:gd name="connsiteY102" fmla="*/ 207818 h 1149927"/>
              <a:gd name="connsiteX103" fmla="*/ 8581095 w 9190695"/>
              <a:gd name="connsiteY103" fmla="*/ 263236 h 1149927"/>
              <a:gd name="connsiteX104" fmla="*/ 8608804 w 9190695"/>
              <a:gd name="connsiteY104" fmla="*/ 221672 h 1149927"/>
              <a:gd name="connsiteX105" fmla="*/ 8650368 w 9190695"/>
              <a:gd name="connsiteY105" fmla="*/ 138545 h 1149927"/>
              <a:gd name="connsiteX106" fmla="*/ 8691931 w 9190695"/>
              <a:gd name="connsiteY106" fmla="*/ 152400 h 1149927"/>
              <a:gd name="connsiteX107" fmla="*/ 8747350 w 9190695"/>
              <a:gd name="connsiteY107" fmla="*/ 221672 h 1149927"/>
              <a:gd name="connsiteX108" fmla="*/ 8761204 w 9190695"/>
              <a:gd name="connsiteY108" fmla="*/ 263236 h 1149927"/>
              <a:gd name="connsiteX109" fmla="*/ 8816622 w 9190695"/>
              <a:gd name="connsiteY109" fmla="*/ 193963 h 1149927"/>
              <a:gd name="connsiteX110" fmla="*/ 8858186 w 9190695"/>
              <a:gd name="connsiteY110" fmla="*/ 235527 h 1149927"/>
              <a:gd name="connsiteX111" fmla="*/ 8899750 w 9190695"/>
              <a:gd name="connsiteY111" fmla="*/ 235527 h 1149927"/>
              <a:gd name="connsiteX112" fmla="*/ 8941313 w 9190695"/>
              <a:gd name="connsiteY112" fmla="*/ 235527 h 1149927"/>
              <a:gd name="connsiteX113" fmla="*/ 8982877 w 9190695"/>
              <a:gd name="connsiteY113" fmla="*/ 221672 h 1149927"/>
              <a:gd name="connsiteX114" fmla="*/ 8996731 w 9190695"/>
              <a:gd name="connsiteY114" fmla="*/ 180109 h 1149927"/>
              <a:gd name="connsiteX115" fmla="*/ 9107568 w 9190695"/>
              <a:gd name="connsiteY115" fmla="*/ 207818 h 1149927"/>
              <a:gd name="connsiteX116" fmla="*/ 9149131 w 9190695"/>
              <a:gd name="connsiteY116" fmla="*/ 249381 h 1149927"/>
              <a:gd name="connsiteX117" fmla="*/ 9162986 w 9190695"/>
              <a:gd name="connsiteY117" fmla="*/ 290945 h 1149927"/>
              <a:gd name="connsiteX118" fmla="*/ 9190695 w 9190695"/>
              <a:gd name="connsiteY118" fmla="*/ 692727 h 1149927"/>
              <a:gd name="connsiteX119" fmla="*/ 9052150 w 9190695"/>
              <a:gd name="connsiteY119" fmla="*/ 762000 h 1149927"/>
              <a:gd name="connsiteX120" fmla="*/ 8996731 w 9190695"/>
              <a:gd name="connsiteY120" fmla="*/ 803563 h 1149927"/>
              <a:gd name="connsiteX121" fmla="*/ 8899750 w 9190695"/>
              <a:gd name="connsiteY121" fmla="*/ 831272 h 1149927"/>
              <a:gd name="connsiteX122" fmla="*/ 8816622 w 9190695"/>
              <a:gd name="connsiteY122" fmla="*/ 858981 h 1149927"/>
              <a:gd name="connsiteX123" fmla="*/ 8775059 w 9190695"/>
              <a:gd name="connsiteY123" fmla="*/ 872836 h 1149927"/>
              <a:gd name="connsiteX124" fmla="*/ 8650368 w 9190695"/>
              <a:gd name="connsiteY124" fmla="*/ 900545 h 1149927"/>
              <a:gd name="connsiteX125" fmla="*/ 8525677 w 9190695"/>
              <a:gd name="connsiteY125" fmla="*/ 928254 h 1149927"/>
              <a:gd name="connsiteX126" fmla="*/ 8428695 w 9190695"/>
              <a:gd name="connsiteY126" fmla="*/ 942109 h 1149927"/>
              <a:gd name="connsiteX127" fmla="*/ 8387131 w 9190695"/>
              <a:gd name="connsiteY127" fmla="*/ 955963 h 1149927"/>
              <a:gd name="connsiteX128" fmla="*/ 7694404 w 9190695"/>
              <a:gd name="connsiteY128" fmla="*/ 983672 h 1149927"/>
              <a:gd name="connsiteX129" fmla="*/ 7306477 w 9190695"/>
              <a:gd name="connsiteY129" fmla="*/ 997527 h 1149927"/>
              <a:gd name="connsiteX130" fmla="*/ 7112513 w 9190695"/>
              <a:gd name="connsiteY130" fmla="*/ 1011381 h 1149927"/>
              <a:gd name="connsiteX131" fmla="*/ 6960113 w 9190695"/>
              <a:gd name="connsiteY131" fmla="*/ 1025236 h 1149927"/>
              <a:gd name="connsiteX132" fmla="*/ 6142695 w 9190695"/>
              <a:gd name="connsiteY132" fmla="*/ 1039091 h 1149927"/>
              <a:gd name="connsiteX133" fmla="*/ 6004150 w 9190695"/>
              <a:gd name="connsiteY133" fmla="*/ 1066800 h 1149927"/>
              <a:gd name="connsiteX134" fmla="*/ 5962586 w 9190695"/>
              <a:gd name="connsiteY134" fmla="*/ 1080654 h 1149927"/>
              <a:gd name="connsiteX135" fmla="*/ 5810186 w 9190695"/>
              <a:gd name="connsiteY135" fmla="*/ 1094509 h 1149927"/>
              <a:gd name="connsiteX136" fmla="*/ 5560804 w 9190695"/>
              <a:gd name="connsiteY136" fmla="*/ 1136072 h 1149927"/>
              <a:gd name="connsiteX137" fmla="*/ 5311422 w 9190695"/>
              <a:gd name="connsiteY137" fmla="*/ 1149927 h 1149927"/>
              <a:gd name="connsiteX138" fmla="*/ 3094695 w 9190695"/>
              <a:gd name="connsiteY138" fmla="*/ 1122218 h 1149927"/>
              <a:gd name="connsiteX139" fmla="*/ 2928441 w 9190695"/>
              <a:gd name="connsiteY139" fmla="*/ 1108363 h 1149927"/>
              <a:gd name="connsiteX140" fmla="*/ 2692913 w 9190695"/>
              <a:gd name="connsiteY140" fmla="*/ 1080654 h 1149927"/>
              <a:gd name="connsiteX141" fmla="*/ 2346550 w 9190695"/>
              <a:gd name="connsiteY141" fmla="*/ 1066800 h 1149927"/>
              <a:gd name="connsiteX142" fmla="*/ 2152586 w 9190695"/>
              <a:gd name="connsiteY142" fmla="*/ 1052945 h 1149927"/>
              <a:gd name="connsiteX143" fmla="*/ 1833931 w 9190695"/>
              <a:gd name="connsiteY143" fmla="*/ 1039091 h 1149927"/>
              <a:gd name="connsiteX144" fmla="*/ 1542986 w 9190695"/>
              <a:gd name="connsiteY144" fmla="*/ 1011381 h 1149927"/>
              <a:gd name="connsiteX145" fmla="*/ 1085786 w 9190695"/>
              <a:gd name="connsiteY145" fmla="*/ 983672 h 1149927"/>
              <a:gd name="connsiteX146" fmla="*/ 988804 w 9190695"/>
              <a:gd name="connsiteY146" fmla="*/ 969818 h 1149927"/>
              <a:gd name="connsiteX147" fmla="*/ 462331 w 9190695"/>
              <a:gd name="connsiteY147" fmla="*/ 955963 h 1149927"/>
              <a:gd name="connsiteX148" fmla="*/ 60550 w 9190695"/>
              <a:gd name="connsiteY148" fmla="*/ 942109 h 1149927"/>
              <a:gd name="connsiteX149" fmla="*/ 18986 w 9190695"/>
              <a:gd name="connsiteY149" fmla="*/ 928254 h 1149927"/>
              <a:gd name="connsiteX150" fmla="*/ 5131 w 9190695"/>
              <a:gd name="connsiteY150" fmla="*/ 886691 h 1149927"/>
              <a:gd name="connsiteX151" fmla="*/ 5131 w 9190695"/>
              <a:gd name="connsiteY151" fmla="*/ 457200 h 114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9190695" h="1149927">
                <a:moveTo>
                  <a:pt x="5131" y="457200"/>
                </a:moveTo>
                <a:cubicBezTo>
                  <a:pt x="16677" y="371763"/>
                  <a:pt x="55846" y="405001"/>
                  <a:pt x="74404" y="374072"/>
                </a:cubicBezTo>
                <a:cubicBezTo>
                  <a:pt x="84201" y="357744"/>
                  <a:pt x="80758" y="336156"/>
                  <a:pt x="88259" y="318654"/>
                </a:cubicBezTo>
                <a:cubicBezTo>
                  <a:pt x="94818" y="303349"/>
                  <a:pt x="106732" y="290945"/>
                  <a:pt x="115968" y="277091"/>
                </a:cubicBezTo>
                <a:cubicBezTo>
                  <a:pt x="148942" y="178167"/>
                  <a:pt x="127475" y="218266"/>
                  <a:pt x="171386" y="152400"/>
                </a:cubicBezTo>
                <a:cubicBezTo>
                  <a:pt x="181985" y="110004"/>
                  <a:pt x="181057" y="87311"/>
                  <a:pt x="212950" y="55418"/>
                </a:cubicBezTo>
                <a:cubicBezTo>
                  <a:pt x="224724" y="43644"/>
                  <a:pt x="240659" y="36945"/>
                  <a:pt x="254513" y="27709"/>
                </a:cubicBezTo>
                <a:cubicBezTo>
                  <a:pt x="292932" y="142962"/>
                  <a:pt x="234467" y="-40689"/>
                  <a:pt x="282222" y="166254"/>
                </a:cubicBezTo>
                <a:cubicBezTo>
                  <a:pt x="288790" y="194714"/>
                  <a:pt x="289278" y="228728"/>
                  <a:pt x="309931" y="249381"/>
                </a:cubicBezTo>
                <a:lnTo>
                  <a:pt x="337641" y="277091"/>
                </a:lnTo>
                <a:cubicBezTo>
                  <a:pt x="346877" y="258618"/>
                  <a:pt x="355103" y="239604"/>
                  <a:pt x="365350" y="221672"/>
                </a:cubicBezTo>
                <a:cubicBezTo>
                  <a:pt x="373611" y="207215"/>
                  <a:pt x="376408" y="180109"/>
                  <a:pt x="393059" y="180109"/>
                </a:cubicBezTo>
                <a:cubicBezTo>
                  <a:pt x="407663" y="180109"/>
                  <a:pt x="397790" y="210268"/>
                  <a:pt x="406913" y="221672"/>
                </a:cubicBezTo>
                <a:cubicBezTo>
                  <a:pt x="417315" y="234674"/>
                  <a:pt x="434622" y="240145"/>
                  <a:pt x="448477" y="249381"/>
                </a:cubicBezTo>
                <a:cubicBezTo>
                  <a:pt x="462332" y="244763"/>
                  <a:pt x="478637" y="244650"/>
                  <a:pt x="490041" y="235527"/>
                </a:cubicBezTo>
                <a:cubicBezTo>
                  <a:pt x="503043" y="225125"/>
                  <a:pt x="505976" y="205737"/>
                  <a:pt x="517750" y="193963"/>
                </a:cubicBezTo>
                <a:cubicBezTo>
                  <a:pt x="529524" y="182189"/>
                  <a:pt x="545459" y="175490"/>
                  <a:pt x="559313" y="166254"/>
                </a:cubicBezTo>
                <a:cubicBezTo>
                  <a:pt x="568549" y="184727"/>
                  <a:pt x="582378" y="201548"/>
                  <a:pt x="587022" y="221672"/>
                </a:cubicBezTo>
                <a:cubicBezTo>
                  <a:pt x="616937" y="351300"/>
                  <a:pt x="568326" y="389764"/>
                  <a:pt x="642441" y="290945"/>
                </a:cubicBezTo>
                <a:cubicBezTo>
                  <a:pt x="647059" y="277090"/>
                  <a:pt x="648194" y="261532"/>
                  <a:pt x="656295" y="249381"/>
                </a:cubicBezTo>
                <a:cubicBezTo>
                  <a:pt x="667163" y="233078"/>
                  <a:pt x="685316" y="222870"/>
                  <a:pt x="697859" y="207818"/>
                </a:cubicBezTo>
                <a:cubicBezTo>
                  <a:pt x="708519" y="195026"/>
                  <a:pt x="716332" y="180109"/>
                  <a:pt x="725568" y="166254"/>
                </a:cubicBezTo>
                <a:cubicBezTo>
                  <a:pt x="789087" y="261532"/>
                  <a:pt x="770455" y="217788"/>
                  <a:pt x="794841" y="290945"/>
                </a:cubicBezTo>
                <a:cubicBezTo>
                  <a:pt x="808695" y="281709"/>
                  <a:pt x="826002" y="276238"/>
                  <a:pt x="836404" y="263236"/>
                </a:cubicBezTo>
                <a:cubicBezTo>
                  <a:pt x="843787" y="254007"/>
                  <a:pt x="863006" y="170130"/>
                  <a:pt x="864113" y="166254"/>
                </a:cubicBezTo>
                <a:cubicBezTo>
                  <a:pt x="868125" y="152212"/>
                  <a:pt x="874426" y="138859"/>
                  <a:pt x="877968" y="124691"/>
                </a:cubicBezTo>
                <a:lnTo>
                  <a:pt x="905677" y="13854"/>
                </a:lnTo>
                <a:cubicBezTo>
                  <a:pt x="914913" y="27709"/>
                  <a:pt x="925939" y="40525"/>
                  <a:pt x="933386" y="55418"/>
                </a:cubicBezTo>
                <a:cubicBezTo>
                  <a:pt x="945030" y="78705"/>
                  <a:pt x="954434" y="130196"/>
                  <a:pt x="961095" y="152400"/>
                </a:cubicBezTo>
                <a:cubicBezTo>
                  <a:pt x="969488" y="180376"/>
                  <a:pt x="979568" y="207818"/>
                  <a:pt x="988804" y="235527"/>
                </a:cubicBezTo>
                <a:lnTo>
                  <a:pt x="1002659" y="277091"/>
                </a:lnTo>
                <a:cubicBezTo>
                  <a:pt x="1011895" y="267854"/>
                  <a:pt x="1023648" y="260582"/>
                  <a:pt x="1030368" y="249381"/>
                </a:cubicBezTo>
                <a:cubicBezTo>
                  <a:pt x="1037881" y="236858"/>
                  <a:pt x="1037691" y="220880"/>
                  <a:pt x="1044222" y="207818"/>
                </a:cubicBezTo>
                <a:cubicBezTo>
                  <a:pt x="1051669" y="192925"/>
                  <a:pt x="1062695" y="180109"/>
                  <a:pt x="1071931" y="166254"/>
                </a:cubicBezTo>
                <a:cubicBezTo>
                  <a:pt x="1081168" y="175490"/>
                  <a:pt x="1092920" y="182762"/>
                  <a:pt x="1099641" y="193963"/>
                </a:cubicBezTo>
                <a:cubicBezTo>
                  <a:pt x="1107155" y="206486"/>
                  <a:pt x="1100433" y="228996"/>
                  <a:pt x="1113495" y="235527"/>
                </a:cubicBezTo>
                <a:cubicBezTo>
                  <a:pt x="1126557" y="242058"/>
                  <a:pt x="1141204" y="226290"/>
                  <a:pt x="1155059" y="221672"/>
                </a:cubicBezTo>
                <a:cubicBezTo>
                  <a:pt x="1168913" y="240145"/>
                  <a:pt x="1186295" y="256438"/>
                  <a:pt x="1196622" y="277091"/>
                </a:cubicBezTo>
                <a:cubicBezTo>
                  <a:pt x="1205137" y="294122"/>
                  <a:pt x="1192798" y="339581"/>
                  <a:pt x="1210477" y="332509"/>
                </a:cubicBezTo>
                <a:cubicBezTo>
                  <a:pt x="1241397" y="320141"/>
                  <a:pt x="1265895" y="249381"/>
                  <a:pt x="1265895" y="249381"/>
                </a:cubicBezTo>
                <a:cubicBezTo>
                  <a:pt x="1279750" y="263236"/>
                  <a:pt x="1296591" y="274642"/>
                  <a:pt x="1307459" y="290945"/>
                </a:cubicBezTo>
                <a:cubicBezTo>
                  <a:pt x="1315560" y="303096"/>
                  <a:pt x="1306709" y="332509"/>
                  <a:pt x="1321313" y="332509"/>
                </a:cubicBezTo>
                <a:cubicBezTo>
                  <a:pt x="1339093" y="332509"/>
                  <a:pt x="1382227" y="261919"/>
                  <a:pt x="1390586" y="249381"/>
                </a:cubicBezTo>
                <a:cubicBezTo>
                  <a:pt x="1409059" y="258618"/>
                  <a:pt x="1430019" y="264013"/>
                  <a:pt x="1446004" y="277091"/>
                </a:cubicBezTo>
                <a:cubicBezTo>
                  <a:pt x="1481387" y="306041"/>
                  <a:pt x="1542986" y="374072"/>
                  <a:pt x="1542986" y="374072"/>
                </a:cubicBezTo>
                <a:cubicBezTo>
                  <a:pt x="1552222" y="360218"/>
                  <a:pt x="1564848" y="348100"/>
                  <a:pt x="1570695" y="332509"/>
                </a:cubicBezTo>
                <a:cubicBezTo>
                  <a:pt x="1599800" y="254898"/>
                  <a:pt x="1556483" y="244524"/>
                  <a:pt x="1626113" y="290945"/>
                </a:cubicBezTo>
                <a:cubicBezTo>
                  <a:pt x="1635349" y="304800"/>
                  <a:pt x="1637171" y="332509"/>
                  <a:pt x="1653822" y="332509"/>
                </a:cubicBezTo>
                <a:cubicBezTo>
                  <a:pt x="1679517" y="332509"/>
                  <a:pt x="1685137" y="259630"/>
                  <a:pt x="1695386" y="249381"/>
                </a:cubicBezTo>
                <a:cubicBezTo>
                  <a:pt x="1705713" y="239054"/>
                  <a:pt x="1723095" y="240145"/>
                  <a:pt x="1736950" y="235527"/>
                </a:cubicBezTo>
                <a:cubicBezTo>
                  <a:pt x="1741568" y="249382"/>
                  <a:pt x="1743712" y="264325"/>
                  <a:pt x="1750804" y="277091"/>
                </a:cubicBezTo>
                <a:cubicBezTo>
                  <a:pt x="1766977" y="306202"/>
                  <a:pt x="1806222" y="360218"/>
                  <a:pt x="1806222" y="360218"/>
                </a:cubicBezTo>
                <a:cubicBezTo>
                  <a:pt x="1810840" y="341745"/>
                  <a:pt x="1804844" y="316225"/>
                  <a:pt x="1820077" y="304800"/>
                </a:cubicBezTo>
                <a:cubicBezTo>
                  <a:pt x="1831760" y="296038"/>
                  <a:pt x="1850237" y="309531"/>
                  <a:pt x="1861641" y="318654"/>
                </a:cubicBezTo>
                <a:cubicBezTo>
                  <a:pt x="1877959" y="331708"/>
                  <a:pt x="1910241" y="402001"/>
                  <a:pt x="1917059" y="415636"/>
                </a:cubicBezTo>
                <a:cubicBezTo>
                  <a:pt x="1930913" y="406400"/>
                  <a:pt x="1948220" y="400929"/>
                  <a:pt x="1958622" y="387927"/>
                </a:cubicBezTo>
                <a:cubicBezTo>
                  <a:pt x="1967745" y="376523"/>
                  <a:pt x="1960326" y="354464"/>
                  <a:pt x="1972477" y="346363"/>
                </a:cubicBezTo>
                <a:cubicBezTo>
                  <a:pt x="1992070" y="333301"/>
                  <a:pt x="2018476" y="336090"/>
                  <a:pt x="2041750" y="332509"/>
                </a:cubicBezTo>
                <a:cubicBezTo>
                  <a:pt x="2078550" y="326847"/>
                  <a:pt x="2115641" y="323272"/>
                  <a:pt x="2152586" y="318654"/>
                </a:cubicBezTo>
                <a:lnTo>
                  <a:pt x="2748331" y="332509"/>
                </a:lnTo>
                <a:cubicBezTo>
                  <a:pt x="2771859" y="333489"/>
                  <a:pt x="2794056" y="346363"/>
                  <a:pt x="2817604" y="346363"/>
                </a:cubicBezTo>
                <a:cubicBezTo>
                  <a:pt x="2951611" y="346363"/>
                  <a:pt x="3085459" y="337127"/>
                  <a:pt x="3219386" y="332509"/>
                </a:cubicBezTo>
                <a:cubicBezTo>
                  <a:pt x="3375392" y="301307"/>
                  <a:pt x="3300074" y="312787"/>
                  <a:pt x="3579604" y="304800"/>
                </a:cubicBezTo>
                <a:lnTo>
                  <a:pt x="4258477" y="290945"/>
                </a:lnTo>
                <a:cubicBezTo>
                  <a:pt x="4514996" y="267626"/>
                  <a:pt x="4396534" y="275722"/>
                  <a:pt x="4771095" y="263236"/>
                </a:cubicBezTo>
                <a:cubicBezTo>
                  <a:pt x="5315835" y="245077"/>
                  <a:pt x="5389484" y="246750"/>
                  <a:pt x="6018004" y="235527"/>
                </a:cubicBezTo>
                <a:lnTo>
                  <a:pt x="6433641" y="249381"/>
                </a:lnTo>
                <a:cubicBezTo>
                  <a:pt x="6479995" y="251699"/>
                  <a:pt x="6525965" y="259034"/>
                  <a:pt x="6572186" y="263236"/>
                </a:cubicBezTo>
                <a:lnTo>
                  <a:pt x="6738441" y="277091"/>
                </a:lnTo>
                <a:cubicBezTo>
                  <a:pt x="6756914" y="286327"/>
                  <a:pt x="6774266" y="298269"/>
                  <a:pt x="6793859" y="304800"/>
                </a:cubicBezTo>
                <a:cubicBezTo>
                  <a:pt x="6816199" y="312246"/>
                  <a:pt x="6839583" y="318654"/>
                  <a:pt x="6863131" y="318654"/>
                </a:cubicBezTo>
                <a:cubicBezTo>
                  <a:pt x="7006369" y="318654"/>
                  <a:pt x="7149458" y="309418"/>
                  <a:pt x="7292622" y="304800"/>
                </a:cubicBezTo>
                <a:cubicBezTo>
                  <a:pt x="7306477" y="295564"/>
                  <a:pt x="7318122" y="281472"/>
                  <a:pt x="7334186" y="277091"/>
                </a:cubicBezTo>
                <a:cubicBezTo>
                  <a:pt x="7370107" y="267294"/>
                  <a:pt x="7408116" y="268157"/>
                  <a:pt x="7445022" y="263236"/>
                </a:cubicBezTo>
                <a:lnTo>
                  <a:pt x="7542004" y="249381"/>
                </a:lnTo>
                <a:cubicBezTo>
                  <a:pt x="7569713" y="230908"/>
                  <a:pt x="7614600" y="225556"/>
                  <a:pt x="7625131" y="193963"/>
                </a:cubicBezTo>
                <a:cubicBezTo>
                  <a:pt x="7629749" y="180109"/>
                  <a:pt x="7632455" y="165462"/>
                  <a:pt x="7638986" y="152400"/>
                </a:cubicBezTo>
                <a:cubicBezTo>
                  <a:pt x="7655780" y="118812"/>
                  <a:pt x="7672991" y="98242"/>
                  <a:pt x="7708259" y="83127"/>
                </a:cubicBezTo>
                <a:cubicBezTo>
                  <a:pt x="7725761" y="75626"/>
                  <a:pt x="7745204" y="73890"/>
                  <a:pt x="7763677" y="69272"/>
                </a:cubicBezTo>
                <a:cubicBezTo>
                  <a:pt x="7768295" y="83127"/>
                  <a:pt x="7771000" y="97774"/>
                  <a:pt x="7777531" y="110836"/>
                </a:cubicBezTo>
                <a:cubicBezTo>
                  <a:pt x="7831247" y="218268"/>
                  <a:pt x="7784272" y="89491"/>
                  <a:pt x="7819095" y="193963"/>
                </a:cubicBezTo>
                <a:cubicBezTo>
                  <a:pt x="7943243" y="111199"/>
                  <a:pt x="7793621" y="191639"/>
                  <a:pt x="7874513" y="207818"/>
                </a:cubicBezTo>
                <a:cubicBezTo>
                  <a:pt x="7894765" y="211869"/>
                  <a:pt x="7911458" y="189345"/>
                  <a:pt x="7929931" y="180109"/>
                </a:cubicBezTo>
                <a:cubicBezTo>
                  <a:pt x="7934549" y="147782"/>
                  <a:pt x="7912806" y="93454"/>
                  <a:pt x="7943786" y="83127"/>
                </a:cubicBezTo>
                <a:cubicBezTo>
                  <a:pt x="7971495" y="73890"/>
                  <a:pt x="7950842" y="145601"/>
                  <a:pt x="7971495" y="166254"/>
                </a:cubicBezTo>
                <a:cubicBezTo>
                  <a:pt x="7985350" y="180109"/>
                  <a:pt x="8001671" y="191874"/>
                  <a:pt x="8013059" y="207818"/>
                </a:cubicBezTo>
                <a:cubicBezTo>
                  <a:pt x="8025063" y="224624"/>
                  <a:pt x="8030521" y="245304"/>
                  <a:pt x="8040768" y="263236"/>
                </a:cubicBezTo>
                <a:cubicBezTo>
                  <a:pt x="8049029" y="277693"/>
                  <a:pt x="8059241" y="290945"/>
                  <a:pt x="8068477" y="304800"/>
                </a:cubicBezTo>
                <a:cubicBezTo>
                  <a:pt x="8073095" y="318654"/>
                  <a:pt x="8068477" y="341745"/>
                  <a:pt x="8082331" y="346363"/>
                </a:cubicBezTo>
                <a:cubicBezTo>
                  <a:pt x="8094723" y="350494"/>
                  <a:pt x="8104199" y="330337"/>
                  <a:pt x="8110041" y="318654"/>
                </a:cubicBezTo>
                <a:cubicBezTo>
                  <a:pt x="8123103" y="292530"/>
                  <a:pt x="8128514" y="263236"/>
                  <a:pt x="8137750" y="235527"/>
                </a:cubicBezTo>
                <a:cubicBezTo>
                  <a:pt x="8142368" y="221672"/>
                  <a:pt x="8143503" y="206114"/>
                  <a:pt x="8151604" y="193963"/>
                </a:cubicBezTo>
                <a:lnTo>
                  <a:pt x="8179313" y="152400"/>
                </a:lnTo>
                <a:cubicBezTo>
                  <a:pt x="8193168" y="161636"/>
                  <a:pt x="8210475" y="167107"/>
                  <a:pt x="8220877" y="180109"/>
                </a:cubicBezTo>
                <a:cubicBezTo>
                  <a:pt x="8248142" y="214190"/>
                  <a:pt x="8222249" y="284079"/>
                  <a:pt x="8248586" y="152400"/>
                </a:cubicBezTo>
                <a:cubicBezTo>
                  <a:pt x="8257822" y="166254"/>
                  <a:pt x="8260835" y="187779"/>
                  <a:pt x="8276295" y="193963"/>
                </a:cubicBezTo>
                <a:cubicBezTo>
                  <a:pt x="8289855" y="199387"/>
                  <a:pt x="8307532" y="190436"/>
                  <a:pt x="8317859" y="180109"/>
                </a:cubicBezTo>
                <a:cubicBezTo>
                  <a:pt x="8328186" y="169782"/>
                  <a:pt x="8327701" y="152587"/>
                  <a:pt x="8331713" y="138545"/>
                </a:cubicBezTo>
                <a:cubicBezTo>
                  <a:pt x="8332609" y="135409"/>
                  <a:pt x="8352203" y="50226"/>
                  <a:pt x="8359422" y="41563"/>
                </a:cubicBezTo>
                <a:cubicBezTo>
                  <a:pt x="8374205" y="23824"/>
                  <a:pt x="8396368" y="13854"/>
                  <a:pt x="8414841" y="0"/>
                </a:cubicBezTo>
                <a:cubicBezTo>
                  <a:pt x="8532599" y="39252"/>
                  <a:pt x="8354813" y="-32324"/>
                  <a:pt x="8484113" y="96981"/>
                </a:cubicBezTo>
                <a:cubicBezTo>
                  <a:pt x="8509884" y="122753"/>
                  <a:pt x="8522054" y="131301"/>
                  <a:pt x="8539531" y="166254"/>
                </a:cubicBezTo>
                <a:cubicBezTo>
                  <a:pt x="8546062" y="179316"/>
                  <a:pt x="8547633" y="194395"/>
                  <a:pt x="8553386" y="207818"/>
                </a:cubicBezTo>
                <a:cubicBezTo>
                  <a:pt x="8561522" y="226801"/>
                  <a:pt x="8571859" y="244763"/>
                  <a:pt x="8581095" y="263236"/>
                </a:cubicBezTo>
                <a:cubicBezTo>
                  <a:pt x="8590331" y="249381"/>
                  <a:pt x="8601357" y="236565"/>
                  <a:pt x="8608804" y="221672"/>
                </a:cubicBezTo>
                <a:cubicBezTo>
                  <a:pt x="8666165" y="106951"/>
                  <a:pt x="8570957" y="257663"/>
                  <a:pt x="8650368" y="138545"/>
                </a:cubicBezTo>
                <a:cubicBezTo>
                  <a:pt x="8664222" y="143163"/>
                  <a:pt x="8679408" y="144886"/>
                  <a:pt x="8691931" y="152400"/>
                </a:cubicBezTo>
                <a:cubicBezTo>
                  <a:pt x="8713868" y="165562"/>
                  <a:pt x="8734763" y="202792"/>
                  <a:pt x="8747350" y="221672"/>
                </a:cubicBezTo>
                <a:cubicBezTo>
                  <a:pt x="8751968" y="235527"/>
                  <a:pt x="8747036" y="259694"/>
                  <a:pt x="8761204" y="263236"/>
                </a:cubicBezTo>
                <a:cubicBezTo>
                  <a:pt x="8799770" y="272878"/>
                  <a:pt x="8810790" y="211460"/>
                  <a:pt x="8816622" y="193963"/>
                </a:cubicBezTo>
                <a:cubicBezTo>
                  <a:pt x="8830477" y="207818"/>
                  <a:pt x="8847317" y="219224"/>
                  <a:pt x="8858186" y="235527"/>
                </a:cubicBezTo>
                <a:cubicBezTo>
                  <a:pt x="8886867" y="278548"/>
                  <a:pt x="8853040" y="305592"/>
                  <a:pt x="8899750" y="235527"/>
                </a:cubicBezTo>
                <a:cubicBezTo>
                  <a:pt x="8929030" y="147682"/>
                  <a:pt x="8893918" y="216569"/>
                  <a:pt x="8941313" y="235527"/>
                </a:cubicBezTo>
                <a:cubicBezTo>
                  <a:pt x="8954873" y="240951"/>
                  <a:pt x="8969022" y="226290"/>
                  <a:pt x="8982877" y="221672"/>
                </a:cubicBezTo>
                <a:cubicBezTo>
                  <a:pt x="8987495" y="207818"/>
                  <a:pt x="8982877" y="184727"/>
                  <a:pt x="8996731" y="180109"/>
                </a:cubicBezTo>
                <a:cubicBezTo>
                  <a:pt x="9013452" y="174535"/>
                  <a:pt x="9085137" y="200341"/>
                  <a:pt x="9107568" y="207818"/>
                </a:cubicBezTo>
                <a:cubicBezTo>
                  <a:pt x="9121422" y="221672"/>
                  <a:pt x="9138263" y="233079"/>
                  <a:pt x="9149131" y="249381"/>
                </a:cubicBezTo>
                <a:cubicBezTo>
                  <a:pt x="9157232" y="261532"/>
                  <a:pt x="9161907" y="276381"/>
                  <a:pt x="9162986" y="290945"/>
                </a:cubicBezTo>
                <a:cubicBezTo>
                  <a:pt x="9196148" y="738620"/>
                  <a:pt x="9151196" y="495223"/>
                  <a:pt x="9190695" y="692727"/>
                </a:cubicBezTo>
                <a:cubicBezTo>
                  <a:pt x="9091725" y="758707"/>
                  <a:pt x="9139876" y="740068"/>
                  <a:pt x="9052150" y="762000"/>
                </a:cubicBezTo>
                <a:cubicBezTo>
                  <a:pt x="9033677" y="775854"/>
                  <a:pt x="9016780" y="792107"/>
                  <a:pt x="8996731" y="803563"/>
                </a:cubicBezTo>
                <a:cubicBezTo>
                  <a:pt x="8979572" y="813368"/>
                  <a:pt x="8913964" y="827008"/>
                  <a:pt x="8899750" y="831272"/>
                </a:cubicBezTo>
                <a:cubicBezTo>
                  <a:pt x="8871774" y="839665"/>
                  <a:pt x="8844331" y="849744"/>
                  <a:pt x="8816622" y="858981"/>
                </a:cubicBezTo>
                <a:cubicBezTo>
                  <a:pt x="8802768" y="863599"/>
                  <a:pt x="8789227" y="869294"/>
                  <a:pt x="8775059" y="872836"/>
                </a:cubicBezTo>
                <a:cubicBezTo>
                  <a:pt x="8639906" y="906625"/>
                  <a:pt x="8808668" y="865367"/>
                  <a:pt x="8650368" y="900545"/>
                </a:cubicBezTo>
                <a:cubicBezTo>
                  <a:pt x="8575617" y="917156"/>
                  <a:pt x="8609278" y="914321"/>
                  <a:pt x="8525677" y="928254"/>
                </a:cubicBezTo>
                <a:cubicBezTo>
                  <a:pt x="8493466" y="933623"/>
                  <a:pt x="8461022" y="937491"/>
                  <a:pt x="8428695" y="942109"/>
                </a:cubicBezTo>
                <a:cubicBezTo>
                  <a:pt x="8414840" y="946727"/>
                  <a:pt x="8401451" y="953099"/>
                  <a:pt x="8387131" y="955963"/>
                </a:cubicBezTo>
                <a:cubicBezTo>
                  <a:pt x="8188191" y="995751"/>
                  <a:pt x="7746877" y="982194"/>
                  <a:pt x="7694404" y="983672"/>
                </a:cubicBezTo>
                <a:lnTo>
                  <a:pt x="7306477" y="997527"/>
                </a:lnTo>
                <a:cubicBezTo>
                  <a:pt x="7241731" y="1000610"/>
                  <a:pt x="7177126" y="1006212"/>
                  <a:pt x="7112513" y="1011381"/>
                </a:cubicBezTo>
                <a:cubicBezTo>
                  <a:pt x="7061666" y="1015449"/>
                  <a:pt x="7011102" y="1023779"/>
                  <a:pt x="6960113" y="1025236"/>
                </a:cubicBezTo>
                <a:cubicBezTo>
                  <a:pt x="6687712" y="1033019"/>
                  <a:pt x="6415168" y="1034473"/>
                  <a:pt x="6142695" y="1039091"/>
                </a:cubicBezTo>
                <a:cubicBezTo>
                  <a:pt x="6048792" y="1070390"/>
                  <a:pt x="6163348" y="1034960"/>
                  <a:pt x="6004150" y="1066800"/>
                </a:cubicBezTo>
                <a:cubicBezTo>
                  <a:pt x="5989830" y="1069664"/>
                  <a:pt x="5977043" y="1078589"/>
                  <a:pt x="5962586" y="1080654"/>
                </a:cubicBezTo>
                <a:cubicBezTo>
                  <a:pt x="5912089" y="1087868"/>
                  <a:pt x="5860846" y="1088549"/>
                  <a:pt x="5810186" y="1094509"/>
                </a:cubicBezTo>
                <a:cubicBezTo>
                  <a:pt x="5726268" y="1104382"/>
                  <a:pt x="5645262" y="1129315"/>
                  <a:pt x="5560804" y="1136072"/>
                </a:cubicBezTo>
                <a:cubicBezTo>
                  <a:pt x="5477814" y="1142711"/>
                  <a:pt x="5394549" y="1145309"/>
                  <a:pt x="5311422" y="1149927"/>
                </a:cubicBezTo>
                <a:lnTo>
                  <a:pt x="3094695" y="1122218"/>
                </a:lnTo>
                <a:cubicBezTo>
                  <a:pt x="3039108" y="1120630"/>
                  <a:pt x="2983746" y="1114185"/>
                  <a:pt x="2928441" y="1108363"/>
                </a:cubicBezTo>
                <a:cubicBezTo>
                  <a:pt x="2781055" y="1092849"/>
                  <a:pt x="2870288" y="1090790"/>
                  <a:pt x="2692913" y="1080654"/>
                </a:cubicBezTo>
                <a:cubicBezTo>
                  <a:pt x="2577555" y="1074062"/>
                  <a:pt x="2461945" y="1072718"/>
                  <a:pt x="2346550" y="1066800"/>
                </a:cubicBezTo>
                <a:cubicBezTo>
                  <a:pt x="2281816" y="1063480"/>
                  <a:pt x="2217311" y="1056444"/>
                  <a:pt x="2152586" y="1052945"/>
                </a:cubicBezTo>
                <a:cubicBezTo>
                  <a:pt x="2046422" y="1047206"/>
                  <a:pt x="1940086" y="1044988"/>
                  <a:pt x="1833931" y="1039091"/>
                </a:cubicBezTo>
                <a:cubicBezTo>
                  <a:pt x="1108669" y="998799"/>
                  <a:pt x="2027709" y="1047286"/>
                  <a:pt x="1542986" y="1011381"/>
                </a:cubicBezTo>
                <a:cubicBezTo>
                  <a:pt x="1312116" y="994280"/>
                  <a:pt x="1295766" y="1003670"/>
                  <a:pt x="1085786" y="983672"/>
                </a:cubicBezTo>
                <a:cubicBezTo>
                  <a:pt x="1053278" y="980576"/>
                  <a:pt x="1021427" y="971268"/>
                  <a:pt x="988804" y="969818"/>
                </a:cubicBezTo>
                <a:cubicBezTo>
                  <a:pt x="813425" y="962023"/>
                  <a:pt x="637805" y="961201"/>
                  <a:pt x="462331" y="955963"/>
                </a:cubicBezTo>
                <a:lnTo>
                  <a:pt x="60550" y="942109"/>
                </a:lnTo>
                <a:cubicBezTo>
                  <a:pt x="46695" y="937491"/>
                  <a:pt x="29313" y="938581"/>
                  <a:pt x="18986" y="928254"/>
                </a:cubicBezTo>
                <a:cubicBezTo>
                  <a:pt x="8659" y="917928"/>
                  <a:pt x="5131" y="901295"/>
                  <a:pt x="5131" y="886691"/>
                </a:cubicBezTo>
                <a:cubicBezTo>
                  <a:pt x="5131" y="748068"/>
                  <a:pt x="-6415" y="542637"/>
                  <a:pt x="5131" y="457200"/>
                </a:cubicBezTo>
                <a:close/>
              </a:path>
            </a:pathLst>
          </a:cu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-19325" y="5661248"/>
            <a:ext cx="9191034" cy="12272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48" y="669848"/>
            <a:ext cx="7168304" cy="5711480"/>
          </a:xfrm>
          <a:prstGeom prst="rect">
            <a:avLst/>
          </a:prstGeom>
        </p:spPr>
      </p:pic>
      <p:sp>
        <p:nvSpPr>
          <p:cNvPr id="3" name="2 Rectángulo redondeado"/>
          <p:cNvSpPr/>
          <p:nvPr/>
        </p:nvSpPr>
        <p:spPr>
          <a:xfrm>
            <a:off x="2195736" y="1916832"/>
            <a:ext cx="1447036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Miss White</a:t>
            </a:r>
            <a:endParaRPr lang="es-ES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6228184" y="1916832"/>
            <a:ext cx="1591052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Grahams</a:t>
            </a:r>
            <a:endParaRPr lang="es-ES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6429535" y="4149080"/>
            <a:ext cx="1310817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Mr</a:t>
            </a:r>
            <a:r>
              <a:rPr lang="es-ES_tradnl" dirty="0" smtClean="0"/>
              <a:t> Lean </a:t>
            </a:r>
            <a:endParaRPr lang="es-E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4338" y="2396651"/>
            <a:ext cx="1869980" cy="15209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6312778" y="4553191"/>
            <a:ext cx="1228917" cy="1532049"/>
            <a:chOff x="-614967" y="2195581"/>
            <a:chExt cx="1732973" cy="2133519"/>
          </a:xfrm>
        </p:grpSpPr>
        <p:pic>
          <p:nvPicPr>
            <p:cNvPr id="3082" name="Picture 10" descr="http://www.maledietfacts.com/wpimages/wpeb165d8e_06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31604" y1="11494" x2="41509" y2="13410"/>
                          <a14:foregroundMark x1="36321" y1="24904" x2="31604" y2="32950"/>
                          <a14:foregroundMark x1="13208" y1="96935" x2="26887" y2="91954"/>
                          <a14:foregroundMark x1="43396" y1="92720" x2="62736" y2="94636"/>
                          <a14:foregroundMark x1="86321" y1="48276" x2="89151" y2="54023"/>
                          <a14:foregroundMark x1="91981" y1="51341" x2="94340" y2="57471"/>
                          <a14:foregroundMark x1="92925" y1="59770" x2="98113" y2="60920"/>
                          <a14:foregroundMark x1="78302" y1="57471" x2="75472" y2="59770"/>
                          <a14:foregroundMark x1="81132" y1="51341" x2="81604" y2="54406"/>
                          <a14:foregroundMark x1="79245" y1="56322" x2="72170" y2="59770"/>
                          <a14:foregroundMark x1="44340" y1="12644" x2="54717" y2="9579"/>
                          <a14:foregroundMark x1="36321" y1="7280" x2="33962" y2="8812"/>
                          <a14:foregroundMark x1="32547" y1="19157" x2="37264" y2="19540"/>
                          <a14:foregroundMark x1="34906" y1="15326" x2="36792" y2="16858"/>
                          <a14:foregroundMark x1="6132" y1="90038" x2="6132" y2="93870"/>
                          <a14:foregroundMark x1="60377" y1="96935" x2="68868" y2="96552"/>
                          <a14:foregroundMark x1="16509" y1="82375" x2="45755" y2="85057"/>
                          <a14:foregroundMark x1="40094" y1="4215" x2="36792" y2="6130"/>
                          <a14:foregroundMark x1="29717" y1="17625" x2="28774" y2="19540"/>
                          <a14:foregroundMark x1="65094" y1="15326" x2="72170" y2="15326"/>
                          <a14:foregroundMark x1="76887" y1="18008" x2="79245" y2="22605"/>
                          <a14:foregroundMark x1="76887" y1="24904" x2="72642" y2="28352"/>
                          <a14:foregroundMark x1="64623" y1="30651" x2="67925" y2="33333"/>
                          <a14:foregroundMark x1="77358" y1="34483" x2="70283" y2="42146"/>
                          <a14:foregroundMark x1="16038" y1="82759" x2="30189" y2="85057"/>
                          <a14:foregroundMark x1="46698" y1="2299" x2="49057" y2="7280"/>
                          <a14:foregroundMark x1="54245" y1="13027" x2="59434" y2="16092"/>
                          <a14:foregroundMark x1="61321" y1="80460" x2="59906" y2="85441"/>
                          <a14:foregroundMark x1="24057" y1="38697" x2="22170" y2="46360"/>
                          <a14:foregroundMark x1="25472" y1="88889" x2="16981" y2="90038"/>
                          <a14:foregroundMark x1="80189" y1="55172" x2="73585" y2="58238"/>
                          <a14:foregroundMark x1="68396" y1="14559" x2="76887" y2="17625"/>
                          <a14:foregroundMark x1="85849" y1="36782" x2="86792" y2="37548"/>
                          <a14:foregroundMark x1="83962" y1="39464" x2="83962" y2="39464"/>
                          <a14:foregroundMark x1="87264" y1="40230" x2="88679" y2="40230"/>
                          <a14:foregroundMark x1="84906" y1="43678" x2="84906" y2="436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4967" y="2195581"/>
              <a:ext cx="1732973" cy="213351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Forma libre"/>
            <p:cNvSpPr/>
            <p:nvPr/>
          </p:nvSpPr>
          <p:spPr>
            <a:xfrm>
              <a:off x="342900" y="2797051"/>
              <a:ext cx="342900" cy="135793"/>
            </a:xfrm>
            <a:custGeom>
              <a:avLst/>
              <a:gdLst>
                <a:gd name="connsiteX0" fmla="*/ 142875 w 342900"/>
                <a:gd name="connsiteY0" fmla="*/ 2077 h 135793"/>
                <a:gd name="connsiteX1" fmla="*/ 57150 w 342900"/>
                <a:gd name="connsiteY1" fmla="*/ 30652 h 135793"/>
                <a:gd name="connsiteX2" fmla="*/ 47625 w 342900"/>
                <a:gd name="connsiteY2" fmla="*/ 59227 h 135793"/>
                <a:gd name="connsiteX3" fmla="*/ 0 w 342900"/>
                <a:gd name="connsiteY3" fmla="*/ 106852 h 135793"/>
                <a:gd name="connsiteX4" fmla="*/ 28575 w 342900"/>
                <a:gd name="connsiteY4" fmla="*/ 116377 h 135793"/>
                <a:gd name="connsiteX5" fmla="*/ 57150 w 342900"/>
                <a:gd name="connsiteY5" fmla="*/ 135427 h 135793"/>
                <a:gd name="connsiteX6" fmla="*/ 123825 w 342900"/>
                <a:gd name="connsiteY6" fmla="*/ 125902 h 135793"/>
                <a:gd name="connsiteX7" fmla="*/ 180975 w 342900"/>
                <a:gd name="connsiteY7" fmla="*/ 97327 h 135793"/>
                <a:gd name="connsiteX8" fmla="*/ 209550 w 342900"/>
                <a:gd name="connsiteY8" fmla="*/ 87802 h 135793"/>
                <a:gd name="connsiteX9" fmla="*/ 314325 w 342900"/>
                <a:gd name="connsiteY9" fmla="*/ 97327 h 135793"/>
                <a:gd name="connsiteX10" fmla="*/ 342900 w 342900"/>
                <a:gd name="connsiteY10" fmla="*/ 87802 h 135793"/>
                <a:gd name="connsiteX11" fmla="*/ 295275 w 342900"/>
                <a:gd name="connsiteY11" fmla="*/ 49702 h 135793"/>
                <a:gd name="connsiteX12" fmla="*/ 276225 w 342900"/>
                <a:gd name="connsiteY12" fmla="*/ 21127 h 135793"/>
                <a:gd name="connsiteX13" fmla="*/ 142875 w 342900"/>
                <a:gd name="connsiteY13" fmla="*/ 2077 h 13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2900" h="135793">
                  <a:moveTo>
                    <a:pt x="142875" y="2077"/>
                  </a:moveTo>
                  <a:cubicBezTo>
                    <a:pt x="106363" y="3664"/>
                    <a:pt x="77755" y="4896"/>
                    <a:pt x="57150" y="30652"/>
                  </a:cubicBezTo>
                  <a:cubicBezTo>
                    <a:pt x="50878" y="38492"/>
                    <a:pt x="52115" y="50247"/>
                    <a:pt x="47625" y="59227"/>
                  </a:cubicBezTo>
                  <a:cubicBezTo>
                    <a:pt x="31750" y="90977"/>
                    <a:pt x="28575" y="87802"/>
                    <a:pt x="0" y="106852"/>
                  </a:cubicBezTo>
                  <a:cubicBezTo>
                    <a:pt x="9525" y="110027"/>
                    <a:pt x="19595" y="111887"/>
                    <a:pt x="28575" y="116377"/>
                  </a:cubicBezTo>
                  <a:cubicBezTo>
                    <a:pt x="38814" y="121497"/>
                    <a:pt x="45759" y="134288"/>
                    <a:pt x="57150" y="135427"/>
                  </a:cubicBezTo>
                  <a:cubicBezTo>
                    <a:pt x="79489" y="137661"/>
                    <a:pt x="101600" y="129077"/>
                    <a:pt x="123825" y="125902"/>
                  </a:cubicBezTo>
                  <a:cubicBezTo>
                    <a:pt x="195649" y="101961"/>
                    <a:pt x="107117" y="134256"/>
                    <a:pt x="180975" y="97327"/>
                  </a:cubicBezTo>
                  <a:cubicBezTo>
                    <a:pt x="189955" y="92837"/>
                    <a:pt x="200025" y="90977"/>
                    <a:pt x="209550" y="87802"/>
                  </a:cubicBezTo>
                  <a:cubicBezTo>
                    <a:pt x="274902" y="109586"/>
                    <a:pt x="252779" y="112713"/>
                    <a:pt x="314325" y="97327"/>
                  </a:cubicBezTo>
                  <a:cubicBezTo>
                    <a:pt x="324065" y="94892"/>
                    <a:pt x="333375" y="90977"/>
                    <a:pt x="342900" y="87802"/>
                  </a:cubicBezTo>
                  <a:cubicBezTo>
                    <a:pt x="288305" y="5910"/>
                    <a:pt x="361000" y="102282"/>
                    <a:pt x="295275" y="49702"/>
                  </a:cubicBezTo>
                  <a:cubicBezTo>
                    <a:pt x="286336" y="42551"/>
                    <a:pt x="285933" y="27194"/>
                    <a:pt x="276225" y="21127"/>
                  </a:cubicBezTo>
                  <a:cubicBezTo>
                    <a:pt x="231287" y="-6959"/>
                    <a:pt x="179387" y="490"/>
                    <a:pt x="142875" y="207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084" name="Picture 12" descr="http://www.hasslefreeclipart.com/clipart_compusers/images/woman.gif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7755" y1="58333" x2="10612" y2="68981"/>
                        <a14:foregroundMark x1="20816" y1="87963" x2="20408" y2="90741"/>
                        <a14:foregroundMark x1="20000" y1="93519" x2="20408" y2="95833"/>
                        <a14:foregroundMark x1="19184" y1="93056" x2="15510" y2="93056"/>
                        <a14:foregroundMark x1="22449" y1="93056" x2="24082" y2="93519"/>
                        <a14:foregroundMark x1="24082" y1="83333" x2="15510" y2="81944"/>
                        <a14:foregroundMark x1="30612" y1="93519" x2="40000" y2="9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918" y="2288428"/>
            <a:ext cx="1847883" cy="16291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179512" y="188640"/>
            <a:ext cx="8784976" cy="32810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000" b="1" dirty="0" err="1" smtClean="0"/>
              <a:t>What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were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the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Grahams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doing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while</a:t>
            </a:r>
            <a:r>
              <a:rPr lang="es-ES_tradnl" sz="2000" b="1" dirty="0" smtClean="0"/>
              <a:t> Miss White </a:t>
            </a:r>
            <a:r>
              <a:rPr lang="es-ES_tradnl" sz="2000" b="1" dirty="0" err="1" smtClean="0"/>
              <a:t>was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using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her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computer</a:t>
            </a:r>
            <a:r>
              <a:rPr lang="es-ES_tradnl" sz="2000" b="1" dirty="0" smtClean="0"/>
              <a:t>?</a:t>
            </a:r>
            <a:endParaRPr lang="es-ES" sz="20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339752" y="578297"/>
            <a:ext cx="4508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/>
              <a:t>They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were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having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dinner</a:t>
            </a:r>
            <a:r>
              <a:rPr lang="es-ES_tradnl" sz="2800" b="1" dirty="0" smtClean="0"/>
              <a:t>.</a:t>
            </a:r>
            <a:endParaRPr lang="es-ES" sz="2800" b="1" dirty="0"/>
          </a:p>
        </p:txBody>
      </p:sp>
      <p:pic>
        <p:nvPicPr>
          <p:cNvPr id="25" name="24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3987" y1="39423" x2="52451" y2="70192"/>
                        <a14:foregroundMark x1="55719" y1="12500" x2="47386" y2="17628"/>
                        <a14:foregroundMark x1="5229" y1="65705" x2="5556" y2="71474"/>
                        <a14:foregroundMark x1="5556" y1="75321" x2="23856" y2="63141"/>
                        <a14:foregroundMark x1="26471" y1="59936" x2="50654" y2="74679"/>
                        <a14:foregroundMark x1="55719" y1="69551" x2="64542" y2="84295"/>
                        <a14:foregroundMark x1="88725" y1="50321" x2="90359" y2="62500"/>
                        <a14:foregroundMark x1="93627" y1="55449" x2="96569" y2="53526"/>
                        <a14:foregroundMark x1="49673" y1="20833" x2="57026" y2="16987"/>
                        <a14:foregroundMark x1="45425" y1="22115" x2="48693" y2="20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573646"/>
            <a:ext cx="2579091" cy="1314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16" descr="http://job114.tistory.com/m/post/getImage/?f=cfile25.uf%40200D58544E2E1AB1046949.jpg&amp;size=480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85" b="100000" l="0" r="100000">
                        <a14:foregroundMark x1="49167" y1="28188" x2="53542" y2="32215"/>
                        <a14:foregroundMark x1="65625" y1="30201" x2="57917" y2="39262"/>
                        <a14:foregroundMark x1="17292" y1="64430" x2="21458" y2="72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692" b="9064"/>
          <a:stretch/>
        </p:blipFill>
        <p:spPr bwMode="auto">
          <a:xfrm>
            <a:off x="2366593" y="4951624"/>
            <a:ext cx="2784852" cy="18648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8" descr="http://coralspringslivingquarters.com/image_store/uploads/3/3/1/0/9/ar133470440390133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11250" r="100000">
                        <a14:foregroundMark x1="49500" y1="21195" x2="57875" y2="19061"/>
                        <a14:foregroundMark x1="50000" y1="23898" x2="51625" y2="25605"/>
                        <a14:foregroundMark x1="54500" y1="23898" x2="59000" y2="24324"/>
                        <a14:foregroundMark x1="57500" y1="20626" x2="61500" y2="24324"/>
                        <a14:foregroundMark x1="62500" y1="21195" x2="68000" y2="16501"/>
                        <a14:foregroundMark x1="58875" y1="26174" x2="61625" y2="26885"/>
                        <a14:foregroundMark x1="63750" y1="23898" x2="72000" y2="18634"/>
                        <a14:foregroundMark x1="60375" y1="17354" x2="59625" y2="16643"/>
                        <a14:foregroundMark x1="74500" y1="13940" x2="74250" y2="123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86"/>
          <a:stretch/>
        </p:blipFill>
        <p:spPr bwMode="auto">
          <a:xfrm>
            <a:off x="1312426" y="4279308"/>
            <a:ext cx="1649865" cy="18973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 redondeado"/>
          <p:cNvSpPr/>
          <p:nvPr/>
        </p:nvSpPr>
        <p:spPr>
          <a:xfrm>
            <a:off x="2418498" y="4062822"/>
            <a:ext cx="1217398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Mr</a:t>
            </a:r>
            <a:r>
              <a:rPr lang="es-ES_tradnl" dirty="0" smtClean="0"/>
              <a:t> Smith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62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331640" y="4873354"/>
            <a:ext cx="6480720" cy="699370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mtClean="0">
              <a:solidFill>
                <a:prstClr val="white"/>
              </a:solidFill>
            </a:endParaRPr>
          </a:p>
        </p:txBody>
      </p:sp>
      <p:pic>
        <p:nvPicPr>
          <p:cNvPr id="10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1403648" y="4979269"/>
            <a:ext cx="531887" cy="511769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24" r="61105" b="16291"/>
          <a:stretch/>
        </p:blipFill>
        <p:spPr bwMode="auto">
          <a:xfrm>
            <a:off x="7020272" y="5001368"/>
            <a:ext cx="648072" cy="489670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4139952" y="4817448"/>
            <a:ext cx="864096" cy="771792"/>
          </a:xfrm>
          <a:prstGeom prst="round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mtClean="0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59632" y="427393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wrong</a:t>
            </a:r>
            <a:endParaRPr lang="es-E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948264" y="425842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endParaRPr lang="es-ES" sz="2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403648" y="3284984"/>
            <a:ext cx="266429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prstClr val="white"/>
                </a:solidFill>
              </a:rPr>
              <a:t>when</a:t>
            </a:r>
            <a:endParaRPr lang="es-ES" sz="3600" b="1" dirty="0" smtClean="0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5148064" y="3284984"/>
            <a:ext cx="266429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prstClr val="white"/>
                </a:solidFill>
              </a:rPr>
              <a:t>while</a:t>
            </a:r>
            <a:endParaRPr lang="es-ES" sz="3600" b="1" dirty="0" smtClean="0">
              <a:solidFill>
                <a:prstClr val="whit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59532" y="2406080"/>
            <a:ext cx="8496944" cy="37484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s-ES_tradnl" sz="2400" b="1" dirty="0"/>
              <a:t>Mr. Smith </a:t>
            </a:r>
            <a:r>
              <a:rPr lang="es-ES_tradnl" sz="2400" b="1" dirty="0" err="1"/>
              <a:t>was</a:t>
            </a:r>
            <a:r>
              <a:rPr lang="es-ES_tradnl" sz="2400" b="1" dirty="0"/>
              <a:t> </a:t>
            </a:r>
            <a:r>
              <a:rPr lang="es-ES_tradnl" sz="2400" b="1" dirty="0" err="1"/>
              <a:t>reading</a:t>
            </a:r>
            <a:r>
              <a:rPr lang="es-ES_tradnl" sz="2400" b="1" dirty="0"/>
              <a:t> </a:t>
            </a:r>
            <a:r>
              <a:rPr lang="es-ES_tradnl" sz="2400" b="1" dirty="0" err="1" smtClean="0"/>
              <a:t>the</a:t>
            </a:r>
            <a:r>
              <a:rPr lang="es-ES_tradnl" sz="2400" b="1" dirty="0" smtClean="0"/>
              <a:t> </a:t>
            </a:r>
            <a:r>
              <a:rPr lang="es-ES_tradnl" sz="2400" b="1" dirty="0" err="1"/>
              <a:t>newspaper</a:t>
            </a:r>
            <a:r>
              <a:rPr lang="es-ES_tradnl" sz="2400" b="1" dirty="0"/>
              <a:t> </a:t>
            </a:r>
            <a:r>
              <a:rPr lang="es-ES_tradnl" sz="2400" dirty="0" smtClean="0"/>
              <a:t>_________</a:t>
            </a:r>
            <a:r>
              <a:rPr lang="es-ES_tradnl" sz="2400" b="1" dirty="0" smtClean="0"/>
              <a:t> </a:t>
            </a:r>
            <a:r>
              <a:rPr lang="es-ES_tradnl" sz="2400" b="1" dirty="0" err="1"/>
              <a:t>the</a:t>
            </a:r>
            <a:r>
              <a:rPr lang="es-ES_tradnl" sz="2400" b="1" dirty="0"/>
              <a:t> car </a:t>
            </a:r>
            <a:r>
              <a:rPr lang="es-ES_tradnl" sz="2400" b="1" dirty="0" err="1"/>
              <a:t>crash</a:t>
            </a:r>
            <a:r>
              <a:rPr lang="es-ES_tradnl" sz="2400" b="1" dirty="0"/>
              <a:t> </a:t>
            </a:r>
            <a:r>
              <a:rPr lang="es-ES_tradnl" sz="2400" b="1" dirty="0" err="1"/>
              <a:t>happened</a:t>
            </a:r>
            <a:endParaRPr lang="es-ES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4860032" y="219005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Flecha derecha">
            <a:hlinkClick r:id="" action="ppaction://hlinkshowjump?jump=nextslide"/>
          </p:cNvPr>
          <p:cNvSpPr/>
          <p:nvPr/>
        </p:nvSpPr>
        <p:spPr>
          <a:xfrm>
            <a:off x="7812360" y="5877272"/>
            <a:ext cx="1044116" cy="792088"/>
          </a:xfrm>
          <a:prstGeom prst="rightArrow">
            <a:avLst>
              <a:gd name="adj1" fmla="val 50000"/>
              <a:gd name="adj2" fmla="val 7473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971600" y="44624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sentences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 descr="http://www.clipartheaven.com/clipart/people/cartoons_(m_-_s)/man_reading_newspaper_1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778" y1="9524" x2="48056" y2="28231"/>
                        <a14:foregroundMark x1="48611" y1="21429" x2="56944" y2="26531"/>
                        <a14:foregroundMark x1="5000" y1="19388" x2="18056" y2="32823"/>
                        <a14:foregroundMark x1="22778" y1="27381" x2="44167" y2="36735"/>
                        <a14:foregroundMark x1="26111" y1="41837" x2="38333" y2="51871"/>
                        <a14:foregroundMark x1="55833" y1="32143" x2="54167" y2="53231"/>
                        <a14:foregroundMark x1="59167" y1="29252" x2="90278" y2="23129"/>
                        <a14:foregroundMark x1="37222" y1="87075" x2="29444" y2="94048"/>
                        <a14:foregroundMark x1="48333" y1="87755" x2="41667" y2="90816"/>
                        <a14:foregroundMark x1="62778" y1="89796" x2="76111" y2="95918"/>
                        <a14:foregroundMark x1="1944" y1="18537" x2="4167" y2="17857"/>
                        <a14:foregroundMark x1="3889" y1="19048" x2="15833" y2="34014"/>
                        <a14:foregroundMark x1="40299" y1="92255" x2="29104" y2="94305"/>
                        <a14:foregroundMark x1="75746" y1="90888" x2="83582" y2="97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044" y="567844"/>
            <a:ext cx="1007590" cy="16457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15 Imagen" descr="cartoon-car-crash.jpg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9388" y1="71166" x2="40344" y2="78221"/>
                        <a14:foregroundMark x1="29637" y1="34969" x2="29637" y2="34969"/>
                        <a14:foregroundMark x1="32122" y1="34356" x2="32122" y2="34356"/>
                        <a14:foregroundMark x1="29254" y1="86810" x2="31549" y2="84663"/>
                        <a14:foregroundMark x1="34799" y1="93252" x2="35755" y2="91104"/>
                        <a14:foregroundMark x1="21415" y1="81902" x2="21797" y2="82822"/>
                        <a14:foregroundMark x1="48184" y1="86810" x2="49140" y2="87730"/>
                        <a14:foregroundMark x1="55641" y1="91718" x2="55641" y2="91718"/>
                        <a14:foregroundMark x1="61377" y1="88037" x2="60803" y2="88037"/>
                        <a14:foregroundMark x1="69216" y1="92331" x2="69216" y2="92331"/>
                        <a14:foregroundMark x1="77629" y1="80982" x2="80306" y2="82822"/>
                        <a14:foregroundMark x1="87189" y1="80675" x2="87572" y2="80675"/>
                        <a14:backgroundMark x1="88719" y1="48773" x2="89675" y2="49693"/>
                        <a14:backgroundMark x1="87763" y1="36810" x2="87763" y2="36810"/>
                        <a14:backgroundMark x1="85468" y1="47853" x2="85468" y2="47853"/>
                        <a14:backgroundMark x1="66348" y1="42945" x2="66348" y2="42945"/>
                        <a14:backgroundMark x1="31549" y1="33742" x2="31549" y2="33742"/>
                        <a14:backgroundMark x1="30210" y1="34049" x2="30210" y2="34049"/>
                        <a14:backgroundMark x1="91205" y1="28834" x2="88528" y2="29448"/>
                        <a14:backgroundMark x1="93690" y1="37117" x2="92543" y2="3895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997" t="23300" r="5212" b="10571"/>
          <a:stretch/>
        </p:blipFill>
        <p:spPr>
          <a:xfrm>
            <a:off x="5796135" y="888478"/>
            <a:ext cx="2841105" cy="12898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83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31111 -0.000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1493 0.003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331640" y="4873354"/>
            <a:ext cx="6480720" cy="699370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mtClean="0">
              <a:solidFill>
                <a:prstClr val="white"/>
              </a:solidFill>
            </a:endParaRPr>
          </a:p>
        </p:txBody>
      </p:sp>
      <p:pic>
        <p:nvPicPr>
          <p:cNvPr id="10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1403648" y="4979269"/>
            <a:ext cx="531887" cy="511769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24" r="61105" b="16291"/>
          <a:stretch/>
        </p:blipFill>
        <p:spPr bwMode="auto">
          <a:xfrm>
            <a:off x="7020272" y="5001368"/>
            <a:ext cx="648072" cy="489670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4139952" y="4817448"/>
            <a:ext cx="864096" cy="771792"/>
          </a:xfrm>
          <a:prstGeom prst="round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mtClean="0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59632" y="427393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wrong</a:t>
            </a:r>
            <a:endParaRPr lang="es-E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948264" y="425842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endParaRPr lang="es-ES" sz="2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403648" y="3284984"/>
            <a:ext cx="266429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prstClr val="white"/>
                </a:solidFill>
              </a:rPr>
              <a:t>when</a:t>
            </a:r>
            <a:endParaRPr lang="es-ES" sz="3600" b="1" dirty="0" smtClean="0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5148064" y="3284984"/>
            <a:ext cx="266429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prstClr val="white"/>
                </a:solidFill>
              </a:rPr>
              <a:t>while</a:t>
            </a:r>
            <a:endParaRPr lang="es-ES" sz="3600" b="1" dirty="0" smtClean="0">
              <a:solidFill>
                <a:prstClr val="whit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59532" y="2406080"/>
            <a:ext cx="8496944" cy="37484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s-ES_tradnl" sz="2400" b="1" dirty="0"/>
              <a:t>Mr. </a:t>
            </a:r>
            <a:r>
              <a:rPr lang="es-ES_tradnl" sz="2400" b="1" dirty="0" smtClean="0"/>
              <a:t>Lean </a:t>
            </a:r>
            <a:r>
              <a:rPr lang="es-ES_tradnl" sz="2400" b="1" dirty="0" err="1"/>
              <a:t>was</a:t>
            </a:r>
            <a:r>
              <a:rPr lang="es-ES_tradnl" sz="2400" b="1" dirty="0"/>
              <a:t> </a:t>
            </a:r>
            <a:r>
              <a:rPr lang="es-ES_tradnl" sz="2400" b="1" dirty="0" err="1" smtClean="0"/>
              <a:t>listening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to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music</a:t>
            </a:r>
            <a:r>
              <a:rPr lang="es-ES_tradnl" sz="2400" dirty="0" smtClean="0"/>
              <a:t>_________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the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Grahams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were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watching</a:t>
            </a:r>
            <a:r>
              <a:rPr lang="es-ES_tradnl" sz="2400" b="1" dirty="0" smtClean="0"/>
              <a:t> TV</a:t>
            </a:r>
            <a:endParaRPr lang="es-ES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995936" y="219005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Flecha derecha">
            <a:hlinkClick r:id="" action="ppaction://hlinkshowjump?jump=nextslide"/>
          </p:cNvPr>
          <p:cNvSpPr/>
          <p:nvPr/>
        </p:nvSpPr>
        <p:spPr>
          <a:xfrm>
            <a:off x="7812360" y="5877272"/>
            <a:ext cx="1044116" cy="792088"/>
          </a:xfrm>
          <a:prstGeom prst="rightArrow">
            <a:avLst>
              <a:gd name="adj1" fmla="val 50000"/>
              <a:gd name="adj2" fmla="val 7473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1669591" y="540746"/>
            <a:ext cx="1519044" cy="1649310"/>
            <a:chOff x="-1002610" y="1709490"/>
            <a:chExt cx="3421108" cy="3375694"/>
          </a:xfrm>
        </p:grpSpPr>
        <p:pic>
          <p:nvPicPr>
            <p:cNvPr id="15" name="Picture 2" descr="http://www.empowernetwork.com/michellemckat/files/2012/11/Stay-at-Home-Because-You-are-Well-Day-November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23009" y1="27354" x2="19469" y2="36323"/>
                          <a14:foregroundMark x1="63717" y1="19731" x2="69912" y2="23318"/>
                          <a14:foregroundMark x1="70796" y1="28251" x2="68142" y2="32287"/>
                          <a14:foregroundMark x1="18584" y1="39462" x2="19469" y2="41704"/>
                          <a14:foregroundMark x1="19469" y1="70852" x2="34071" y2="70404"/>
                          <a14:backgroundMark x1="24779" y1="32287" x2="23009" y2="34081"/>
                          <a14:backgroundMark x1="66814" y1="26457" x2="64602" y2="322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02610" y="1709490"/>
              <a:ext cx="3421108" cy="337569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15 Forma libre"/>
            <p:cNvSpPr/>
            <p:nvPr/>
          </p:nvSpPr>
          <p:spPr>
            <a:xfrm>
              <a:off x="457200" y="2298700"/>
              <a:ext cx="520700" cy="215900"/>
            </a:xfrm>
            <a:custGeom>
              <a:avLst/>
              <a:gdLst>
                <a:gd name="connsiteX0" fmla="*/ 266700 w 520700"/>
                <a:gd name="connsiteY0" fmla="*/ 12700 h 215900"/>
                <a:gd name="connsiteX1" fmla="*/ 139700 w 520700"/>
                <a:gd name="connsiteY1" fmla="*/ 50800 h 215900"/>
                <a:gd name="connsiteX2" fmla="*/ 114300 w 520700"/>
                <a:gd name="connsiteY2" fmla="*/ 88900 h 215900"/>
                <a:gd name="connsiteX3" fmla="*/ 38100 w 520700"/>
                <a:gd name="connsiteY3" fmla="*/ 114300 h 215900"/>
                <a:gd name="connsiteX4" fmla="*/ 0 w 520700"/>
                <a:gd name="connsiteY4" fmla="*/ 127000 h 215900"/>
                <a:gd name="connsiteX5" fmla="*/ 50800 w 520700"/>
                <a:gd name="connsiteY5" fmla="*/ 190500 h 215900"/>
                <a:gd name="connsiteX6" fmla="*/ 127000 w 520700"/>
                <a:gd name="connsiteY6" fmla="*/ 215900 h 215900"/>
                <a:gd name="connsiteX7" fmla="*/ 292100 w 520700"/>
                <a:gd name="connsiteY7" fmla="*/ 177800 h 215900"/>
                <a:gd name="connsiteX8" fmla="*/ 304800 w 520700"/>
                <a:gd name="connsiteY8" fmla="*/ 139700 h 215900"/>
                <a:gd name="connsiteX9" fmla="*/ 444500 w 520700"/>
                <a:gd name="connsiteY9" fmla="*/ 177800 h 215900"/>
                <a:gd name="connsiteX10" fmla="*/ 482600 w 520700"/>
                <a:gd name="connsiteY10" fmla="*/ 165100 h 215900"/>
                <a:gd name="connsiteX11" fmla="*/ 520700 w 520700"/>
                <a:gd name="connsiteY11" fmla="*/ 127000 h 215900"/>
                <a:gd name="connsiteX12" fmla="*/ 482600 w 520700"/>
                <a:gd name="connsiteY12" fmla="*/ 114300 h 215900"/>
                <a:gd name="connsiteX13" fmla="*/ 457200 w 520700"/>
                <a:gd name="connsiteY13" fmla="*/ 76200 h 215900"/>
                <a:gd name="connsiteX14" fmla="*/ 381000 w 520700"/>
                <a:gd name="connsiteY14" fmla="*/ 12700 h 215900"/>
                <a:gd name="connsiteX15" fmla="*/ 342900 w 520700"/>
                <a:gd name="connsiteY15" fmla="*/ 0 h 215900"/>
                <a:gd name="connsiteX16" fmla="*/ 266700 w 520700"/>
                <a:gd name="connsiteY16" fmla="*/ 127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0700" h="215900">
                  <a:moveTo>
                    <a:pt x="266700" y="12700"/>
                  </a:moveTo>
                  <a:cubicBezTo>
                    <a:pt x="232833" y="21167"/>
                    <a:pt x="178204" y="12296"/>
                    <a:pt x="139700" y="50800"/>
                  </a:cubicBezTo>
                  <a:cubicBezTo>
                    <a:pt x="128907" y="61593"/>
                    <a:pt x="127243" y="80810"/>
                    <a:pt x="114300" y="88900"/>
                  </a:cubicBezTo>
                  <a:cubicBezTo>
                    <a:pt x="91596" y="103090"/>
                    <a:pt x="63500" y="105833"/>
                    <a:pt x="38100" y="114300"/>
                  </a:cubicBezTo>
                  <a:lnTo>
                    <a:pt x="0" y="127000"/>
                  </a:lnTo>
                  <a:cubicBezTo>
                    <a:pt x="13772" y="168315"/>
                    <a:pt x="5843" y="170519"/>
                    <a:pt x="50800" y="190500"/>
                  </a:cubicBezTo>
                  <a:cubicBezTo>
                    <a:pt x="75266" y="201374"/>
                    <a:pt x="127000" y="215900"/>
                    <a:pt x="127000" y="215900"/>
                  </a:cubicBezTo>
                  <a:cubicBezTo>
                    <a:pt x="165270" y="212073"/>
                    <a:pt x="255883" y="223071"/>
                    <a:pt x="292100" y="177800"/>
                  </a:cubicBezTo>
                  <a:cubicBezTo>
                    <a:pt x="300463" y="167347"/>
                    <a:pt x="300567" y="152400"/>
                    <a:pt x="304800" y="139700"/>
                  </a:cubicBezTo>
                  <a:cubicBezTo>
                    <a:pt x="391753" y="197669"/>
                    <a:pt x="356162" y="199884"/>
                    <a:pt x="444500" y="177800"/>
                  </a:cubicBezTo>
                  <a:cubicBezTo>
                    <a:pt x="457487" y="174553"/>
                    <a:pt x="469900" y="169333"/>
                    <a:pt x="482600" y="165100"/>
                  </a:cubicBezTo>
                  <a:cubicBezTo>
                    <a:pt x="495300" y="152400"/>
                    <a:pt x="520700" y="144961"/>
                    <a:pt x="520700" y="127000"/>
                  </a:cubicBezTo>
                  <a:cubicBezTo>
                    <a:pt x="520700" y="113613"/>
                    <a:pt x="493053" y="122663"/>
                    <a:pt x="482600" y="114300"/>
                  </a:cubicBezTo>
                  <a:cubicBezTo>
                    <a:pt x="470681" y="104765"/>
                    <a:pt x="466971" y="87926"/>
                    <a:pt x="457200" y="76200"/>
                  </a:cubicBezTo>
                  <a:cubicBezTo>
                    <a:pt x="437138" y="52125"/>
                    <a:pt x="409543" y="26971"/>
                    <a:pt x="381000" y="12700"/>
                  </a:cubicBezTo>
                  <a:cubicBezTo>
                    <a:pt x="369026" y="6713"/>
                    <a:pt x="355600" y="4233"/>
                    <a:pt x="342900" y="0"/>
                  </a:cubicBezTo>
                  <a:cubicBezTo>
                    <a:pt x="270118" y="14556"/>
                    <a:pt x="300567" y="4233"/>
                    <a:pt x="266700" y="1270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7" name="Picture 3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4597" y="188640"/>
            <a:ext cx="1899421" cy="20500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34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31111 -0.000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1493 0.003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331640" y="4873354"/>
            <a:ext cx="6480720" cy="699370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mtClean="0">
              <a:solidFill>
                <a:prstClr val="white"/>
              </a:solidFill>
            </a:endParaRPr>
          </a:p>
        </p:txBody>
      </p:sp>
      <p:pic>
        <p:nvPicPr>
          <p:cNvPr id="10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1403648" y="4979269"/>
            <a:ext cx="531887" cy="511769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24" r="61105" b="16291"/>
          <a:stretch/>
        </p:blipFill>
        <p:spPr bwMode="auto">
          <a:xfrm>
            <a:off x="7020272" y="5001368"/>
            <a:ext cx="648072" cy="489670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4139952" y="4817448"/>
            <a:ext cx="864096" cy="771792"/>
          </a:xfrm>
          <a:prstGeom prst="round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mtClean="0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59632" y="427393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wrong</a:t>
            </a:r>
            <a:endParaRPr lang="es-E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948264" y="425842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endParaRPr lang="es-ES" sz="2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403648" y="3284984"/>
            <a:ext cx="266429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prstClr val="white"/>
                </a:solidFill>
              </a:rPr>
              <a:t>when</a:t>
            </a:r>
            <a:endParaRPr lang="es-ES" sz="3600" b="1" dirty="0" smtClean="0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5148064" y="3284984"/>
            <a:ext cx="266429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prstClr val="white"/>
                </a:solidFill>
              </a:rPr>
              <a:t>while</a:t>
            </a:r>
            <a:endParaRPr lang="es-ES" sz="3600" b="1" dirty="0" smtClean="0">
              <a:solidFill>
                <a:prstClr val="whit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59532" y="2406080"/>
            <a:ext cx="8496944" cy="37484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s-ES_tradnl" sz="2400" b="1" dirty="0" smtClean="0"/>
              <a:t>Miss White </a:t>
            </a:r>
            <a:r>
              <a:rPr lang="es-ES_tradnl" sz="2400" b="1" dirty="0" err="1"/>
              <a:t>was</a:t>
            </a:r>
            <a:r>
              <a:rPr lang="es-ES_tradnl" sz="2400" b="1" dirty="0"/>
              <a:t> </a:t>
            </a:r>
            <a:r>
              <a:rPr lang="es-ES_tradnl" sz="2400" b="1" dirty="0" err="1" smtClean="0"/>
              <a:t>doing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fitness</a:t>
            </a:r>
            <a:r>
              <a:rPr lang="es-ES_tradnl" sz="2400" dirty="0" smtClean="0"/>
              <a:t>_________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Mr</a:t>
            </a:r>
            <a:r>
              <a:rPr lang="es-ES_tradnl" sz="2400" b="1" dirty="0" smtClean="0"/>
              <a:t> Smith </a:t>
            </a:r>
            <a:r>
              <a:rPr lang="es-ES_tradnl" sz="2400" b="1" dirty="0" err="1" smtClean="0"/>
              <a:t>was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reading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the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paper</a:t>
            </a:r>
            <a:endParaRPr lang="es-ES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779912" y="219005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Flecha derecha">
            <a:hlinkClick r:id="" action="ppaction://hlinkshowjump?jump=nextslide"/>
          </p:cNvPr>
          <p:cNvSpPr/>
          <p:nvPr/>
        </p:nvSpPr>
        <p:spPr>
          <a:xfrm>
            <a:off x="7812360" y="5877272"/>
            <a:ext cx="1044116" cy="792088"/>
          </a:xfrm>
          <a:prstGeom prst="rightArrow">
            <a:avLst>
              <a:gd name="adj1" fmla="val 50000"/>
              <a:gd name="adj2" fmla="val 7473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99" b="100000" l="0" r="100000">
                        <a14:foregroundMark x1="43466" y1="16783" x2="52557" y2="19580"/>
                        <a14:foregroundMark x1="43182" y1="90443" x2="34091" y2="92308"/>
                        <a14:foregroundMark x1="31250" y1="95571" x2="41761" y2="95105"/>
                        <a14:foregroundMark x1="52273" y1="91375" x2="62500" y2="92541"/>
                        <a14:foregroundMark x1="47443" y1="93939" x2="42614" y2="95571"/>
                        <a14:foregroundMark x1="52841" y1="93473" x2="60795" y2="95105"/>
                        <a14:foregroundMark x1="54830" y1="84149" x2="54830" y2="86713"/>
                        <a14:foregroundMark x1="43466" y1="84149" x2="44602" y2="90210"/>
                        <a14:foregroundMark x1="37784" y1="62937" x2="35795" y2="67133"/>
                        <a14:foregroundMark x1="35795" y1="69930" x2="42898" y2="81585"/>
                        <a14:foregroundMark x1="60795" y1="95571" x2="68182" y2="95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5" t="-1" r="7409" b="707"/>
          <a:stretch/>
        </p:blipFill>
        <p:spPr bwMode="auto">
          <a:xfrm>
            <a:off x="1669591" y="421053"/>
            <a:ext cx="1290637" cy="176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www.clipartheaven.com/clipart/people/cartoons_(m_-_s)/man_reading_newspaper_1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2778" y1="9524" x2="48056" y2="28231"/>
                        <a14:foregroundMark x1="48611" y1="21429" x2="56944" y2="26531"/>
                        <a14:foregroundMark x1="5000" y1="19388" x2="18056" y2="32823"/>
                        <a14:foregroundMark x1="22778" y1="27381" x2="44167" y2="36735"/>
                        <a14:foregroundMark x1="26111" y1="41837" x2="38333" y2="51871"/>
                        <a14:foregroundMark x1="55833" y1="32143" x2="54167" y2="53231"/>
                        <a14:foregroundMark x1="59167" y1="29252" x2="90278" y2="23129"/>
                        <a14:foregroundMark x1="37222" y1="87075" x2="29444" y2="94048"/>
                        <a14:foregroundMark x1="48333" y1="87755" x2="41667" y2="90816"/>
                        <a14:foregroundMark x1="62778" y1="89796" x2="76111" y2="95918"/>
                        <a14:foregroundMark x1="1944" y1="18537" x2="4167" y2="17857"/>
                        <a14:foregroundMark x1="3889" y1="19048" x2="15833" y2="34014"/>
                        <a14:foregroundMark x1="30224" y1="95672" x2="38060" y2="91572"/>
                        <a14:foregroundMark x1="74627" y1="91572" x2="81343" y2="94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890" y="421053"/>
            <a:ext cx="1115108" cy="18213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57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31111 -0.000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1493 0.003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331640" y="4873354"/>
            <a:ext cx="6480720" cy="699370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mtClean="0">
              <a:solidFill>
                <a:prstClr val="white"/>
              </a:solidFill>
            </a:endParaRPr>
          </a:p>
        </p:txBody>
      </p:sp>
      <p:pic>
        <p:nvPicPr>
          <p:cNvPr id="10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1403648" y="4979269"/>
            <a:ext cx="531887" cy="511769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24" r="61105" b="16291"/>
          <a:stretch/>
        </p:blipFill>
        <p:spPr bwMode="auto">
          <a:xfrm>
            <a:off x="7020272" y="5001368"/>
            <a:ext cx="648072" cy="489670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4139952" y="4817448"/>
            <a:ext cx="864096" cy="771792"/>
          </a:xfrm>
          <a:prstGeom prst="round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mtClean="0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59632" y="427393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wrong</a:t>
            </a:r>
            <a:endParaRPr lang="es-E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948264" y="425842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endParaRPr lang="es-ES" sz="2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403648" y="3284984"/>
            <a:ext cx="266429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prstClr val="white"/>
                </a:solidFill>
              </a:rPr>
              <a:t>when</a:t>
            </a:r>
            <a:endParaRPr lang="es-ES" sz="3600" b="1" dirty="0" smtClean="0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5148064" y="3284984"/>
            <a:ext cx="266429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prstClr val="white"/>
                </a:solidFill>
              </a:rPr>
              <a:t>while</a:t>
            </a:r>
            <a:endParaRPr lang="es-ES" sz="3600" b="1" dirty="0" smtClean="0">
              <a:solidFill>
                <a:prstClr val="whit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59532" y="2406080"/>
            <a:ext cx="8496944" cy="37484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s-ES_tradnl" sz="2400" b="1" dirty="0"/>
              <a:t>Mr. </a:t>
            </a:r>
            <a:r>
              <a:rPr lang="es-ES_tradnl" sz="2400" b="1" dirty="0" smtClean="0"/>
              <a:t>Lean </a:t>
            </a:r>
            <a:r>
              <a:rPr lang="es-ES_tradnl" sz="2400" b="1" dirty="0" err="1" smtClean="0"/>
              <a:t>was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taking</a:t>
            </a:r>
            <a:r>
              <a:rPr lang="es-ES_tradnl" sz="2400" b="1" dirty="0" smtClean="0"/>
              <a:t> a </a:t>
            </a:r>
            <a:r>
              <a:rPr lang="es-ES_tradnl" sz="2400" b="1" dirty="0" err="1" smtClean="0"/>
              <a:t>nap</a:t>
            </a:r>
            <a:r>
              <a:rPr lang="es-ES_tradnl" sz="2400" dirty="0" smtClean="0"/>
              <a:t>_________</a:t>
            </a:r>
            <a:r>
              <a:rPr lang="es-ES_tradnl" sz="2400" b="1" dirty="0" smtClean="0"/>
              <a:t> </a:t>
            </a:r>
            <a:r>
              <a:rPr lang="es-ES_tradnl" sz="2400" b="1" dirty="0" err="1"/>
              <a:t>the</a:t>
            </a:r>
            <a:r>
              <a:rPr lang="es-ES_tradnl" sz="2400" b="1" dirty="0"/>
              <a:t> car </a:t>
            </a:r>
            <a:r>
              <a:rPr lang="es-ES_tradnl" sz="2400" b="1" dirty="0" err="1"/>
              <a:t>crash</a:t>
            </a:r>
            <a:r>
              <a:rPr lang="es-ES_tradnl" sz="2400" b="1" dirty="0"/>
              <a:t> </a:t>
            </a:r>
            <a:r>
              <a:rPr lang="es-ES_tradnl" sz="2400" b="1" dirty="0" err="1"/>
              <a:t>happened</a:t>
            </a:r>
            <a:endParaRPr lang="es-ES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4139952" y="219005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Flecha derecha">
            <a:hlinkClick r:id="" action="ppaction://hlinkshowjump?jump=nextslide"/>
          </p:cNvPr>
          <p:cNvSpPr/>
          <p:nvPr/>
        </p:nvSpPr>
        <p:spPr>
          <a:xfrm>
            <a:off x="7812360" y="5877272"/>
            <a:ext cx="1044116" cy="792088"/>
          </a:xfrm>
          <a:prstGeom prst="rightArrow">
            <a:avLst>
              <a:gd name="adj1" fmla="val 50000"/>
              <a:gd name="adj2" fmla="val 7473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2" descr="Take_a_na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733" y="404664"/>
            <a:ext cx="1301027" cy="17133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14 Imagen" descr="cartoon-car-crash.jpg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9388" y1="71166" x2="40344" y2="78221"/>
                        <a14:foregroundMark x1="29637" y1="34969" x2="29637" y2="34969"/>
                        <a14:foregroundMark x1="32122" y1="34356" x2="32122" y2="34356"/>
                        <a14:foregroundMark x1="29254" y1="86810" x2="31549" y2="84663"/>
                        <a14:foregroundMark x1="34799" y1="93252" x2="35755" y2="91104"/>
                        <a14:foregroundMark x1="21415" y1="81902" x2="21797" y2="82822"/>
                        <a14:foregroundMark x1="48184" y1="86810" x2="49140" y2="87730"/>
                        <a14:foregroundMark x1="55641" y1="91718" x2="55641" y2="91718"/>
                        <a14:foregroundMark x1="61377" y1="88037" x2="60803" y2="88037"/>
                        <a14:foregroundMark x1="69216" y1="92331" x2="69216" y2="92331"/>
                        <a14:foregroundMark x1="77629" y1="80982" x2="80306" y2="82822"/>
                        <a14:foregroundMark x1="87189" y1="80675" x2="87572" y2="80675"/>
                        <a14:backgroundMark x1="88719" y1="48773" x2="89675" y2="49693"/>
                        <a14:backgroundMark x1="87763" y1="36810" x2="87763" y2="36810"/>
                        <a14:backgroundMark x1="85468" y1="47853" x2="85468" y2="47853"/>
                        <a14:backgroundMark x1="66348" y1="42945" x2="66348" y2="42945"/>
                        <a14:backgroundMark x1="31549" y1="33742" x2="31549" y2="33742"/>
                        <a14:backgroundMark x1="30210" y1="34049" x2="30210" y2="34049"/>
                        <a14:backgroundMark x1="91205" y1="28834" x2="88528" y2="29448"/>
                        <a14:backgroundMark x1="93690" y1="37117" x2="92543" y2="3895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997" t="23300" r="5212" b="10571"/>
          <a:stretch/>
        </p:blipFill>
        <p:spPr>
          <a:xfrm>
            <a:off x="5796135" y="888478"/>
            <a:ext cx="2841105" cy="12898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539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31111 -0.000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1493 0.003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331640" y="4873354"/>
            <a:ext cx="6480720" cy="699370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mtClean="0">
              <a:solidFill>
                <a:prstClr val="white"/>
              </a:solidFill>
            </a:endParaRPr>
          </a:p>
        </p:txBody>
      </p:sp>
      <p:pic>
        <p:nvPicPr>
          <p:cNvPr id="10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1403648" y="4979269"/>
            <a:ext cx="531887" cy="511769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24" r="61105" b="16291"/>
          <a:stretch/>
        </p:blipFill>
        <p:spPr bwMode="auto">
          <a:xfrm>
            <a:off x="7020272" y="5001368"/>
            <a:ext cx="648072" cy="489670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4139952" y="4817448"/>
            <a:ext cx="864096" cy="771792"/>
          </a:xfrm>
          <a:prstGeom prst="round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mtClean="0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59632" y="427393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wrong</a:t>
            </a:r>
            <a:endParaRPr lang="es-E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948264" y="425842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endParaRPr lang="es-ES" sz="2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403648" y="3284984"/>
            <a:ext cx="266429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prstClr val="white"/>
                </a:solidFill>
              </a:rPr>
              <a:t>when</a:t>
            </a:r>
            <a:endParaRPr lang="es-ES" sz="3600" b="1" dirty="0" smtClean="0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5148064" y="3284984"/>
            <a:ext cx="266429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prstClr val="white"/>
                </a:solidFill>
              </a:rPr>
              <a:t>while</a:t>
            </a:r>
            <a:endParaRPr lang="es-ES" sz="3600" b="1" dirty="0" smtClean="0">
              <a:solidFill>
                <a:prstClr val="whit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59532" y="2406080"/>
            <a:ext cx="8496944" cy="37484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s-ES_tradnl" sz="2400" b="1" dirty="0" err="1" smtClean="0"/>
              <a:t>The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Grahams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were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having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dinner</a:t>
            </a:r>
            <a:r>
              <a:rPr lang="es-ES_tradnl" sz="2400" dirty="0" smtClean="0"/>
              <a:t>_________</a:t>
            </a:r>
            <a:r>
              <a:rPr lang="es-ES_tradnl" sz="2400" b="1" dirty="0" smtClean="0"/>
              <a:t> </a:t>
            </a:r>
            <a:r>
              <a:rPr lang="es-ES_tradnl" sz="2400" b="1" dirty="0" err="1"/>
              <a:t>the</a:t>
            </a:r>
            <a:r>
              <a:rPr lang="es-ES_tradnl" sz="2400" b="1" dirty="0"/>
              <a:t> </a:t>
            </a:r>
            <a:r>
              <a:rPr lang="es-ES_tradnl" sz="2400" b="1" dirty="0" err="1" smtClean="0"/>
              <a:t>tow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truck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arrived</a:t>
            </a:r>
            <a:endParaRPr lang="es-ES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4716016" y="219005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Flecha derecha">
            <a:hlinkClick r:id="" action="ppaction://hlinkshowjump?jump=nextslide"/>
          </p:cNvPr>
          <p:cNvSpPr/>
          <p:nvPr/>
        </p:nvSpPr>
        <p:spPr>
          <a:xfrm>
            <a:off x="7812360" y="5877272"/>
            <a:ext cx="1044116" cy="792088"/>
          </a:xfrm>
          <a:prstGeom prst="rightArrow">
            <a:avLst>
              <a:gd name="adj1" fmla="val 50000"/>
              <a:gd name="adj2" fmla="val 7473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9591" y="476672"/>
            <a:ext cx="1869980" cy="15209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http://job114.tistory.com/m/post/getImage/?f=cfile25.uf%40200D58544E2E1AB1046949.jpg&amp;size=48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85" b="100000" l="0" r="100000">
                        <a14:foregroundMark x1="49167" y1="28188" x2="53542" y2="32215"/>
                        <a14:foregroundMark x1="65625" y1="30201" x2="57917" y2="39262"/>
                        <a14:foregroundMark x1="17292" y1="64430" x2="21458" y2="72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692" b="9064"/>
          <a:stretch/>
        </p:blipFill>
        <p:spPr bwMode="auto">
          <a:xfrm>
            <a:off x="5860295" y="304716"/>
            <a:ext cx="2784852" cy="18648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28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31111 -0.000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1493 0.003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331640" y="4873354"/>
            <a:ext cx="6480720" cy="699370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mtClean="0">
              <a:solidFill>
                <a:prstClr val="white"/>
              </a:solidFill>
            </a:endParaRPr>
          </a:p>
        </p:txBody>
      </p:sp>
      <p:pic>
        <p:nvPicPr>
          <p:cNvPr id="10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1403648" y="4979269"/>
            <a:ext cx="531887" cy="511769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24" r="61105" b="16291"/>
          <a:stretch/>
        </p:blipFill>
        <p:spPr bwMode="auto">
          <a:xfrm>
            <a:off x="7020272" y="5001368"/>
            <a:ext cx="648072" cy="489670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4139952" y="4817448"/>
            <a:ext cx="864096" cy="771792"/>
          </a:xfrm>
          <a:prstGeom prst="round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mtClean="0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59632" y="427393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wrong</a:t>
            </a:r>
            <a:endParaRPr lang="es-E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948264" y="425842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endParaRPr lang="es-ES" sz="2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403648" y="3284984"/>
            <a:ext cx="266429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prstClr val="white"/>
                </a:solidFill>
              </a:rPr>
              <a:t>when</a:t>
            </a:r>
            <a:endParaRPr lang="es-ES" sz="3600" b="1" dirty="0" smtClean="0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5148064" y="3284984"/>
            <a:ext cx="266429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prstClr val="white"/>
                </a:solidFill>
              </a:rPr>
              <a:t>while</a:t>
            </a:r>
            <a:endParaRPr lang="es-ES" sz="3600" b="1" dirty="0" smtClean="0">
              <a:solidFill>
                <a:prstClr val="whit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59532" y="2406080"/>
            <a:ext cx="8496944" cy="37484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s-ES_tradnl" sz="2400" b="1" dirty="0" smtClean="0"/>
              <a:t>Miss White </a:t>
            </a:r>
            <a:r>
              <a:rPr lang="es-ES_tradnl" sz="2400" b="1" dirty="0" err="1"/>
              <a:t>was</a:t>
            </a:r>
            <a:r>
              <a:rPr lang="es-ES_tradnl" sz="2400" b="1" dirty="0"/>
              <a:t> </a:t>
            </a:r>
            <a:r>
              <a:rPr lang="es-ES_tradnl" sz="2400" b="1" dirty="0" err="1" smtClean="0"/>
              <a:t>having</a:t>
            </a:r>
            <a:r>
              <a:rPr lang="es-ES_tradnl" sz="2400" b="1" dirty="0" smtClean="0"/>
              <a:t> a </a:t>
            </a:r>
            <a:r>
              <a:rPr lang="es-ES_tradnl" sz="2400" b="1" dirty="0" err="1" smtClean="0"/>
              <a:t>bath</a:t>
            </a:r>
            <a:r>
              <a:rPr lang="es-ES_tradnl" sz="2400" dirty="0" smtClean="0"/>
              <a:t>_________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Mr</a:t>
            </a:r>
            <a:r>
              <a:rPr lang="es-ES_tradnl" sz="2400" b="1" dirty="0" smtClean="0"/>
              <a:t> Smith </a:t>
            </a:r>
            <a:r>
              <a:rPr lang="es-ES_tradnl" sz="2400" b="1" dirty="0" err="1" smtClean="0"/>
              <a:t>was</a:t>
            </a:r>
            <a:r>
              <a:rPr lang="es-ES_tradnl" sz="2400" b="1" dirty="0"/>
              <a:t> </a:t>
            </a:r>
            <a:r>
              <a:rPr lang="es-ES_tradnl" sz="2400" b="1" dirty="0" err="1" smtClean="0"/>
              <a:t>washing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his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clothes</a:t>
            </a:r>
            <a:endParaRPr lang="es-ES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779912" y="219005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Flecha derecha">
            <a:hlinkClick r:id="" action="ppaction://hlinkshowjump?jump=nextslide"/>
          </p:cNvPr>
          <p:cNvSpPr/>
          <p:nvPr/>
        </p:nvSpPr>
        <p:spPr>
          <a:xfrm>
            <a:off x="7812360" y="5877272"/>
            <a:ext cx="1044116" cy="792088"/>
          </a:xfrm>
          <a:prstGeom prst="rightArrow">
            <a:avLst>
              <a:gd name="adj1" fmla="val 50000"/>
              <a:gd name="adj2" fmla="val 7473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6" descr="Duchars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1461700" cy="17810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953" y="399597"/>
            <a:ext cx="1807065" cy="18121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56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31111 -0.000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1493 0.003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Forma libre"/>
          <p:cNvSpPr/>
          <p:nvPr/>
        </p:nvSpPr>
        <p:spPr>
          <a:xfrm>
            <a:off x="-18986" y="5053997"/>
            <a:ext cx="9190695" cy="1039299"/>
          </a:xfrm>
          <a:custGeom>
            <a:avLst/>
            <a:gdLst>
              <a:gd name="connsiteX0" fmla="*/ 5131 w 9190695"/>
              <a:gd name="connsiteY0" fmla="*/ 457200 h 1149927"/>
              <a:gd name="connsiteX1" fmla="*/ 74404 w 9190695"/>
              <a:gd name="connsiteY1" fmla="*/ 374072 h 1149927"/>
              <a:gd name="connsiteX2" fmla="*/ 88259 w 9190695"/>
              <a:gd name="connsiteY2" fmla="*/ 318654 h 1149927"/>
              <a:gd name="connsiteX3" fmla="*/ 115968 w 9190695"/>
              <a:gd name="connsiteY3" fmla="*/ 277091 h 1149927"/>
              <a:gd name="connsiteX4" fmla="*/ 171386 w 9190695"/>
              <a:gd name="connsiteY4" fmla="*/ 152400 h 1149927"/>
              <a:gd name="connsiteX5" fmla="*/ 212950 w 9190695"/>
              <a:gd name="connsiteY5" fmla="*/ 55418 h 1149927"/>
              <a:gd name="connsiteX6" fmla="*/ 254513 w 9190695"/>
              <a:gd name="connsiteY6" fmla="*/ 27709 h 1149927"/>
              <a:gd name="connsiteX7" fmla="*/ 282222 w 9190695"/>
              <a:gd name="connsiteY7" fmla="*/ 166254 h 1149927"/>
              <a:gd name="connsiteX8" fmla="*/ 309931 w 9190695"/>
              <a:gd name="connsiteY8" fmla="*/ 249381 h 1149927"/>
              <a:gd name="connsiteX9" fmla="*/ 337641 w 9190695"/>
              <a:gd name="connsiteY9" fmla="*/ 277091 h 1149927"/>
              <a:gd name="connsiteX10" fmla="*/ 365350 w 9190695"/>
              <a:gd name="connsiteY10" fmla="*/ 221672 h 1149927"/>
              <a:gd name="connsiteX11" fmla="*/ 393059 w 9190695"/>
              <a:gd name="connsiteY11" fmla="*/ 180109 h 1149927"/>
              <a:gd name="connsiteX12" fmla="*/ 406913 w 9190695"/>
              <a:gd name="connsiteY12" fmla="*/ 221672 h 1149927"/>
              <a:gd name="connsiteX13" fmla="*/ 448477 w 9190695"/>
              <a:gd name="connsiteY13" fmla="*/ 249381 h 1149927"/>
              <a:gd name="connsiteX14" fmla="*/ 490041 w 9190695"/>
              <a:gd name="connsiteY14" fmla="*/ 235527 h 1149927"/>
              <a:gd name="connsiteX15" fmla="*/ 517750 w 9190695"/>
              <a:gd name="connsiteY15" fmla="*/ 193963 h 1149927"/>
              <a:gd name="connsiteX16" fmla="*/ 559313 w 9190695"/>
              <a:gd name="connsiteY16" fmla="*/ 166254 h 1149927"/>
              <a:gd name="connsiteX17" fmla="*/ 587022 w 9190695"/>
              <a:gd name="connsiteY17" fmla="*/ 221672 h 1149927"/>
              <a:gd name="connsiteX18" fmla="*/ 642441 w 9190695"/>
              <a:gd name="connsiteY18" fmla="*/ 290945 h 1149927"/>
              <a:gd name="connsiteX19" fmla="*/ 656295 w 9190695"/>
              <a:gd name="connsiteY19" fmla="*/ 249381 h 1149927"/>
              <a:gd name="connsiteX20" fmla="*/ 697859 w 9190695"/>
              <a:gd name="connsiteY20" fmla="*/ 207818 h 1149927"/>
              <a:gd name="connsiteX21" fmla="*/ 725568 w 9190695"/>
              <a:gd name="connsiteY21" fmla="*/ 166254 h 1149927"/>
              <a:gd name="connsiteX22" fmla="*/ 794841 w 9190695"/>
              <a:gd name="connsiteY22" fmla="*/ 290945 h 1149927"/>
              <a:gd name="connsiteX23" fmla="*/ 836404 w 9190695"/>
              <a:gd name="connsiteY23" fmla="*/ 263236 h 1149927"/>
              <a:gd name="connsiteX24" fmla="*/ 864113 w 9190695"/>
              <a:gd name="connsiteY24" fmla="*/ 166254 h 1149927"/>
              <a:gd name="connsiteX25" fmla="*/ 877968 w 9190695"/>
              <a:gd name="connsiteY25" fmla="*/ 124691 h 1149927"/>
              <a:gd name="connsiteX26" fmla="*/ 905677 w 9190695"/>
              <a:gd name="connsiteY26" fmla="*/ 13854 h 1149927"/>
              <a:gd name="connsiteX27" fmla="*/ 933386 w 9190695"/>
              <a:gd name="connsiteY27" fmla="*/ 55418 h 1149927"/>
              <a:gd name="connsiteX28" fmla="*/ 961095 w 9190695"/>
              <a:gd name="connsiteY28" fmla="*/ 152400 h 1149927"/>
              <a:gd name="connsiteX29" fmla="*/ 988804 w 9190695"/>
              <a:gd name="connsiteY29" fmla="*/ 235527 h 1149927"/>
              <a:gd name="connsiteX30" fmla="*/ 1002659 w 9190695"/>
              <a:gd name="connsiteY30" fmla="*/ 277091 h 1149927"/>
              <a:gd name="connsiteX31" fmla="*/ 1030368 w 9190695"/>
              <a:gd name="connsiteY31" fmla="*/ 249381 h 1149927"/>
              <a:gd name="connsiteX32" fmla="*/ 1044222 w 9190695"/>
              <a:gd name="connsiteY32" fmla="*/ 207818 h 1149927"/>
              <a:gd name="connsiteX33" fmla="*/ 1071931 w 9190695"/>
              <a:gd name="connsiteY33" fmla="*/ 166254 h 1149927"/>
              <a:gd name="connsiteX34" fmla="*/ 1099641 w 9190695"/>
              <a:gd name="connsiteY34" fmla="*/ 193963 h 1149927"/>
              <a:gd name="connsiteX35" fmla="*/ 1113495 w 9190695"/>
              <a:gd name="connsiteY35" fmla="*/ 235527 h 1149927"/>
              <a:gd name="connsiteX36" fmla="*/ 1155059 w 9190695"/>
              <a:gd name="connsiteY36" fmla="*/ 221672 h 1149927"/>
              <a:gd name="connsiteX37" fmla="*/ 1196622 w 9190695"/>
              <a:gd name="connsiteY37" fmla="*/ 277091 h 1149927"/>
              <a:gd name="connsiteX38" fmla="*/ 1210477 w 9190695"/>
              <a:gd name="connsiteY38" fmla="*/ 332509 h 1149927"/>
              <a:gd name="connsiteX39" fmla="*/ 1265895 w 9190695"/>
              <a:gd name="connsiteY39" fmla="*/ 249381 h 1149927"/>
              <a:gd name="connsiteX40" fmla="*/ 1307459 w 9190695"/>
              <a:gd name="connsiteY40" fmla="*/ 290945 h 1149927"/>
              <a:gd name="connsiteX41" fmla="*/ 1321313 w 9190695"/>
              <a:gd name="connsiteY41" fmla="*/ 332509 h 1149927"/>
              <a:gd name="connsiteX42" fmla="*/ 1390586 w 9190695"/>
              <a:gd name="connsiteY42" fmla="*/ 249381 h 1149927"/>
              <a:gd name="connsiteX43" fmla="*/ 1446004 w 9190695"/>
              <a:gd name="connsiteY43" fmla="*/ 277091 h 1149927"/>
              <a:gd name="connsiteX44" fmla="*/ 1542986 w 9190695"/>
              <a:gd name="connsiteY44" fmla="*/ 374072 h 1149927"/>
              <a:gd name="connsiteX45" fmla="*/ 1570695 w 9190695"/>
              <a:gd name="connsiteY45" fmla="*/ 332509 h 1149927"/>
              <a:gd name="connsiteX46" fmla="*/ 1626113 w 9190695"/>
              <a:gd name="connsiteY46" fmla="*/ 290945 h 1149927"/>
              <a:gd name="connsiteX47" fmla="*/ 1653822 w 9190695"/>
              <a:gd name="connsiteY47" fmla="*/ 332509 h 1149927"/>
              <a:gd name="connsiteX48" fmla="*/ 1695386 w 9190695"/>
              <a:gd name="connsiteY48" fmla="*/ 249381 h 1149927"/>
              <a:gd name="connsiteX49" fmla="*/ 1736950 w 9190695"/>
              <a:gd name="connsiteY49" fmla="*/ 235527 h 1149927"/>
              <a:gd name="connsiteX50" fmla="*/ 1750804 w 9190695"/>
              <a:gd name="connsiteY50" fmla="*/ 277091 h 1149927"/>
              <a:gd name="connsiteX51" fmla="*/ 1806222 w 9190695"/>
              <a:gd name="connsiteY51" fmla="*/ 360218 h 1149927"/>
              <a:gd name="connsiteX52" fmla="*/ 1820077 w 9190695"/>
              <a:gd name="connsiteY52" fmla="*/ 304800 h 1149927"/>
              <a:gd name="connsiteX53" fmla="*/ 1861641 w 9190695"/>
              <a:gd name="connsiteY53" fmla="*/ 318654 h 1149927"/>
              <a:gd name="connsiteX54" fmla="*/ 1917059 w 9190695"/>
              <a:gd name="connsiteY54" fmla="*/ 415636 h 1149927"/>
              <a:gd name="connsiteX55" fmla="*/ 1958622 w 9190695"/>
              <a:gd name="connsiteY55" fmla="*/ 387927 h 1149927"/>
              <a:gd name="connsiteX56" fmla="*/ 1972477 w 9190695"/>
              <a:gd name="connsiteY56" fmla="*/ 346363 h 1149927"/>
              <a:gd name="connsiteX57" fmla="*/ 2041750 w 9190695"/>
              <a:gd name="connsiteY57" fmla="*/ 332509 h 1149927"/>
              <a:gd name="connsiteX58" fmla="*/ 2152586 w 9190695"/>
              <a:gd name="connsiteY58" fmla="*/ 318654 h 1149927"/>
              <a:gd name="connsiteX59" fmla="*/ 2748331 w 9190695"/>
              <a:gd name="connsiteY59" fmla="*/ 332509 h 1149927"/>
              <a:gd name="connsiteX60" fmla="*/ 2817604 w 9190695"/>
              <a:gd name="connsiteY60" fmla="*/ 346363 h 1149927"/>
              <a:gd name="connsiteX61" fmla="*/ 3219386 w 9190695"/>
              <a:gd name="connsiteY61" fmla="*/ 332509 h 1149927"/>
              <a:gd name="connsiteX62" fmla="*/ 3579604 w 9190695"/>
              <a:gd name="connsiteY62" fmla="*/ 304800 h 1149927"/>
              <a:gd name="connsiteX63" fmla="*/ 4258477 w 9190695"/>
              <a:gd name="connsiteY63" fmla="*/ 290945 h 1149927"/>
              <a:gd name="connsiteX64" fmla="*/ 4771095 w 9190695"/>
              <a:gd name="connsiteY64" fmla="*/ 263236 h 1149927"/>
              <a:gd name="connsiteX65" fmla="*/ 6018004 w 9190695"/>
              <a:gd name="connsiteY65" fmla="*/ 235527 h 1149927"/>
              <a:gd name="connsiteX66" fmla="*/ 6433641 w 9190695"/>
              <a:gd name="connsiteY66" fmla="*/ 249381 h 1149927"/>
              <a:gd name="connsiteX67" fmla="*/ 6572186 w 9190695"/>
              <a:gd name="connsiteY67" fmla="*/ 263236 h 1149927"/>
              <a:gd name="connsiteX68" fmla="*/ 6738441 w 9190695"/>
              <a:gd name="connsiteY68" fmla="*/ 277091 h 1149927"/>
              <a:gd name="connsiteX69" fmla="*/ 6793859 w 9190695"/>
              <a:gd name="connsiteY69" fmla="*/ 304800 h 1149927"/>
              <a:gd name="connsiteX70" fmla="*/ 6863131 w 9190695"/>
              <a:gd name="connsiteY70" fmla="*/ 318654 h 1149927"/>
              <a:gd name="connsiteX71" fmla="*/ 7292622 w 9190695"/>
              <a:gd name="connsiteY71" fmla="*/ 304800 h 1149927"/>
              <a:gd name="connsiteX72" fmla="*/ 7334186 w 9190695"/>
              <a:gd name="connsiteY72" fmla="*/ 277091 h 1149927"/>
              <a:gd name="connsiteX73" fmla="*/ 7445022 w 9190695"/>
              <a:gd name="connsiteY73" fmla="*/ 263236 h 1149927"/>
              <a:gd name="connsiteX74" fmla="*/ 7542004 w 9190695"/>
              <a:gd name="connsiteY74" fmla="*/ 249381 h 1149927"/>
              <a:gd name="connsiteX75" fmla="*/ 7625131 w 9190695"/>
              <a:gd name="connsiteY75" fmla="*/ 193963 h 1149927"/>
              <a:gd name="connsiteX76" fmla="*/ 7638986 w 9190695"/>
              <a:gd name="connsiteY76" fmla="*/ 152400 h 1149927"/>
              <a:gd name="connsiteX77" fmla="*/ 7708259 w 9190695"/>
              <a:gd name="connsiteY77" fmla="*/ 83127 h 1149927"/>
              <a:gd name="connsiteX78" fmla="*/ 7763677 w 9190695"/>
              <a:gd name="connsiteY78" fmla="*/ 69272 h 1149927"/>
              <a:gd name="connsiteX79" fmla="*/ 7777531 w 9190695"/>
              <a:gd name="connsiteY79" fmla="*/ 110836 h 1149927"/>
              <a:gd name="connsiteX80" fmla="*/ 7819095 w 9190695"/>
              <a:gd name="connsiteY80" fmla="*/ 193963 h 1149927"/>
              <a:gd name="connsiteX81" fmla="*/ 7874513 w 9190695"/>
              <a:gd name="connsiteY81" fmla="*/ 207818 h 1149927"/>
              <a:gd name="connsiteX82" fmla="*/ 7929931 w 9190695"/>
              <a:gd name="connsiteY82" fmla="*/ 180109 h 1149927"/>
              <a:gd name="connsiteX83" fmla="*/ 7943786 w 9190695"/>
              <a:gd name="connsiteY83" fmla="*/ 83127 h 1149927"/>
              <a:gd name="connsiteX84" fmla="*/ 7971495 w 9190695"/>
              <a:gd name="connsiteY84" fmla="*/ 166254 h 1149927"/>
              <a:gd name="connsiteX85" fmla="*/ 8013059 w 9190695"/>
              <a:gd name="connsiteY85" fmla="*/ 207818 h 1149927"/>
              <a:gd name="connsiteX86" fmla="*/ 8040768 w 9190695"/>
              <a:gd name="connsiteY86" fmla="*/ 263236 h 1149927"/>
              <a:gd name="connsiteX87" fmla="*/ 8068477 w 9190695"/>
              <a:gd name="connsiteY87" fmla="*/ 304800 h 1149927"/>
              <a:gd name="connsiteX88" fmla="*/ 8082331 w 9190695"/>
              <a:gd name="connsiteY88" fmla="*/ 346363 h 1149927"/>
              <a:gd name="connsiteX89" fmla="*/ 8110041 w 9190695"/>
              <a:gd name="connsiteY89" fmla="*/ 318654 h 1149927"/>
              <a:gd name="connsiteX90" fmla="*/ 8137750 w 9190695"/>
              <a:gd name="connsiteY90" fmla="*/ 235527 h 1149927"/>
              <a:gd name="connsiteX91" fmla="*/ 8151604 w 9190695"/>
              <a:gd name="connsiteY91" fmla="*/ 193963 h 1149927"/>
              <a:gd name="connsiteX92" fmla="*/ 8179313 w 9190695"/>
              <a:gd name="connsiteY92" fmla="*/ 152400 h 1149927"/>
              <a:gd name="connsiteX93" fmla="*/ 8220877 w 9190695"/>
              <a:gd name="connsiteY93" fmla="*/ 180109 h 1149927"/>
              <a:gd name="connsiteX94" fmla="*/ 8248586 w 9190695"/>
              <a:gd name="connsiteY94" fmla="*/ 152400 h 1149927"/>
              <a:gd name="connsiteX95" fmla="*/ 8276295 w 9190695"/>
              <a:gd name="connsiteY95" fmla="*/ 193963 h 1149927"/>
              <a:gd name="connsiteX96" fmla="*/ 8317859 w 9190695"/>
              <a:gd name="connsiteY96" fmla="*/ 180109 h 1149927"/>
              <a:gd name="connsiteX97" fmla="*/ 8331713 w 9190695"/>
              <a:gd name="connsiteY97" fmla="*/ 138545 h 1149927"/>
              <a:gd name="connsiteX98" fmla="*/ 8359422 w 9190695"/>
              <a:gd name="connsiteY98" fmla="*/ 41563 h 1149927"/>
              <a:gd name="connsiteX99" fmla="*/ 8414841 w 9190695"/>
              <a:gd name="connsiteY99" fmla="*/ 0 h 1149927"/>
              <a:gd name="connsiteX100" fmla="*/ 8484113 w 9190695"/>
              <a:gd name="connsiteY100" fmla="*/ 96981 h 1149927"/>
              <a:gd name="connsiteX101" fmla="*/ 8539531 w 9190695"/>
              <a:gd name="connsiteY101" fmla="*/ 166254 h 1149927"/>
              <a:gd name="connsiteX102" fmla="*/ 8553386 w 9190695"/>
              <a:gd name="connsiteY102" fmla="*/ 207818 h 1149927"/>
              <a:gd name="connsiteX103" fmla="*/ 8581095 w 9190695"/>
              <a:gd name="connsiteY103" fmla="*/ 263236 h 1149927"/>
              <a:gd name="connsiteX104" fmla="*/ 8608804 w 9190695"/>
              <a:gd name="connsiteY104" fmla="*/ 221672 h 1149927"/>
              <a:gd name="connsiteX105" fmla="*/ 8650368 w 9190695"/>
              <a:gd name="connsiteY105" fmla="*/ 138545 h 1149927"/>
              <a:gd name="connsiteX106" fmla="*/ 8691931 w 9190695"/>
              <a:gd name="connsiteY106" fmla="*/ 152400 h 1149927"/>
              <a:gd name="connsiteX107" fmla="*/ 8747350 w 9190695"/>
              <a:gd name="connsiteY107" fmla="*/ 221672 h 1149927"/>
              <a:gd name="connsiteX108" fmla="*/ 8761204 w 9190695"/>
              <a:gd name="connsiteY108" fmla="*/ 263236 h 1149927"/>
              <a:gd name="connsiteX109" fmla="*/ 8816622 w 9190695"/>
              <a:gd name="connsiteY109" fmla="*/ 193963 h 1149927"/>
              <a:gd name="connsiteX110" fmla="*/ 8858186 w 9190695"/>
              <a:gd name="connsiteY110" fmla="*/ 235527 h 1149927"/>
              <a:gd name="connsiteX111" fmla="*/ 8899750 w 9190695"/>
              <a:gd name="connsiteY111" fmla="*/ 235527 h 1149927"/>
              <a:gd name="connsiteX112" fmla="*/ 8941313 w 9190695"/>
              <a:gd name="connsiteY112" fmla="*/ 235527 h 1149927"/>
              <a:gd name="connsiteX113" fmla="*/ 8982877 w 9190695"/>
              <a:gd name="connsiteY113" fmla="*/ 221672 h 1149927"/>
              <a:gd name="connsiteX114" fmla="*/ 8996731 w 9190695"/>
              <a:gd name="connsiteY114" fmla="*/ 180109 h 1149927"/>
              <a:gd name="connsiteX115" fmla="*/ 9107568 w 9190695"/>
              <a:gd name="connsiteY115" fmla="*/ 207818 h 1149927"/>
              <a:gd name="connsiteX116" fmla="*/ 9149131 w 9190695"/>
              <a:gd name="connsiteY116" fmla="*/ 249381 h 1149927"/>
              <a:gd name="connsiteX117" fmla="*/ 9162986 w 9190695"/>
              <a:gd name="connsiteY117" fmla="*/ 290945 h 1149927"/>
              <a:gd name="connsiteX118" fmla="*/ 9190695 w 9190695"/>
              <a:gd name="connsiteY118" fmla="*/ 692727 h 1149927"/>
              <a:gd name="connsiteX119" fmla="*/ 9052150 w 9190695"/>
              <a:gd name="connsiteY119" fmla="*/ 762000 h 1149927"/>
              <a:gd name="connsiteX120" fmla="*/ 8996731 w 9190695"/>
              <a:gd name="connsiteY120" fmla="*/ 803563 h 1149927"/>
              <a:gd name="connsiteX121" fmla="*/ 8899750 w 9190695"/>
              <a:gd name="connsiteY121" fmla="*/ 831272 h 1149927"/>
              <a:gd name="connsiteX122" fmla="*/ 8816622 w 9190695"/>
              <a:gd name="connsiteY122" fmla="*/ 858981 h 1149927"/>
              <a:gd name="connsiteX123" fmla="*/ 8775059 w 9190695"/>
              <a:gd name="connsiteY123" fmla="*/ 872836 h 1149927"/>
              <a:gd name="connsiteX124" fmla="*/ 8650368 w 9190695"/>
              <a:gd name="connsiteY124" fmla="*/ 900545 h 1149927"/>
              <a:gd name="connsiteX125" fmla="*/ 8525677 w 9190695"/>
              <a:gd name="connsiteY125" fmla="*/ 928254 h 1149927"/>
              <a:gd name="connsiteX126" fmla="*/ 8428695 w 9190695"/>
              <a:gd name="connsiteY126" fmla="*/ 942109 h 1149927"/>
              <a:gd name="connsiteX127" fmla="*/ 8387131 w 9190695"/>
              <a:gd name="connsiteY127" fmla="*/ 955963 h 1149927"/>
              <a:gd name="connsiteX128" fmla="*/ 7694404 w 9190695"/>
              <a:gd name="connsiteY128" fmla="*/ 983672 h 1149927"/>
              <a:gd name="connsiteX129" fmla="*/ 7306477 w 9190695"/>
              <a:gd name="connsiteY129" fmla="*/ 997527 h 1149927"/>
              <a:gd name="connsiteX130" fmla="*/ 7112513 w 9190695"/>
              <a:gd name="connsiteY130" fmla="*/ 1011381 h 1149927"/>
              <a:gd name="connsiteX131" fmla="*/ 6960113 w 9190695"/>
              <a:gd name="connsiteY131" fmla="*/ 1025236 h 1149927"/>
              <a:gd name="connsiteX132" fmla="*/ 6142695 w 9190695"/>
              <a:gd name="connsiteY132" fmla="*/ 1039091 h 1149927"/>
              <a:gd name="connsiteX133" fmla="*/ 6004150 w 9190695"/>
              <a:gd name="connsiteY133" fmla="*/ 1066800 h 1149927"/>
              <a:gd name="connsiteX134" fmla="*/ 5962586 w 9190695"/>
              <a:gd name="connsiteY134" fmla="*/ 1080654 h 1149927"/>
              <a:gd name="connsiteX135" fmla="*/ 5810186 w 9190695"/>
              <a:gd name="connsiteY135" fmla="*/ 1094509 h 1149927"/>
              <a:gd name="connsiteX136" fmla="*/ 5560804 w 9190695"/>
              <a:gd name="connsiteY136" fmla="*/ 1136072 h 1149927"/>
              <a:gd name="connsiteX137" fmla="*/ 5311422 w 9190695"/>
              <a:gd name="connsiteY137" fmla="*/ 1149927 h 1149927"/>
              <a:gd name="connsiteX138" fmla="*/ 3094695 w 9190695"/>
              <a:gd name="connsiteY138" fmla="*/ 1122218 h 1149927"/>
              <a:gd name="connsiteX139" fmla="*/ 2928441 w 9190695"/>
              <a:gd name="connsiteY139" fmla="*/ 1108363 h 1149927"/>
              <a:gd name="connsiteX140" fmla="*/ 2692913 w 9190695"/>
              <a:gd name="connsiteY140" fmla="*/ 1080654 h 1149927"/>
              <a:gd name="connsiteX141" fmla="*/ 2346550 w 9190695"/>
              <a:gd name="connsiteY141" fmla="*/ 1066800 h 1149927"/>
              <a:gd name="connsiteX142" fmla="*/ 2152586 w 9190695"/>
              <a:gd name="connsiteY142" fmla="*/ 1052945 h 1149927"/>
              <a:gd name="connsiteX143" fmla="*/ 1833931 w 9190695"/>
              <a:gd name="connsiteY143" fmla="*/ 1039091 h 1149927"/>
              <a:gd name="connsiteX144" fmla="*/ 1542986 w 9190695"/>
              <a:gd name="connsiteY144" fmla="*/ 1011381 h 1149927"/>
              <a:gd name="connsiteX145" fmla="*/ 1085786 w 9190695"/>
              <a:gd name="connsiteY145" fmla="*/ 983672 h 1149927"/>
              <a:gd name="connsiteX146" fmla="*/ 988804 w 9190695"/>
              <a:gd name="connsiteY146" fmla="*/ 969818 h 1149927"/>
              <a:gd name="connsiteX147" fmla="*/ 462331 w 9190695"/>
              <a:gd name="connsiteY147" fmla="*/ 955963 h 1149927"/>
              <a:gd name="connsiteX148" fmla="*/ 60550 w 9190695"/>
              <a:gd name="connsiteY148" fmla="*/ 942109 h 1149927"/>
              <a:gd name="connsiteX149" fmla="*/ 18986 w 9190695"/>
              <a:gd name="connsiteY149" fmla="*/ 928254 h 1149927"/>
              <a:gd name="connsiteX150" fmla="*/ 5131 w 9190695"/>
              <a:gd name="connsiteY150" fmla="*/ 886691 h 1149927"/>
              <a:gd name="connsiteX151" fmla="*/ 5131 w 9190695"/>
              <a:gd name="connsiteY151" fmla="*/ 457200 h 114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9190695" h="1149927">
                <a:moveTo>
                  <a:pt x="5131" y="457200"/>
                </a:moveTo>
                <a:cubicBezTo>
                  <a:pt x="16677" y="371763"/>
                  <a:pt x="55846" y="405001"/>
                  <a:pt x="74404" y="374072"/>
                </a:cubicBezTo>
                <a:cubicBezTo>
                  <a:pt x="84201" y="357744"/>
                  <a:pt x="80758" y="336156"/>
                  <a:pt x="88259" y="318654"/>
                </a:cubicBezTo>
                <a:cubicBezTo>
                  <a:pt x="94818" y="303349"/>
                  <a:pt x="106732" y="290945"/>
                  <a:pt x="115968" y="277091"/>
                </a:cubicBezTo>
                <a:cubicBezTo>
                  <a:pt x="148942" y="178167"/>
                  <a:pt x="127475" y="218266"/>
                  <a:pt x="171386" y="152400"/>
                </a:cubicBezTo>
                <a:cubicBezTo>
                  <a:pt x="181985" y="110004"/>
                  <a:pt x="181057" y="87311"/>
                  <a:pt x="212950" y="55418"/>
                </a:cubicBezTo>
                <a:cubicBezTo>
                  <a:pt x="224724" y="43644"/>
                  <a:pt x="240659" y="36945"/>
                  <a:pt x="254513" y="27709"/>
                </a:cubicBezTo>
                <a:cubicBezTo>
                  <a:pt x="292932" y="142962"/>
                  <a:pt x="234467" y="-40689"/>
                  <a:pt x="282222" y="166254"/>
                </a:cubicBezTo>
                <a:cubicBezTo>
                  <a:pt x="288790" y="194714"/>
                  <a:pt x="289278" y="228728"/>
                  <a:pt x="309931" y="249381"/>
                </a:cubicBezTo>
                <a:lnTo>
                  <a:pt x="337641" y="277091"/>
                </a:lnTo>
                <a:cubicBezTo>
                  <a:pt x="346877" y="258618"/>
                  <a:pt x="355103" y="239604"/>
                  <a:pt x="365350" y="221672"/>
                </a:cubicBezTo>
                <a:cubicBezTo>
                  <a:pt x="373611" y="207215"/>
                  <a:pt x="376408" y="180109"/>
                  <a:pt x="393059" y="180109"/>
                </a:cubicBezTo>
                <a:cubicBezTo>
                  <a:pt x="407663" y="180109"/>
                  <a:pt x="397790" y="210268"/>
                  <a:pt x="406913" y="221672"/>
                </a:cubicBezTo>
                <a:cubicBezTo>
                  <a:pt x="417315" y="234674"/>
                  <a:pt x="434622" y="240145"/>
                  <a:pt x="448477" y="249381"/>
                </a:cubicBezTo>
                <a:cubicBezTo>
                  <a:pt x="462332" y="244763"/>
                  <a:pt x="478637" y="244650"/>
                  <a:pt x="490041" y="235527"/>
                </a:cubicBezTo>
                <a:cubicBezTo>
                  <a:pt x="503043" y="225125"/>
                  <a:pt x="505976" y="205737"/>
                  <a:pt x="517750" y="193963"/>
                </a:cubicBezTo>
                <a:cubicBezTo>
                  <a:pt x="529524" y="182189"/>
                  <a:pt x="545459" y="175490"/>
                  <a:pt x="559313" y="166254"/>
                </a:cubicBezTo>
                <a:cubicBezTo>
                  <a:pt x="568549" y="184727"/>
                  <a:pt x="582378" y="201548"/>
                  <a:pt x="587022" y="221672"/>
                </a:cubicBezTo>
                <a:cubicBezTo>
                  <a:pt x="616937" y="351300"/>
                  <a:pt x="568326" y="389764"/>
                  <a:pt x="642441" y="290945"/>
                </a:cubicBezTo>
                <a:cubicBezTo>
                  <a:pt x="647059" y="277090"/>
                  <a:pt x="648194" y="261532"/>
                  <a:pt x="656295" y="249381"/>
                </a:cubicBezTo>
                <a:cubicBezTo>
                  <a:pt x="667163" y="233078"/>
                  <a:pt x="685316" y="222870"/>
                  <a:pt x="697859" y="207818"/>
                </a:cubicBezTo>
                <a:cubicBezTo>
                  <a:pt x="708519" y="195026"/>
                  <a:pt x="716332" y="180109"/>
                  <a:pt x="725568" y="166254"/>
                </a:cubicBezTo>
                <a:cubicBezTo>
                  <a:pt x="789087" y="261532"/>
                  <a:pt x="770455" y="217788"/>
                  <a:pt x="794841" y="290945"/>
                </a:cubicBezTo>
                <a:cubicBezTo>
                  <a:pt x="808695" y="281709"/>
                  <a:pt x="826002" y="276238"/>
                  <a:pt x="836404" y="263236"/>
                </a:cubicBezTo>
                <a:cubicBezTo>
                  <a:pt x="843787" y="254007"/>
                  <a:pt x="863006" y="170130"/>
                  <a:pt x="864113" y="166254"/>
                </a:cubicBezTo>
                <a:cubicBezTo>
                  <a:pt x="868125" y="152212"/>
                  <a:pt x="874426" y="138859"/>
                  <a:pt x="877968" y="124691"/>
                </a:cubicBezTo>
                <a:lnTo>
                  <a:pt x="905677" y="13854"/>
                </a:lnTo>
                <a:cubicBezTo>
                  <a:pt x="914913" y="27709"/>
                  <a:pt x="925939" y="40525"/>
                  <a:pt x="933386" y="55418"/>
                </a:cubicBezTo>
                <a:cubicBezTo>
                  <a:pt x="945030" y="78705"/>
                  <a:pt x="954434" y="130196"/>
                  <a:pt x="961095" y="152400"/>
                </a:cubicBezTo>
                <a:cubicBezTo>
                  <a:pt x="969488" y="180376"/>
                  <a:pt x="979568" y="207818"/>
                  <a:pt x="988804" y="235527"/>
                </a:cubicBezTo>
                <a:lnTo>
                  <a:pt x="1002659" y="277091"/>
                </a:lnTo>
                <a:cubicBezTo>
                  <a:pt x="1011895" y="267854"/>
                  <a:pt x="1023648" y="260582"/>
                  <a:pt x="1030368" y="249381"/>
                </a:cubicBezTo>
                <a:cubicBezTo>
                  <a:pt x="1037881" y="236858"/>
                  <a:pt x="1037691" y="220880"/>
                  <a:pt x="1044222" y="207818"/>
                </a:cubicBezTo>
                <a:cubicBezTo>
                  <a:pt x="1051669" y="192925"/>
                  <a:pt x="1062695" y="180109"/>
                  <a:pt x="1071931" y="166254"/>
                </a:cubicBezTo>
                <a:cubicBezTo>
                  <a:pt x="1081168" y="175490"/>
                  <a:pt x="1092920" y="182762"/>
                  <a:pt x="1099641" y="193963"/>
                </a:cubicBezTo>
                <a:cubicBezTo>
                  <a:pt x="1107155" y="206486"/>
                  <a:pt x="1100433" y="228996"/>
                  <a:pt x="1113495" y="235527"/>
                </a:cubicBezTo>
                <a:cubicBezTo>
                  <a:pt x="1126557" y="242058"/>
                  <a:pt x="1141204" y="226290"/>
                  <a:pt x="1155059" y="221672"/>
                </a:cubicBezTo>
                <a:cubicBezTo>
                  <a:pt x="1168913" y="240145"/>
                  <a:pt x="1186295" y="256438"/>
                  <a:pt x="1196622" y="277091"/>
                </a:cubicBezTo>
                <a:cubicBezTo>
                  <a:pt x="1205137" y="294122"/>
                  <a:pt x="1192798" y="339581"/>
                  <a:pt x="1210477" y="332509"/>
                </a:cubicBezTo>
                <a:cubicBezTo>
                  <a:pt x="1241397" y="320141"/>
                  <a:pt x="1265895" y="249381"/>
                  <a:pt x="1265895" y="249381"/>
                </a:cubicBezTo>
                <a:cubicBezTo>
                  <a:pt x="1279750" y="263236"/>
                  <a:pt x="1296591" y="274642"/>
                  <a:pt x="1307459" y="290945"/>
                </a:cubicBezTo>
                <a:cubicBezTo>
                  <a:pt x="1315560" y="303096"/>
                  <a:pt x="1306709" y="332509"/>
                  <a:pt x="1321313" y="332509"/>
                </a:cubicBezTo>
                <a:cubicBezTo>
                  <a:pt x="1339093" y="332509"/>
                  <a:pt x="1382227" y="261919"/>
                  <a:pt x="1390586" y="249381"/>
                </a:cubicBezTo>
                <a:cubicBezTo>
                  <a:pt x="1409059" y="258618"/>
                  <a:pt x="1430019" y="264013"/>
                  <a:pt x="1446004" y="277091"/>
                </a:cubicBezTo>
                <a:cubicBezTo>
                  <a:pt x="1481387" y="306041"/>
                  <a:pt x="1542986" y="374072"/>
                  <a:pt x="1542986" y="374072"/>
                </a:cubicBezTo>
                <a:cubicBezTo>
                  <a:pt x="1552222" y="360218"/>
                  <a:pt x="1564848" y="348100"/>
                  <a:pt x="1570695" y="332509"/>
                </a:cubicBezTo>
                <a:cubicBezTo>
                  <a:pt x="1599800" y="254898"/>
                  <a:pt x="1556483" y="244524"/>
                  <a:pt x="1626113" y="290945"/>
                </a:cubicBezTo>
                <a:cubicBezTo>
                  <a:pt x="1635349" y="304800"/>
                  <a:pt x="1637171" y="332509"/>
                  <a:pt x="1653822" y="332509"/>
                </a:cubicBezTo>
                <a:cubicBezTo>
                  <a:pt x="1679517" y="332509"/>
                  <a:pt x="1685137" y="259630"/>
                  <a:pt x="1695386" y="249381"/>
                </a:cubicBezTo>
                <a:cubicBezTo>
                  <a:pt x="1705713" y="239054"/>
                  <a:pt x="1723095" y="240145"/>
                  <a:pt x="1736950" y="235527"/>
                </a:cubicBezTo>
                <a:cubicBezTo>
                  <a:pt x="1741568" y="249382"/>
                  <a:pt x="1743712" y="264325"/>
                  <a:pt x="1750804" y="277091"/>
                </a:cubicBezTo>
                <a:cubicBezTo>
                  <a:pt x="1766977" y="306202"/>
                  <a:pt x="1806222" y="360218"/>
                  <a:pt x="1806222" y="360218"/>
                </a:cubicBezTo>
                <a:cubicBezTo>
                  <a:pt x="1810840" y="341745"/>
                  <a:pt x="1804844" y="316225"/>
                  <a:pt x="1820077" y="304800"/>
                </a:cubicBezTo>
                <a:cubicBezTo>
                  <a:pt x="1831760" y="296038"/>
                  <a:pt x="1850237" y="309531"/>
                  <a:pt x="1861641" y="318654"/>
                </a:cubicBezTo>
                <a:cubicBezTo>
                  <a:pt x="1877959" y="331708"/>
                  <a:pt x="1910241" y="402001"/>
                  <a:pt x="1917059" y="415636"/>
                </a:cubicBezTo>
                <a:cubicBezTo>
                  <a:pt x="1930913" y="406400"/>
                  <a:pt x="1948220" y="400929"/>
                  <a:pt x="1958622" y="387927"/>
                </a:cubicBezTo>
                <a:cubicBezTo>
                  <a:pt x="1967745" y="376523"/>
                  <a:pt x="1960326" y="354464"/>
                  <a:pt x="1972477" y="346363"/>
                </a:cubicBezTo>
                <a:cubicBezTo>
                  <a:pt x="1992070" y="333301"/>
                  <a:pt x="2018476" y="336090"/>
                  <a:pt x="2041750" y="332509"/>
                </a:cubicBezTo>
                <a:cubicBezTo>
                  <a:pt x="2078550" y="326847"/>
                  <a:pt x="2115641" y="323272"/>
                  <a:pt x="2152586" y="318654"/>
                </a:cubicBezTo>
                <a:lnTo>
                  <a:pt x="2748331" y="332509"/>
                </a:lnTo>
                <a:cubicBezTo>
                  <a:pt x="2771859" y="333489"/>
                  <a:pt x="2794056" y="346363"/>
                  <a:pt x="2817604" y="346363"/>
                </a:cubicBezTo>
                <a:cubicBezTo>
                  <a:pt x="2951611" y="346363"/>
                  <a:pt x="3085459" y="337127"/>
                  <a:pt x="3219386" y="332509"/>
                </a:cubicBezTo>
                <a:cubicBezTo>
                  <a:pt x="3375392" y="301307"/>
                  <a:pt x="3300074" y="312787"/>
                  <a:pt x="3579604" y="304800"/>
                </a:cubicBezTo>
                <a:lnTo>
                  <a:pt x="4258477" y="290945"/>
                </a:lnTo>
                <a:cubicBezTo>
                  <a:pt x="4514996" y="267626"/>
                  <a:pt x="4396534" y="275722"/>
                  <a:pt x="4771095" y="263236"/>
                </a:cubicBezTo>
                <a:cubicBezTo>
                  <a:pt x="5315835" y="245077"/>
                  <a:pt x="5389484" y="246750"/>
                  <a:pt x="6018004" y="235527"/>
                </a:cubicBezTo>
                <a:lnTo>
                  <a:pt x="6433641" y="249381"/>
                </a:lnTo>
                <a:cubicBezTo>
                  <a:pt x="6479995" y="251699"/>
                  <a:pt x="6525965" y="259034"/>
                  <a:pt x="6572186" y="263236"/>
                </a:cubicBezTo>
                <a:lnTo>
                  <a:pt x="6738441" y="277091"/>
                </a:lnTo>
                <a:cubicBezTo>
                  <a:pt x="6756914" y="286327"/>
                  <a:pt x="6774266" y="298269"/>
                  <a:pt x="6793859" y="304800"/>
                </a:cubicBezTo>
                <a:cubicBezTo>
                  <a:pt x="6816199" y="312246"/>
                  <a:pt x="6839583" y="318654"/>
                  <a:pt x="6863131" y="318654"/>
                </a:cubicBezTo>
                <a:cubicBezTo>
                  <a:pt x="7006369" y="318654"/>
                  <a:pt x="7149458" y="309418"/>
                  <a:pt x="7292622" y="304800"/>
                </a:cubicBezTo>
                <a:cubicBezTo>
                  <a:pt x="7306477" y="295564"/>
                  <a:pt x="7318122" y="281472"/>
                  <a:pt x="7334186" y="277091"/>
                </a:cubicBezTo>
                <a:cubicBezTo>
                  <a:pt x="7370107" y="267294"/>
                  <a:pt x="7408116" y="268157"/>
                  <a:pt x="7445022" y="263236"/>
                </a:cubicBezTo>
                <a:lnTo>
                  <a:pt x="7542004" y="249381"/>
                </a:lnTo>
                <a:cubicBezTo>
                  <a:pt x="7569713" y="230908"/>
                  <a:pt x="7614600" y="225556"/>
                  <a:pt x="7625131" y="193963"/>
                </a:cubicBezTo>
                <a:cubicBezTo>
                  <a:pt x="7629749" y="180109"/>
                  <a:pt x="7632455" y="165462"/>
                  <a:pt x="7638986" y="152400"/>
                </a:cubicBezTo>
                <a:cubicBezTo>
                  <a:pt x="7655780" y="118812"/>
                  <a:pt x="7672991" y="98242"/>
                  <a:pt x="7708259" y="83127"/>
                </a:cubicBezTo>
                <a:cubicBezTo>
                  <a:pt x="7725761" y="75626"/>
                  <a:pt x="7745204" y="73890"/>
                  <a:pt x="7763677" y="69272"/>
                </a:cubicBezTo>
                <a:cubicBezTo>
                  <a:pt x="7768295" y="83127"/>
                  <a:pt x="7771000" y="97774"/>
                  <a:pt x="7777531" y="110836"/>
                </a:cubicBezTo>
                <a:cubicBezTo>
                  <a:pt x="7831247" y="218268"/>
                  <a:pt x="7784272" y="89491"/>
                  <a:pt x="7819095" y="193963"/>
                </a:cubicBezTo>
                <a:cubicBezTo>
                  <a:pt x="7943243" y="111199"/>
                  <a:pt x="7793621" y="191639"/>
                  <a:pt x="7874513" y="207818"/>
                </a:cubicBezTo>
                <a:cubicBezTo>
                  <a:pt x="7894765" y="211869"/>
                  <a:pt x="7911458" y="189345"/>
                  <a:pt x="7929931" y="180109"/>
                </a:cubicBezTo>
                <a:cubicBezTo>
                  <a:pt x="7934549" y="147782"/>
                  <a:pt x="7912806" y="93454"/>
                  <a:pt x="7943786" y="83127"/>
                </a:cubicBezTo>
                <a:cubicBezTo>
                  <a:pt x="7971495" y="73890"/>
                  <a:pt x="7950842" y="145601"/>
                  <a:pt x="7971495" y="166254"/>
                </a:cubicBezTo>
                <a:cubicBezTo>
                  <a:pt x="7985350" y="180109"/>
                  <a:pt x="8001671" y="191874"/>
                  <a:pt x="8013059" y="207818"/>
                </a:cubicBezTo>
                <a:cubicBezTo>
                  <a:pt x="8025063" y="224624"/>
                  <a:pt x="8030521" y="245304"/>
                  <a:pt x="8040768" y="263236"/>
                </a:cubicBezTo>
                <a:cubicBezTo>
                  <a:pt x="8049029" y="277693"/>
                  <a:pt x="8059241" y="290945"/>
                  <a:pt x="8068477" y="304800"/>
                </a:cubicBezTo>
                <a:cubicBezTo>
                  <a:pt x="8073095" y="318654"/>
                  <a:pt x="8068477" y="341745"/>
                  <a:pt x="8082331" y="346363"/>
                </a:cubicBezTo>
                <a:cubicBezTo>
                  <a:pt x="8094723" y="350494"/>
                  <a:pt x="8104199" y="330337"/>
                  <a:pt x="8110041" y="318654"/>
                </a:cubicBezTo>
                <a:cubicBezTo>
                  <a:pt x="8123103" y="292530"/>
                  <a:pt x="8128514" y="263236"/>
                  <a:pt x="8137750" y="235527"/>
                </a:cubicBezTo>
                <a:cubicBezTo>
                  <a:pt x="8142368" y="221672"/>
                  <a:pt x="8143503" y="206114"/>
                  <a:pt x="8151604" y="193963"/>
                </a:cubicBezTo>
                <a:lnTo>
                  <a:pt x="8179313" y="152400"/>
                </a:lnTo>
                <a:cubicBezTo>
                  <a:pt x="8193168" y="161636"/>
                  <a:pt x="8210475" y="167107"/>
                  <a:pt x="8220877" y="180109"/>
                </a:cubicBezTo>
                <a:cubicBezTo>
                  <a:pt x="8248142" y="214190"/>
                  <a:pt x="8222249" y="284079"/>
                  <a:pt x="8248586" y="152400"/>
                </a:cubicBezTo>
                <a:cubicBezTo>
                  <a:pt x="8257822" y="166254"/>
                  <a:pt x="8260835" y="187779"/>
                  <a:pt x="8276295" y="193963"/>
                </a:cubicBezTo>
                <a:cubicBezTo>
                  <a:pt x="8289855" y="199387"/>
                  <a:pt x="8307532" y="190436"/>
                  <a:pt x="8317859" y="180109"/>
                </a:cubicBezTo>
                <a:cubicBezTo>
                  <a:pt x="8328186" y="169782"/>
                  <a:pt x="8327701" y="152587"/>
                  <a:pt x="8331713" y="138545"/>
                </a:cubicBezTo>
                <a:cubicBezTo>
                  <a:pt x="8332609" y="135409"/>
                  <a:pt x="8352203" y="50226"/>
                  <a:pt x="8359422" y="41563"/>
                </a:cubicBezTo>
                <a:cubicBezTo>
                  <a:pt x="8374205" y="23824"/>
                  <a:pt x="8396368" y="13854"/>
                  <a:pt x="8414841" y="0"/>
                </a:cubicBezTo>
                <a:cubicBezTo>
                  <a:pt x="8532599" y="39252"/>
                  <a:pt x="8354813" y="-32324"/>
                  <a:pt x="8484113" y="96981"/>
                </a:cubicBezTo>
                <a:cubicBezTo>
                  <a:pt x="8509884" y="122753"/>
                  <a:pt x="8522054" y="131301"/>
                  <a:pt x="8539531" y="166254"/>
                </a:cubicBezTo>
                <a:cubicBezTo>
                  <a:pt x="8546062" y="179316"/>
                  <a:pt x="8547633" y="194395"/>
                  <a:pt x="8553386" y="207818"/>
                </a:cubicBezTo>
                <a:cubicBezTo>
                  <a:pt x="8561522" y="226801"/>
                  <a:pt x="8571859" y="244763"/>
                  <a:pt x="8581095" y="263236"/>
                </a:cubicBezTo>
                <a:cubicBezTo>
                  <a:pt x="8590331" y="249381"/>
                  <a:pt x="8601357" y="236565"/>
                  <a:pt x="8608804" y="221672"/>
                </a:cubicBezTo>
                <a:cubicBezTo>
                  <a:pt x="8666165" y="106951"/>
                  <a:pt x="8570957" y="257663"/>
                  <a:pt x="8650368" y="138545"/>
                </a:cubicBezTo>
                <a:cubicBezTo>
                  <a:pt x="8664222" y="143163"/>
                  <a:pt x="8679408" y="144886"/>
                  <a:pt x="8691931" y="152400"/>
                </a:cubicBezTo>
                <a:cubicBezTo>
                  <a:pt x="8713868" y="165562"/>
                  <a:pt x="8734763" y="202792"/>
                  <a:pt x="8747350" y="221672"/>
                </a:cubicBezTo>
                <a:cubicBezTo>
                  <a:pt x="8751968" y="235527"/>
                  <a:pt x="8747036" y="259694"/>
                  <a:pt x="8761204" y="263236"/>
                </a:cubicBezTo>
                <a:cubicBezTo>
                  <a:pt x="8799770" y="272878"/>
                  <a:pt x="8810790" y="211460"/>
                  <a:pt x="8816622" y="193963"/>
                </a:cubicBezTo>
                <a:cubicBezTo>
                  <a:pt x="8830477" y="207818"/>
                  <a:pt x="8847317" y="219224"/>
                  <a:pt x="8858186" y="235527"/>
                </a:cubicBezTo>
                <a:cubicBezTo>
                  <a:pt x="8886867" y="278548"/>
                  <a:pt x="8853040" y="305592"/>
                  <a:pt x="8899750" y="235527"/>
                </a:cubicBezTo>
                <a:cubicBezTo>
                  <a:pt x="8929030" y="147682"/>
                  <a:pt x="8893918" y="216569"/>
                  <a:pt x="8941313" y="235527"/>
                </a:cubicBezTo>
                <a:cubicBezTo>
                  <a:pt x="8954873" y="240951"/>
                  <a:pt x="8969022" y="226290"/>
                  <a:pt x="8982877" y="221672"/>
                </a:cubicBezTo>
                <a:cubicBezTo>
                  <a:pt x="8987495" y="207818"/>
                  <a:pt x="8982877" y="184727"/>
                  <a:pt x="8996731" y="180109"/>
                </a:cubicBezTo>
                <a:cubicBezTo>
                  <a:pt x="9013452" y="174535"/>
                  <a:pt x="9085137" y="200341"/>
                  <a:pt x="9107568" y="207818"/>
                </a:cubicBezTo>
                <a:cubicBezTo>
                  <a:pt x="9121422" y="221672"/>
                  <a:pt x="9138263" y="233079"/>
                  <a:pt x="9149131" y="249381"/>
                </a:cubicBezTo>
                <a:cubicBezTo>
                  <a:pt x="9157232" y="261532"/>
                  <a:pt x="9161907" y="276381"/>
                  <a:pt x="9162986" y="290945"/>
                </a:cubicBezTo>
                <a:cubicBezTo>
                  <a:pt x="9196148" y="738620"/>
                  <a:pt x="9151196" y="495223"/>
                  <a:pt x="9190695" y="692727"/>
                </a:cubicBezTo>
                <a:cubicBezTo>
                  <a:pt x="9091725" y="758707"/>
                  <a:pt x="9139876" y="740068"/>
                  <a:pt x="9052150" y="762000"/>
                </a:cubicBezTo>
                <a:cubicBezTo>
                  <a:pt x="9033677" y="775854"/>
                  <a:pt x="9016780" y="792107"/>
                  <a:pt x="8996731" y="803563"/>
                </a:cubicBezTo>
                <a:cubicBezTo>
                  <a:pt x="8979572" y="813368"/>
                  <a:pt x="8913964" y="827008"/>
                  <a:pt x="8899750" y="831272"/>
                </a:cubicBezTo>
                <a:cubicBezTo>
                  <a:pt x="8871774" y="839665"/>
                  <a:pt x="8844331" y="849744"/>
                  <a:pt x="8816622" y="858981"/>
                </a:cubicBezTo>
                <a:cubicBezTo>
                  <a:pt x="8802768" y="863599"/>
                  <a:pt x="8789227" y="869294"/>
                  <a:pt x="8775059" y="872836"/>
                </a:cubicBezTo>
                <a:cubicBezTo>
                  <a:pt x="8639906" y="906625"/>
                  <a:pt x="8808668" y="865367"/>
                  <a:pt x="8650368" y="900545"/>
                </a:cubicBezTo>
                <a:cubicBezTo>
                  <a:pt x="8575617" y="917156"/>
                  <a:pt x="8609278" y="914321"/>
                  <a:pt x="8525677" y="928254"/>
                </a:cubicBezTo>
                <a:cubicBezTo>
                  <a:pt x="8493466" y="933623"/>
                  <a:pt x="8461022" y="937491"/>
                  <a:pt x="8428695" y="942109"/>
                </a:cubicBezTo>
                <a:cubicBezTo>
                  <a:pt x="8414840" y="946727"/>
                  <a:pt x="8401451" y="953099"/>
                  <a:pt x="8387131" y="955963"/>
                </a:cubicBezTo>
                <a:cubicBezTo>
                  <a:pt x="8188191" y="995751"/>
                  <a:pt x="7746877" y="982194"/>
                  <a:pt x="7694404" y="983672"/>
                </a:cubicBezTo>
                <a:lnTo>
                  <a:pt x="7306477" y="997527"/>
                </a:lnTo>
                <a:cubicBezTo>
                  <a:pt x="7241731" y="1000610"/>
                  <a:pt x="7177126" y="1006212"/>
                  <a:pt x="7112513" y="1011381"/>
                </a:cubicBezTo>
                <a:cubicBezTo>
                  <a:pt x="7061666" y="1015449"/>
                  <a:pt x="7011102" y="1023779"/>
                  <a:pt x="6960113" y="1025236"/>
                </a:cubicBezTo>
                <a:cubicBezTo>
                  <a:pt x="6687712" y="1033019"/>
                  <a:pt x="6415168" y="1034473"/>
                  <a:pt x="6142695" y="1039091"/>
                </a:cubicBezTo>
                <a:cubicBezTo>
                  <a:pt x="6048792" y="1070390"/>
                  <a:pt x="6163348" y="1034960"/>
                  <a:pt x="6004150" y="1066800"/>
                </a:cubicBezTo>
                <a:cubicBezTo>
                  <a:pt x="5989830" y="1069664"/>
                  <a:pt x="5977043" y="1078589"/>
                  <a:pt x="5962586" y="1080654"/>
                </a:cubicBezTo>
                <a:cubicBezTo>
                  <a:pt x="5912089" y="1087868"/>
                  <a:pt x="5860846" y="1088549"/>
                  <a:pt x="5810186" y="1094509"/>
                </a:cubicBezTo>
                <a:cubicBezTo>
                  <a:pt x="5726268" y="1104382"/>
                  <a:pt x="5645262" y="1129315"/>
                  <a:pt x="5560804" y="1136072"/>
                </a:cubicBezTo>
                <a:cubicBezTo>
                  <a:pt x="5477814" y="1142711"/>
                  <a:pt x="5394549" y="1145309"/>
                  <a:pt x="5311422" y="1149927"/>
                </a:cubicBezTo>
                <a:lnTo>
                  <a:pt x="3094695" y="1122218"/>
                </a:lnTo>
                <a:cubicBezTo>
                  <a:pt x="3039108" y="1120630"/>
                  <a:pt x="2983746" y="1114185"/>
                  <a:pt x="2928441" y="1108363"/>
                </a:cubicBezTo>
                <a:cubicBezTo>
                  <a:pt x="2781055" y="1092849"/>
                  <a:pt x="2870288" y="1090790"/>
                  <a:pt x="2692913" y="1080654"/>
                </a:cubicBezTo>
                <a:cubicBezTo>
                  <a:pt x="2577555" y="1074062"/>
                  <a:pt x="2461945" y="1072718"/>
                  <a:pt x="2346550" y="1066800"/>
                </a:cubicBezTo>
                <a:cubicBezTo>
                  <a:pt x="2281816" y="1063480"/>
                  <a:pt x="2217311" y="1056444"/>
                  <a:pt x="2152586" y="1052945"/>
                </a:cubicBezTo>
                <a:cubicBezTo>
                  <a:pt x="2046422" y="1047206"/>
                  <a:pt x="1940086" y="1044988"/>
                  <a:pt x="1833931" y="1039091"/>
                </a:cubicBezTo>
                <a:cubicBezTo>
                  <a:pt x="1108669" y="998799"/>
                  <a:pt x="2027709" y="1047286"/>
                  <a:pt x="1542986" y="1011381"/>
                </a:cubicBezTo>
                <a:cubicBezTo>
                  <a:pt x="1312116" y="994280"/>
                  <a:pt x="1295766" y="1003670"/>
                  <a:pt x="1085786" y="983672"/>
                </a:cubicBezTo>
                <a:cubicBezTo>
                  <a:pt x="1053278" y="980576"/>
                  <a:pt x="1021427" y="971268"/>
                  <a:pt x="988804" y="969818"/>
                </a:cubicBezTo>
                <a:cubicBezTo>
                  <a:pt x="813425" y="962023"/>
                  <a:pt x="637805" y="961201"/>
                  <a:pt x="462331" y="955963"/>
                </a:cubicBezTo>
                <a:lnTo>
                  <a:pt x="60550" y="942109"/>
                </a:lnTo>
                <a:cubicBezTo>
                  <a:pt x="46695" y="937491"/>
                  <a:pt x="29313" y="938581"/>
                  <a:pt x="18986" y="928254"/>
                </a:cubicBezTo>
                <a:cubicBezTo>
                  <a:pt x="8659" y="917928"/>
                  <a:pt x="5131" y="901295"/>
                  <a:pt x="5131" y="886691"/>
                </a:cubicBezTo>
                <a:cubicBezTo>
                  <a:pt x="5131" y="748068"/>
                  <a:pt x="-6415" y="542637"/>
                  <a:pt x="5131" y="457200"/>
                </a:cubicBezTo>
                <a:close/>
              </a:path>
            </a:pathLst>
          </a:cu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-19325" y="5661248"/>
            <a:ext cx="9191034" cy="12272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2" name="111 CuadroTexto"/>
          <p:cNvSpPr txBox="1"/>
          <p:nvPr/>
        </p:nvSpPr>
        <p:spPr>
          <a:xfrm>
            <a:off x="323528" y="116632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/>
              <a:t>What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was</a:t>
            </a:r>
            <a:r>
              <a:rPr lang="es-ES_tradnl" sz="2400" b="1" dirty="0" smtClean="0"/>
              <a:t> Mr. Smith </a:t>
            </a:r>
            <a:r>
              <a:rPr lang="es-ES_tradnl" sz="2400" b="1" dirty="0" err="1" smtClean="0"/>
              <a:t>doing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when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the</a:t>
            </a:r>
            <a:r>
              <a:rPr lang="es-ES_tradnl" sz="2400" b="1" dirty="0" smtClean="0"/>
              <a:t> car </a:t>
            </a:r>
            <a:r>
              <a:rPr lang="es-ES_tradnl" sz="2400" b="1" dirty="0" err="1" smtClean="0"/>
              <a:t>crash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happened</a:t>
            </a:r>
            <a:r>
              <a:rPr lang="es-ES_tradnl" sz="2400" b="1" dirty="0" smtClean="0"/>
              <a:t>?</a:t>
            </a:r>
            <a:endParaRPr lang="es-ES" sz="2400" b="1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48" y="669848"/>
            <a:ext cx="7168304" cy="5711480"/>
          </a:xfrm>
          <a:prstGeom prst="rect">
            <a:avLst/>
          </a:prstGeom>
        </p:spPr>
      </p:pic>
      <p:pic>
        <p:nvPicPr>
          <p:cNvPr id="1059" name="Picture 35" descr="http://www.learnamericanenglishonline.com/images/activities/man%20and%20woman%20watching%20t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9" b="100000" l="0" r="100000">
                        <a14:foregroundMark x1="7522" y1="5328" x2="15044" y2="29918"/>
                        <a14:foregroundMark x1="21681" y1="15984" x2="14602" y2="30328"/>
                        <a14:foregroundMark x1="12389" y1="35656" x2="20354" y2="65984"/>
                        <a14:foregroundMark x1="5752" y1="52459" x2="11504" y2="63115"/>
                        <a14:foregroundMark x1="3982" y1="75410" x2="28319" y2="79508"/>
                        <a14:foregroundMark x1="9292" y1="82377" x2="10177" y2="90984"/>
                        <a14:foregroundMark x1="16372" y1="83197" x2="25221" y2="93443"/>
                        <a14:foregroundMark x1="13274" y1="95492" x2="24336" y2="94262"/>
                        <a14:foregroundMark x1="36283" y1="35656" x2="36726" y2="47541"/>
                        <a14:backgroundMark x1="73894" y1="42213" x2="73894" y2="4221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66880"/>
            <a:ext cx="1899421" cy="20507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2195736" y="1916832"/>
            <a:ext cx="1447036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Miss White</a:t>
            </a:r>
            <a:endParaRPr lang="es-ES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2418498" y="4062822"/>
            <a:ext cx="1217398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Mr</a:t>
            </a:r>
            <a:r>
              <a:rPr lang="es-ES_tradnl" dirty="0" smtClean="0"/>
              <a:t> Smith</a:t>
            </a:r>
            <a:endParaRPr lang="es-ES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6228184" y="1916832"/>
            <a:ext cx="1591052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Grahams</a:t>
            </a:r>
            <a:endParaRPr lang="es-ES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6568721" y="4149080"/>
            <a:ext cx="1217398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Mr</a:t>
            </a:r>
            <a:r>
              <a:rPr lang="es-ES_tradnl" dirty="0" smtClean="0"/>
              <a:t> Lean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934549" y="578297"/>
            <a:ext cx="5301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/>
              <a:t>He </a:t>
            </a:r>
            <a:r>
              <a:rPr lang="es-ES_tradnl" sz="2400" b="1" dirty="0" err="1" smtClean="0"/>
              <a:t>was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reading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the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newspaper</a:t>
            </a:r>
            <a:r>
              <a:rPr lang="es-ES_tradnl" sz="2400" b="1" dirty="0" smtClean="0"/>
              <a:t>.</a:t>
            </a:r>
            <a:endParaRPr lang="es-ES" sz="2400" b="1" dirty="0"/>
          </a:p>
        </p:txBody>
      </p:sp>
      <p:pic>
        <p:nvPicPr>
          <p:cNvPr id="115" name="Picture 1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99" b="100000" l="0" r="100000">
                        <a14:foregroundMark x1="43466" y1="16783" x2="52557" y2="19580"/>
                        <a14:foregroundMark x1="43182" y1="90443" x2="34091" y2="92308"/>
                        <a14:foregroundMark x1="31250" y1="95571" x2="41761" y2="95105"/>
                        <a14:foregroundMark x1="52273" y1="91375" x2="62500" y2="92541"/>
                        <a14:foregroundMark x1="47443" y1="93939" x2="42614" y2="95571"/>
                        <a14:foregroundMark x1="52841" y1="93473" x2="60795" y2="95105"/>
                        <a14:foregroundMark x1="54830" y1="84149" x2="54830" y2="86713"/>
                        <a14:foregroundMark x1="43466" y1="84149" x2="44602" y2="90210"/>
                        <a14:foregroundMark x1="37784" y1="62937" x2="35795" y2="67133"/>
                        <a14:foregroundMark x1="35795" y1="69930" x2="42898" y2="81585"/>
                        <a14:foregroundMark x1="60795" y1="95571" x2="68182" y2="95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5" t="-1" r="7409" b="707"/>
          <a:stretch/>
        </p:blipFill>
        <p:spPr bwMode="auto">
          <a:xfrm>
            <a:off x="1443038" y="2149147"/>
            <a:ext cx="1290637" cy="176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15 Grupo"/>
          <p:cNvGrpSpPr/>
          <p:nvPr/>
        </p:nvGrpSpPr>
        <p:grpSpPr>
          <a:xfrm>
            <a:off x="6156176" y="4588002"/>
            <a:ext cx="1519044" cy="1649310"/>
            <a:chOff x="-1002610" y="1709490"/>
            <a:chExt cx="3421108" cy="3375694"/>
          </a:xfrm>
        </p:grpSpPr>
        <p:pic>
          <p:nvPicPr>
            <p:cNvPr id="17" name="Picture 2" descr="http://www.empowernetwork.com/michellemckat/files/2012/11/Stay-at-Home-Because-You-are-Well-Day-November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23009" y1="27354" x2="19469" y2="36323"/>
                          <a14:foregroundMark x1="63717" y1="19731" x2="69912" y2="23318"/>
                          <a14:foregroundMark x1="70796" y1="28251" x2="68142" y2="32287"/>
                          <a14:foregroundMark x1="18584" y1="39462" x2="19469" y2="41704"/>
                          <a14:foregroundMark x1="19469" y1="70852" x2="34071" y2="70404"/>
                          <a14:backgroundMark x1="24779" y1="32287" x2="23009" y2="34081"/>
                          <a14:backgroundMark x1="66814" y1="26457" x2="64602" y2="322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02610" y="1709490"/>
              <a:ext cx="3421108" cy="337569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17 Forma libre"/>
            <p:cNvSpPr/>
            <p:nvPr/>
          </p:nvSpPr>
          <p:spPr>
            <a:xfrm>
              <a:off x="457200" y="2298700"/>
              <a:ext cx="520700" cy="215900"/>
            </a:xfrm>
            <a:custGeom>
              <a:avLst/>
              <a:gdLst>
                <a:gd name="connsiteX0" fmla="*/ 266700 w 520700"/>
                <a:gd name="connsiteY0" fmla="*/ 12700 h 215900"/>
                <a:gd name="connsiteX1" fmla="*/ 139700 w 520700"/>
                <a:gd name="connsiteY1" fmla="*/ 50800 h 215900"/>
                <a:gd name="connsiteX2" fmla="*/ 114300 w 520700"/>
                <a:gd name="connsiteY2" fmla="*/ 88900 h 215900"/>
                <a:gd name="connsiteX3" fmla="*/ 38100 w 520700"/>
                <a:gd name="connsiteY3" fmla="*/ 114300 h 215900"/>
                <a:gd name="connsiteX4" fmla="*/ 0 w 520700"/>
                <a:gd name="connsiteY4" fmla="*/ 127000 h 215900"/>
                <a:gd name="connsiteX5" fmla="*/ 50800 w 520700"/>
                <a:gd name="connsiteY5" fmla="*/ 190500 h 215900"/>
                <a:gd name="connsiteX6" fmla="*/ 127000 w 520700"/>
                <a:gd name="connsiteY6" fmla="*/ 215900 h 215900"/>
                <a:gd name="connsiteX7" fmla="*/ 292100 w 520700"/>
                <a:gd name="connsiteY7" fmla="*/ 177800 h 215900"/>
                <a:gd name="connsiteX8" fmla="*/ 304800 w 520700"/>
                <a:gd name="connsiteY8" fmla="*/ 139700 h 215900"/>
                <a:gd name="connsiteX9" fmla="*/ 444500 w 520700"/>
                <a:gd name="connsiteY9" fmla="*/ 177800 h 215900"/>
                <a:gd name="connsiteX10" fmla="*/ 482600 w 520700"/>
                <a:gd name="connsiteY10" fmla="*/ 165100 h 215900"/>
                <a:gd name="connsiteX11" fmla="*/ 520700 w 520700"/>
                <a:gd name="connsiteY11" fmla="*/ 127000 h 215900"/>
                <a:gd name="connsiteX12" fmla="*/ 482600 w 520700"/>
                <a:gd name="connsiteY12" fmla="*/ 114300 h 215900"/>
                <a:gd name="connsiteX13" fmla="*/ 457200 w 520700"/>
                <a:gd name="connsiteY13" fmla="*/ 76200 h 215900"/>
                <a:gd name="connsiteX14" fmla="*/ 381000 w 520700"/>
                <a:gd name="connsiteY14" fmla="*/ 12700 h 215900"/>
                <a:gd name="connsiteX15" fmla="*/ 342900 w 520700"/>
                <a:gd name="connsiteY15" fmla="*/ 0 h 215900"/>
                <a:gd name="connsiteX16" fmla="*/ 266700 w 520700"/>
                <a:gd name="connsiteY16" fmla="*/ 127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0700" h="215900">
                  <a:moveTo>
                    <a:pt x="266700" y="12700"/>
                  </a:moveTo>
                  <a:cubicBezTo>
                    <a:pt x="232833" y="21167"/>
                    <a:pt x="178204" y="12296"/>
                    <a:pt x="139700" y="50800"/>
                  </a:cubicBezTo>
                  <a:cubicBezTo>
                    <a:pt x="128907" y="61593"/>
                    <a:pt x="127243" y="80810"/>
                    <a:pt x="114300" y="88900"/>
                  </a:cubicBezTo>
                  <a:cubicBezTo>
                    <a:pt x="91596" y="103090"/>
                    <a:pt x="63500" y="105833"/>
                    <a:pt x="38100" y="114300"/>
                  </a:cubicBezTo>
                  <a:lnTo>
                    <a:pt x="0" y="127000"/>
                  </a:lnTo>
                  <a:cubicBezTo>
                    <a:pt x="13772" y="168315"/>
                    <a:pt x="5843" y="170519"/>
                    <a:pt x="50800" y="190500"/>
                  </a:cubicBezTo>
                  <a:cubicBezTo>
                    <a:pt x="75266" y="201374"/>
                    <a:pt x="127000" y="215900"/>
                    <a:pt x="127000" y="215900"/>
                  </a:cubicBezTo>
                  <a:cubicBezTo>
                    <a:pt x="165270" y="212073"/>
                    <a:pt x="255883" y="223071"/>
                    <a:pt x="292100" y="177800"/>
                  </a:cubicBezTo>
                  <a:cubicBezTo>
                    <a:pt x="300463" y="167347"/>
                    <a:pt x="300567" y="152400"/>
                    <a:pt x="304800" y="139700"/>
                  </a:cubicBezTo>
                  <a:cubicBezTo>
                    <a:pt x="391753" y="197669"/>
                    <a:pt x="356162" y="199884"/>
                    <a:pt x="444500" y="177800"/>
                  </a:cubicBezTo>
                  <a:cubicBezTo>
                    <a:pt x="457487" y="174553"/>
                    <a:pt x="469900" y="169333"/>
                    <a:pt x="482600" y="165100"/>
                  </a:cubicBezTo>
                  <a:cubicBezTo>
                    <a:pt x="495300" y="152400"/>
                    <a:pt x="520700" y="144961"/>
                    <a:pt x="520700" y="127000"/>
                  </a:cubicBezTo>
                  <a:cubicBezTo>
                    <a:pt x="520700" y="113613"/>
                    <a:pt x="493053" y="122663"/>
                    <a:pt x="482600" y="114300"/>
                  </a:cubicBezTo>
                  <a:cubicBezTo>
                    <a:pt x="470681" y="104765"/>
                    <a:pt x="466971" y="87926"/>
                    <a:pt x="457200" y="76200"/>
                  </a:cubicBezTo>
                  <a:cubicBezTo>
                    <a:pt x="437138" y="52125"/>
                    <a:pt x="409543" y="26971"/>
                    <a:pt x="381000" y="12700"/>
                  </a:cubicBezTo>
                  <a:cubicBezTo>
                    <a:pt x="369026" y="6713"/>
                    <a:pt x="355600" y="4233"/>
                    <a:pt x="342900" y="0"/>
                  </a:cubicBezTo>
                  <a:cubicBezTo>
                    <a:pt x="270118" y="14556"/>
                    <a:pt x="300567" y="4233"/>
                    <a:pt x="266700" y="1270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0" name="Picture 2" descr="http://www.clipartheaven.com/clipart/people/cartoons_(m_-_s)/man_reading_newspaper_1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778" y1="9524" x2="48056" y2="28231"/>
                        <a14:foregroundMark x1="48611" y1="21429" x2="56944" y2="26531"/>
                        <a14:foregroundMark x1="5000" y1="19388" x2="18056" y2="32823"/>
                        <a14:foregroundMark x1="22778" y1="27381" x2="44167" y2="36735"/>
                        <a14:foregroundMark x1="26111" y1="41837" x2="38333" y2="51871"/>
                        <a14:foregroundMark x1="55833" y1="32143" x2="54167" y2="53231"/>
                        <a14:foregroundMark x1="59167" y1="29252" x2="90278" y2="23129"/>
                        <a14:foregroundMark x1="37222" y1="87075" x2="29444" y2="94048"/>
                        <a14:foregroundMark x1="48333" y1="87755" x2="41667" y2="90816"/>
                        <a14:foregroundMark x1="62778" y1="89796" x2="76111" y2="95918"/>
                        <a14:foregroundMark x1="1944" y1="18537" x2="4167" y2="17857"/>
                        <a14:foregroundMark x1="3889" y1="19048" x2="15833" y2="34014"/>
                        <a14:foregroundMark x1="30224" y1="94989" x2="46269" y2="90888"/>
                        <a14:foregroundMark x1="71269" y1="92255" x2="82463" y2="97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802" y="4365104"/>
            <a:ext cx="1115108" cy="18213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19 Imagen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9"/>
          <a:stretch/>
        </p:blipFill>
        <p:spPr>
          <a:xfrm>
            <a:off x="987848" y="1772816"/>
            <a:ext cx="7256560" cy="4608512"/>
          </a:xfrm>
          <a:prstGeom prst="rect">
            <a:avLst/>
          </a:prstGeom>
        </p:spPr>
      </p:pic>
      <p:pic>
        <p:nvPicPr>
          <p:cNvPr id="19" name="18 Imagen" descr="cartoon-car-crash.jpg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39388" y1="71166" x2="40344" y2="78221"/>
                        <a14:foregroundMark x1="29637" y1="34969" x2="29637" y2="34969"/>
                        <a14:foregroundMark x1="32122" y1="34356" x2="32122" y2="34356"/>
                        <a14:foregroundMark x1="29254" y1="86810" x2="31549" y2="84663"/>
                        <a14:foregroundMark x1="34799" y1="93252" x2="35755" y2="91104"/>
                        <a14:foregroundMark x1="21415" y1="81902" x2="21797" y2="82822"/>
                        <a14:foregroundMark x1="48184" y1="86810" x2="49140" y2="87730"/>
                        <a14:foregroundMark x1="55641" y1="91718" x2="55641" y2="91718"/>
                        <a14:foregroundMark x1="61377" y1="88037" x2="60803" y2="88037"/>
                        <a14:foregroundMark x1="69216" y1="92331" x2="69216" y2="92331"/>
                        <a14:foregroundMark x1="77629" y1="80982" x2="80306" y2="82822"/>
                        <a14:foregroundMark x1="87189" y1="80675" x2="87572" y2="80675"/>
                        <a14:backgroundMark x1="88719" y1="48773" x2="89675" y2="49693"/>
                        <a14:backgroundMark x1="87763" y1="36810" x2="87763" y2="36810"/>
                        <a14:backgroundMark x1="85468" y1="47853" x2="85468" y2="47853"/>
                        <a14:backgroundMark x1="66348" y1="42945" x2="66348" y2="42945"/>
                        <a14:backgroundMark x1="31549" y1="33742" x2="31549" y2="33742"/>
                        <a14:backgroundMark x1="30210" y1="34049" x2="30210" y2="34049"/>
                        <a14:backgroundMark x1="91205" y1="28834" x2="88528" y2="29448"/>
                        <a14:backgroundMark x1="93690" y1="37117" x2="92543" y2="3895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997" t="23300" r="5212" b="10571"/>
          <a:stretch/>
        </p:blipFill>
        <p:spPr>
          <a:xfrm>
            <a:off x="2583181" y="5120639"/>
            <a:ext cx="3893820" cy="17678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http://goodolewoody.files.wordpress.com/2011/05/car_cartoon.jpg?w=300&amp;h=245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5102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4" t="10570" r="6193" b="8549"/>
          <a:stretch/>
        </p:blipFill>
        <p:spPr bwMode="auto">
          <a:xfrm>
            <a:off x="2323085" y="5184221"/>
            <a:ext cx="2293043" cy="17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80" y="5049763"/>
            <a:ext cx="2638725" cy="177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46177"/>
      </p:ext>
    </p:extLst>
  </p:cSld>
  <p:clrMapOvr>
    <a:masterClrMapping/>
  </p:clrMapOvr>
  <p:transition spd="slow">
    <p:circle/>
    <p:sndAc>
      <p:stSnd>
        <p:snd r:embed="rId2" name="freno_gol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xit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331640" y="4873354"/>
            <a:ext cx="6480720" cy="699370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mtClean="0">
              <a:solidFill>
                <a:prstClr val="white"/>
              </a:solidFill>
            </a:endParaRPr>
          </a:p>
        </p:txBody>
      </p:sp>
      <p:pic>
        <p:nvPicPr>
          <p:cNvPr id="10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1403648" y="4979269"/>
            <a:ext cx="531887" cy="511769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24" r="61105" b="16291"/>
          <a:stretch/>
        </p:blipFill>
        <p:spPr bwMode="auto">
          <a:xfrm>
            <a:off x="7020272" y="5001368"/>
            <a:ext cx="648072" cy="489670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4139952" y="4817448"/>
            <a:ext cx="864096" cy="771792"/>
          </a:xfrm>
          <a:prstGeom prst="round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mtClean="0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59632" y="427393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wrong</a:t>
            </a:r>
            <a:endParaRPr lang="es-E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948264" y="425842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endParaRPr lang="es-ES" sz="2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403648" y="3284984"/>
            <a:ext cx="266429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prstClr val="white"/>
                </a:solidFill>
              </a:rPr>
              <a:t>when</a:t>
            </a:r>
            <a:endParaRPr lang="es-ES" sz="3600" b="1" dirty="0" smtClean="0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5148064" y="3284984"/>
            <a:ext cx="266429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prstClr val="white"/>
                </a:solidFill>
              </a:rPr>
              <a:t>while</a:t>
            </a:r>
            <a:endParaRPr lang="es-ES" sz="3600" b="1" dirty="0" smtClean="0">
              <a:solidFill>
                <a:prstClr val="whit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59532" y="2406080"/>
            <a:ext cx="8496944" cy="37484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s-ES_tradnl" sz="2400" b="1" dirty="0" err="1" smtClean="0"/>
              <a:t>The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Grahams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were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talking</a:t>
            </a:r>
            <a:r>
              <a:rPr lang="es-ES_tradnl" sz="2400" b="1" dirty="0" smtClean="0"/>
              <a:t> </a:t>
            </a:r>
            <a:r>
              <a:rPr lang="es-ES_tradnl" sz="2400" dirty="0" smtClean="0"/>
              <a:t>________</a:t>
            </a:r>
            <a:r>
              <a:rPr lang="es-ES_tradnl" sz="2400" b="1" dirty="0" smtClean="0"/>
              <a:t> </a:t>
            </a:r>
            <a:r>
              <a:rPr lang="es-ES_tradnl" sz="2400" b="1" dirty="0" err="1"/>
              <a:t>the</a:t>
            </a:r>
            <a:r>
              <a:rPr lang="es-ES_tradnl" sz="2400" b="1" dirty="0"/>
              <a:t> </a:t>
            </a:r>
            <a:r>
              <a:rPr lang="es-ES_tradnl" sz="2400" b="1" dirty="0" err="1" smtClean="0"/>
              <a:t>police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arrived</a:t>
            </a:r>
            <a:endParaRPr lang="es-ES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4644008" y="219005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Flecha derecha">
            <a:hlinkClick r:id="" action="ppaction://hlinkshowjump?jump=nextslide"/>
          </p:cNvPr>
          <p:cNvSpPr/>
          <p:nvPr/>
        </p:nvSpPr>
        <p:spPr>
          <a:xfrm>
            <a:off x="7812360" y="5877272"/>
            <a:ext cx="1044116" cy="792088"/>
          </a:xfrm>
          <a:prstGeom prst="rightArrow">
            <a:avLst>
              <a:gd name="adj1" fmla="val 50000"/>
              <a:gd name="adj2" fmla="val 7473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5" descr="Conversa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63945"/>
            <a:ext cx="1675078" cy="1591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www.yastrebova.ru/wp-content/uploads/2011/05/110873263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0888" y1="43750" x2="61449" y2="48750"/>
                        <a14:foregroundMark x1="63084" y1="51750" x2="58645" y2="58750"/>
                        <a14:foregroundMark x1="77336" y1="42250" x2="84813" y2="49500"/>
                        <a14:foregroundMark x1="65187" y1="9500" x2="72664" y2="4750"/>
                        <a14:foregroundMark x1="74766" y1="3750" x2="79907" y2="12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69" y="356237"/>
            <a:ext cx="2147278" cy="20068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81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31111 -0.000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1493 0.003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331640" y="4873354"/>
            <a:ext cx="6480720" cy="699370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mtClean="0">
              <a:solidFill>
                <a:prstClr val="white"/>
              </a:solidFill>
            </a:endParaRPr>
          </a:p>
        </p:txBody>
      </p:sp>
      <p:pic>
        <p:nvPicPr>
          <p:cNvPr id="10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1403648" y="4979269"/>
            <a:ext cx="531887" cy="511769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24" r="61105" b="16291"/>
          <a:stretch/>
        </p:blipFill>
        <p:spPr bwMode="auto">
          <a:xfrm>
            <a:off x="7020272" y="5001368"/>
            <a:ext cx="648072" cy="489670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4139952" y="4817448"/>
            <a:ext cx="864096" cy="771792"/>
          </a:xfrm>
          <a:prstGeom prst="round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mtClean="0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59632" y="427393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wrong</a:t>
            </a:r>
            <a:endParaRPr lang="es-E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948264" y="425842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endParaRPr lang="es-ES" sz="2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403648" y="3284984"/>
            <a:ext cx="266429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prstClr val="white"/>
                </a:solidFill>
              </a:rPr>
              <a:t>when</a:t>
            </a:r>
            <a:endParaRPr lang="es-ES" sz="3600" b="1" dirty="0" smtClean="0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5148064" y="3284984"/>
            <a:ext cx="266429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prstClr val="white"/>
                </a:solidFill>
              </a:rPr>
              <a:t>while</a:t>
            </a:r>
            <a:endParaRPr lang="es-ES" sz="3600" b="1" dirty="0" smtClean="0">
              <a:solidFill>
                <a:prstClr val="whit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59532" y="2406080"/>
            <a:ext cx="8496944" cy="37484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s-ES_tradnl" sz="2400" b="1" dirty="0" err="1" smtClean="0"/>
              <a:t>Mr</a:t>
            </a:r>
            <a:r>
              <a:rPr lang="es-ES_tradnl" sz="2400" b="1" dirty="0" smtClean="0"/>
              <a:t> Smith </a:t>
            </a:r>
            <a:r>
              <a:rPr lang="es-ES_tradnl" sz="2400" b="1" dirty="0" err="1" smtClean="0"/>
              <a:t>was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washing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his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clothes</a:t>
            </a:r>
            <a:r>
              <a:rPr lang="es-ES_tradnl" sz="2400" b="1" dirty="0" smtClean="0"/>
              <a:t> </a:t>
            </a:r>
            <a:r>
              <a:rPr lang="es-ES_tradnl" sz="2400" dirty="0" smtClean="0"/>
              <a:t>________</a:t>
            </a:r>
            <a:r>
              <a:rPr lang="es-ES_tradnl" sz="2400" b="1" dirty="0" smtClean="0"/>
              <a:t> </a:t>
            </a:r>
            <a:r>
              <a:rPr lang="es-ES_tradnl" sz="2400" b="1" dirty="0" err="1"/>
              <a:t>the</a:t>
            </a:r>
            <a:r>
              <a:rPr lang="es-ES_tradnl" sz="2400" b="1" dirty="0"/>
              <a:t> </a:t>
            </a:r>
            <a:r>
              <a:rPr lang="es-ES_tradnl" sz="2400" b="1" dirty="0" err="1" smtClean="0"/>
              <a:t>police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arrived</a:t>
            </a:r>
            <a:endParaRPr lang="es-ES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076056" y="219005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Flecha derecha">
            <a:hlinkClick r:id="" action="ppaction://hlinkshowjump?jump=nextslide"/>
          </p:cNvPr>
          <p:cNvSpPr/>
          <p:nvPr/>
        </p:nvSpPr>
        <p:spPr>
          <a:xfrm>
            <a:off x="7812360" y="5877272"/>
            <a:ext cx="1044116" cy="792088"/>
          </a:xfrm>
          <a:prstGeom prst="rightArrow">
            <a:avLst>
              <a:gd name="adj1" fmla="val 50000"/>
              <a:gd name="adj2" fmla="val 7473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252" y="377924"/>
            <a:ext cx="1807065" cy="18121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www.yastrebova.ru/wp-content/uploads/2011/05/110873263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0888" y1="43750" x2="61449" y2="48750"/>
                        <a14:foregroundMark x1="63084" y1="51750" x2="58645" y2="58750"/>
                        <a14:foregroundMark x1="77336" y1="42250" x2="84813" y2="49500"/>
                        <a14:foregroundMark x1="65187" y1="9500" x2="72664" y2="4750"/>
                        <a14:foregroundMark x1="74766" y1="3750" x2="79907" y2="12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69" y="356237"/>
            <a:ext cx="2147278" cy="20068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92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31111 -0.000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1493 0.003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331640" y="4873354"/>
            <a:ext cx="6480720" cy="699370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00FF00"/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mtClean="0">
              <a:solidFill>
                <a:prstClr val="white"/>
              </a:solidFill>
            </a:endParaRPr>
          </a:p>
        </p:txBody>
      </p:sp>
      <p:pic>
        <p:nvPicPr>
          <p:cNvPr id="10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1403648" y="4979269"/>
            <a:ext cx="531887" cy="511769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24" r="61105" b="16291"/>
          <a:stretch/>
        </p:blipFill>
        <p:spPr bwMode="auto">
          <a:xfrm>
            <a:off x="7020272" y="5001368"/>
            <a:ext cx="648072" cy="489670"/>
          </a:xfrm>
          <a:prstGeom prst="rect">
            <a:avLst/>
          </a:prstGeom>
          <a:noFill/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4139952" y="4817448"/>
            <a:ext cx="864096" cy="771792"/>
          </a:xfrm>
          <a:prstGeom prst="roundRect">
            <a:avLst/>
          </a:prstGeom>
          <a:noFill/>
          <a:ln w="1270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mtClean="0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59632" y="427393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wrong</a:t>
            </a:r>
            <a:endParaRPr lang="es-E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948264" y="425842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endParaRPr lang="es-ES" sz="28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403648" y="3284984"/>
            <a:ext cx="266429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prstClr val="white"/>
                </a:solidFill>
              </a:rPr>
              <a:t>when</a:t>
            </a:r>
            <a:endParaRPr lang="es-ES" sz="3600" b="1" dirty="0" smtClean="0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5148064" y="3284984"/>
            <a:ext cx="266429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prstClr val="white"/>
                </a:solidFill>
              </a:rPr>
              <a:t>while</a:t>
            </a:r>
            <a:endParaRPr lang="es-ES" sz="3600" b="1" dirty="0" smtClean="0">
              <a:solidFill>
                <a:prstClr val="whit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59532" y="2406080"/>
            <a:ext cx="8496944" cy="37484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s-ES_tradnl" sz="2400" b="1" dirty="0" err="1" smtClean="0"/>
              <a:t>Mr</a:t>
            </a:r>
            <a:r>
              <a:rPr lang="es-ES_tradnl" sz="2400" b="1" dirty="0" smtClean="0"/>
              <a:t> Lean </a:t>
            </a:r>
            <a:r>
              <a:rPr lang="es-ES_tradnl" sz="2400" b="1" dirty="0" err="1" smtClean="0"/>
              <a:t>was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drinking</a:t>
            </a:r>
            <a:r>
              <a:rPr lang="es-ES_tradnl" sz="2400" b="1" dirty="0" smtClean="0"/>
              <a:t> soda</a:t>
            </a:r>
            <a:r>
              <a:rPr lang="es-ES_tradnl" sz="2400" dirty="0" smtClean="0"/>
              <a:t>_________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Mr</a:t>
            </a:r>
            <a:r>
              <a:rPr lang="es-ES_tradnl" sz="2400" b="1" dirty="0" smtClean="0"/>
              <a:t> Smith </a:t>
            </a:r>
            <a:r>
              <a:rPr lang="es-ES_tradnl" sz="2400" b="1" dirty="0" err="1" smtClean="0"/>
              <a:t>was</a:t>
            </a:r>
            <a:r>
              <a:rPr lang="es-ES_tradnl" sz="2400" b="1" dirty="0"/>
              <a:t> </a:t>
            </a:r>
            <a:r>
              <a:rPr lang="es-ES_tradnl" sz="2400" b="1" dirty="0" err="1" smtClean="0"/>
              <a:t>sweeping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the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floor</a:t>
            </a:r>
            <a:endParaRPr lang="es-ES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635896" y="219005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Flecha derecha">
            <a:hlinkClick r:id="" action="ppaction://hlinkshowjump?jump=nextslide"/>
          </p:cNvPr>
          <p:cNvSpPr/>
          <p:nvPr/>
        </p:nvSpPr>
        <p:spPr>
          <a:xfrm>
            <a:off x="7812360" y="5877272"/>
            <a:ext cx="1044116" cy="792088"/>
          </a:xfrm>
          <a:prstGeom prst="rightArrow">
            <a:avLst>
              <a:gd name="adj1" fmla="val 50000"/>
              <a:gd name="adj2" fmla="val 7473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1331640" y="347464"/>
            <a:ext cx="1584175" cy="1929408"/>
            <a:chOff x="-614967" y="2195581"/>
            <a:chExt cx="1732973" cy="2133519"/>
          </a:xfrm>
        </p:grpSpPr>
        <p:pic>
          <p:nvPicPr>
            <p:cNvPr id="16" name="Picture 10" descr="http://www.maledietfacts.com/wpimages/wpeb165d8e_06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1604" y1="11494" x2="41509" y2="13410"/>
                          <a14:foregroundMark x1="36321" y1="24904" x2="31604" y2="32950"/>
                          <a14:foregroundMark x1="13208" y1="96935" x2="26887" y2="91954"/>
                          <a14:foregroundMark x1="43396" y1="92720" x2="62736" y2="94636"/>
                          <a14:foregroundMark x1="86321" y1="48276" x2="89151" y2="54023"/>
                          <a14:foregroundMark x1="91981" y1="51341" x2="94340" y2="57471"/>
                          <a14:foregroundMark x1="92925" y1="59770" x2="98113" y2="60920"/>
                          <a14:foregroundMark x1="78302" y1="57471" x2="75472" y2="59770"/>
                          <a14:foregroundMark x1="81132" y1="51341" x2="81604" y2="54406"/>
                          <a14:foregroundMark x1="79245" y1="56322" x2="72170" y2="59770"/>
                          <a14:foregroundMark x1="44340" y1="12644" x2="54717" y2="9579"/>
                          <a14:foregroundMark x1="36321" y1="7280" x2="33962" y2="8812"/>
                          <a14:foregroundMark x1="32547" y1="19157" x2="37264" y2="19540"/>
                          <a14:foregroundMark x1="34906" y1="15326" x2="36792" y2="16858"/>
                          <a14:foregroundMark x1="6132" y1="90038" x2="6132" y2="93870"/>
                          <a14:foregroundMark x1="60377" y1="96935" x2="68868" y2="96552"/>
                          <a14:foregroundMark x1="16509" y1="82375" x2="45755" y2="85057"/>
                          <a14:foregroundMark x1="40094" y1="4215" x2="36792" y2="6130"/>
                          <a14:foregroundMark x1="29717" y1="17625" x2="28774" y2="19540"/>
                          <a14:foregroundMark x1="65094" y1="15326" x2="72170" y2="15326"/>
                          <a14:foregroundMark x1="76887" y1="18008" x2="79245" y2="22605"/>
                          <a14:foregroundMark x1="76887" y1="24904" x2="72642" y2="28352"/>
                          <a14:foregroundMark x1="64623" y1="30651" x2="67925" y2="33333"/>
                          <a14:foregroundMark x1="77358" y1="34483" x2="70283" y2="42146"/>
                          <a14:foregroundMark x1="16038" y1="82759" x2="30189" y2="85057"/>
                          <a14:foregroundMark x1="46698" y1="2299" x2="49057" y2="7280"/>
                          <a14:foregroundMark x1="54245" y1="13027" x2="59434" y2="16092"/>
                          <a14:foregroundMark x1="61321" y1="80460" x2="59906" y2="85441"/>
                          <a14:foregroundMark x1="24057" y1="38697" x2="22170" y2="46360"/>
                          <a14:foregroundMark x1="25472" y1="88889" x2="16981" y2="90038"/>
                          <a14:foregroundMark x1="80189" y1="55172" x2="73585" y2="58238"/>
                          <a14:foregroundMark x1="68396" y1="14559" x2="76887" y2="17625"/>
                          <a14:foregroundMark x1="85849" y1="36782" x2="86792" y2="37548"/>
                          <a14:foregroundMark x1="83962" y1="39464" x2="83962" y2="39464"/>
                          <a14:foregroundMark x1="87264" y1="40230" x2="88679" y2="40230"/>
                          <a14:foregroundMark x1="84906" y1="43678" x2="84906" y2="436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4967" y="2195581"/>
              <a:ext cx="1732973" cy="213351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16 Forma libre"/>
            <p:cNvSpPr/>
            <p:nvPr/>
          </p:nvSpPr>
          <p:spPr>
            <a:xfrm>
              <a:off x="342900" y="2797051"/>
              <a:ext cx="342900" cy="135793"/>
            </a:xfrm>
            <a:custGeom>
              <a:avLst/>
              <a:gdLst>
                <a:gd name="connsiteX0" fmla="*/ 142875 w 342900"/>
                <a:gd name="connsiteY0" fmla="*/ 2077 h 135793"/>
                <a:gd name="connsiteX1" fmla="*/ 57150 w 342900"/>
                <a:gd name="connsiteY1" fmla="*/ 30652 h 135793"/>
                <a:gd name="connsiteX2" fmla="*/ 47625 w 342900"/>
                <a:gd name="connsiteY2" fmla="*/ 59227 h 135793"/>
                <a:gd name="connsiteX3" fmla="*/ 0 w 342900"/>
                <a:gd name="connsiteY3" fmla="*/ 106852 h 135793"/>
                <a:gd name="connsiteX4" fmla="*/ 28575 w 342900"/>
                <a:gd name="connsiteY4" fmla="*/ 116377 h 135793"/>
                <a:gd name="connsiteX5" fmla="*/ 57150 w 342900"/>
                <a:gd name="connsiteY5" fmla="*/ 135427 h 135793"/>
                <a:gd name="connsiteX6" fmla="*/ 123825 w 342900"/>
                <a:gd name="connsiteY6" fmla="*/ 125902 h 135793"/>
                <a:gd name="connsiteX7" fmla="*/ 180975 w 342900"/>
                <a:gd name="connsiteY7" fmla="*/ 97327 h 135793"/>
                <a:gd name="connsiteX8" fmla="*/ 209550 w 342900"/>
                <a:gd name="connsiteY8" fmla="*/ 87802 h 135793"/>
                <a:gd name="connsiteX9" fmla="*/ 314325 w 342900"/>
                <a:gd name="connsiteY9" fmla="*/ 97327 h 135793"/>
                <a:gd name="connsiteX10" fmla="*/ 342900 w 342900"/>
                <a:gd name="connsiteY10" fmla="*/ 87802 h 135793"/>
                <a:gd name="connsiteX11" fmla="*/ 295275 w 342900"/>
                <a:gd name="connsiteY11" fmla="*/ 49702 h 135793"/>
                <a:gd name="connsiteX12" fmla="*/ 276225 w 342900"/>
                <a:gd name="connsiteY12" fmla="*/ 21127 h 135793"/>
                <a:gd name="connsiteX13" fmla="*/ 142875 w 342900"/>
                <a:gd name="connsiteY13" fmla="*/ 2077 h 13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2900" h="135793">
                  <a:moveTo>
                    <a:pt x="142875" y="2077"/>
                  </a:moveTo>
                  <a:cubicBezTo>
                    <a:pt x="106363" y="3664"/>
                    <a:pt x="77755" y="4896"/>
                    <a:pt x="57150" y="30652"/>
                  </a:cubicBezTo>
                  <a:cubicBezTo>
                    <a:pt x="50878" y="38492"/>
                    <a:pt x="52115" y="50247"/>
                    <a:pt x="47625" y="59227"/>
                  </a:cubicBezTo>
                  <a:cubicBezTo>
                    <a:pt x="31750" y="90977"/>
                    <a:pt x="28575" y="87802"/>
                    <a:pt x="0" y="106852"/>
                  </a:cubicBezTo>
                  <a:cubicBezTo>
                    <a:pt x="9525" y="110027"/>
                    <a:pt x="19595" y="111887"/>
                    <a:pt x="28575" y="116377"/>
                  </a:cubicBezTo>
                  <a:cubicBezTo>
                    <a:pt x="38814" y="121497"/>
                    <a:pt x="45759" y="134288"/>
                    <a:pt x="57150" y="135427"/>
                  </a:cubicBezTo>
                  <a:cubicBezTo>
                    <a:pt x="79489" y="137661"/>
                    <a:pt x="101600" y="129077"/>
                    <a:pt x="123825" y="125902"/>
                  </a:cubicBezTo>
                  <a:cubicBezTo>
                    <a:pt x="195649" y="101961"/>
                    <a:pt x="107117" y="134256"/>
                    <a:pt x="180975" y="97327"/>
                  </a:cubicBezTo>
                  <a:cubicBezTo>
                    <a:pt x="189955" y="92837"/>
                    <a:pt x="200025" y="90977"/>
                    <a:pt x="209550" y="87802"/>
                  </a:cubicBezTo>
                  <a:cubicBezTo>
                    <a:pt x="274902" y="109586"/>
                    <a:pt x="252779" y="112713"/>
                    <a:pt x="314325" y="97327"/>
                  </a:cubicBezTo>
                  <a:cubicBezTo>
                    <a:pt x="324065" y="94892"/>
                    <a:pt x="333375" y="90977"/>
                    <a:pt x="342900" y="87802"/>
                  </a:cubicBezTo>
                  <a:cubicBezTo>
                    <a:pt x="288305" y="5910"/>
                    <a:pt x="361000" y="102282"/>
                    <a:pt x="295275" y="49702"/>
                  </a:cubicBezTo>
                  <a:cubicBezTo>
                    <a:pt x="286336" y="42551"/>
                    <a:pt x="285933" y="27194"/>
                    <a:pt x="276225" y="21127"/>
                  </a:cubicBezTo>
                  <a:cubicBezTo>
                    <a:pt x="231287" y="-6959"/>
                    <a:pt x="179387" y="490"/>
                    <a:pt x="142875" y="207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8" name="Picture 18" descr="http://coralspringslivingquarters.com/image_store/uploads/3/3/1/0/9/ar133470440390133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1250" r="100000">
                        <a14:foregroundMark x1="49500" y1="21195" x2="57875" y2="19061"/>
                        <a14:foregroundMark x1="50000" y1="23898" x2="51625" y2="25605"/>
                        <a14:foregroundMark x1="54500" y1="23898" x2="59000" y2="24324"/>
                        <a14:foregroundMark x1="57500" y1="20626" x2="61500" y2="24324"/>
                        <a14:foregroundMark x1="62500" y1="21195" x2="68000" y2="16501"/>
                        <a14:foregroundMark x1="58875" y1="26174" x2="61625" y2="26885"/>
                        <a14:foregroundMark x1="63750" y1="23898" x2="72000" y2="18634"/>
                        <a14:foregroundMark x1="60375" y1="17354" x2="59625" y2="16643"/>
                        <a14:foregroundMark x1="74500" y1="13940" x2="74250" y2="123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86"/>
          <a:stretch/>
        </p:blipFill>
        <p:spPr bwMode="auto">
          <a:xfrm>
            <a:off x="6406838" y="385048"/>
            <a:ext cx="1649865" cy="18973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2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31111 -0.000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1493 0.003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4" descr="http://openclipart.org/image/800px/svg_to_png/166629/tree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6151"/>
          <a:stretch/>
        </p:blipFill>
        <p:spPr bwMode="auto">
          <a:xfrm>
            <a:off x="7344882" y="3645022"/>
            <a:ext cx="1741912" cy="173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penclipart.org/image/800px/svg_to_png/166629/tree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/>
          <a:stretch/>
        </p:blipFill>
        <p:spPr bwMode="auto">
          <a:xfrm>
            <a:off x="109920" y="3547893"/>
            <a:ext cx="2376264" cy="193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Forma libre"/>
          <p:cNvSpPr/>
          <p:nvPr/>
        </p:nvSpPr>
        <p:spPr>
          <a:xfrm>
            <a:off x="-18986" y="4765964"/>
            <a:ext cx="9190695" cy="1039299"/>
          </a:xfrm>
          <a:custGeom>
            <a:avLst/>
            <a:gdLst>
              <a:gd name="connsiteX0" fmla="*/ 5131 w 9190695"/>
              <a:gd name="connsiteY0" fmla="*/ 457200 h 1149927"/>
              <a:gd name="connsiteX1" fmla="*/ 74404 w 9190695"/>
              <a:gd name="connsiteY1" fmla="*/ 374072 h 1149927"/>
              <a:gd name="connsiteX2" fmla="*/ 88259 w 9190695"/>
              <a:gd name="connsiteY2" fmla="*/ 318654 h 1149927"/>
              <a:gd name="connsiteX3" fmla="*/ 115968 w 9190695"/>
              <a:gd name="connsiteY3" fmla="*/ 277091 h 1149927"/>
              <a:gd name="connsiteX4" fmla="*/ 171386 w 9190695"/>
              <a:gd name="connsiteY4" fmla="*/ 152400 h 1149927"/>
              <a:gd name="connsiteX5" fmla="*/ 212950 w 9190695"/>
              <a:gd name="connsiteY5" fmla="*/ 55418 h 1149927"/>
              <a:gd name="connsiteX6" fmla="*/ 254513 w 9190695"/>
              <a:gd name="connsiteY6" fmla="*/ 27709 h 1149927"/>
              <a:gd name="connsiteX7" fmla="*/ 282222 w 9190695"/>
              <a:gd name="connsiteY7" fmla="*/ 166254 h 1149927"/>
              <a:gd name="connsiteX8" fmla="*/ 309931 w 9190695"/>
              <a:gd name="connsiteY8" fmla="*/ 249381 h 1149927"/>
              <a:gd name="connsiteX9" fmla="*/ 337641 w 9190695"/>
              <a:gd name="connsiteY9" fmla="*/ 277091 h 1149927"/>
              <a:gd name="connsiteX10" fmla="*/ 365350 w 9190695"/>
              <a:gd name="connsiteY10" fmla="*/ 221672 h 1149927"/>
              <a:gd name="connsiteX11" fmla="*/ 393059 w 9190695"/>
              <a:gd name="connsiteY11" fmla="*/ 180109 h 1149927"/>
              <a:gd name="connsiteX12" fmla="*/ 406913 w 9190695"/>
              <a:gd name="connsiteY12" fmla="*/ 221672 h 1149927"/>
              <a:gd name="connsiteX13" fmla="*/ 448477 w 9190695"/>
              <a:gd name="connsiteY13" fmla="*/ 249381 h 1149927"/>
              <a:gd name="connsiteX14" fmla="*/ 490041 w 9190695"/>
              <a:gd name="connsiteY14" fmla="*/ 235527 h 1149927"/>
              <a:gd name="connsiteX15" fmla="*/ 517750 w 9190695"/>
              <a:gd name="connsiteY15" fmla="*/ 193963 h 1149927"/>
              <a:gd name="connsiteX16" fmla="*/ 559313 w 9190695"/>
              <a:gd name="connsiteY16" fmla="*/ 166254 h 1149927"/>
              <a:gd name="connsiteX17" fmla="*/ 587022 w 9190695"/>
              <a:gd name="connsiteY17" fmla="*/ 221672 h 1149927"/>
              <a:gd name="connsiteX18" fmla="*/ 642441 w 9190695"/>
              <a:gd name="connsiteY18" fmla="*/ 290945 h 1149927"/>
              <a:gd name="connsiteX19" fmla="*/ 656295 w 9190695"/>
              <a:gd name="connsiteY19" fmla="*/ 249381 h 1149927"/>
              <a:gd name="connsiteX20" fmla="*/ 697859 w 9190695"/>
              <a:gd name="connsiteY20" fmla="*/ 207818 h 1149927"/>
              <a:gd name="connsiteX21" fmla="*/ 725568 w 9190695"/>
              <a:gd name="connsiteY21" fmla="*/ 166254 h 1149927"/>
              <a:gd name="connsiteX22" fmla="*/ 794841 w 9190695"/>
              <a:gd name="connsiteY22" fmla="*/ 290945 h 1149927"/>
              <a:gd name="connsiteX23" fmla="*/ 836404 w 9190695"/>
              <a:gd name="connsiteY23" fmla="*/ 263236 h 1149927"/>
              <a:gd name="connsiteX24" fmla="*/ 864113 w 9190695"/>
              <a:gd name="connsiteY24" fmla="*/ 166254 h 1149927"/>
              <a:gd name="connsiteX25" fmla="*/ 877968 w 9190695"/>
              <a:gd name="connsiteY25" fmla="*/ 124691 h 1149927"/>
              <a:gd name="connsiteX26" fmla="*/ 905677 w 9190695"/>
              <a:gd name="connsiteY26" fmla="*/ 13854 h 1149927"/>
              <a:gd name="connsiteX27" fmla="*/ 933386 w 9190695"/>
              <a:gd name="connsiteY27" fmla="*/ 55418 h 1149927"/>
              <a:gd name="connsiteX28" fmla="*/ 961095 w 9190695"/>
              <a:gd name="connsiteY28" fmla="*/ 152400 h 1149927"/>
              <a:gd name="connsiteX29" fmla="*/ 988804 w 9190695"/>
              <a:gd name="connsiteY29" fmla="*/ 235527 h 1149927"/>
              <a:gd name="connsiteX30" fmla="*/ 1002659 w 9190695"/>
              <a:gd name="connsiteY30" fmla="*/ 277091 h 1149927"/>
              <a:gd name="connsiteX31" fmla="*/ 1030368 w 9190695"/>
              <a:gd name="connsiteY31" fmla="*/ 249381 h 1149927"/>
              <a:gd name="connsiteX32" fmla="*/ 1044222 w 9190695"/>
              <a:gd name="connsiteY32" fmla="*/ 207818 h 1149927"/>
              <a:gd name="connsiteX33" fmla="*/ 1071931 w 9190695"/>
              <a:gd name="connsiteY33" fmla="*/ 166254 h 1149927"/>
              <a:gd name="connsiteX34" fmla="*/ 1099641 w 9190695"/>
              <a:gd name="connsiteY34" fmla="*/ 193963 h 1149927"/>
              <a:gd name="connsiteX35" fmla="*/ 1113495 w 9190695"/>
              <a:gd name="connsiteY35" fmla="*/ 235527 h 1149927"/>
              <a:gd name="connsiteX36" fmla="*/ 1155059 w 9190695"/>
              <a:gd name="connsiteY36" fmla="*/ 221672 h 1149927"/>
              <a:gd name="connsiteX37" fmla="*/ 1196622 w 9190695"/>
              <a:gd name="connsiteY37" fmla="*/ 277091 h 1149927"/>
              <a:gd name="connsiteX38" fmla="*/ 1210477 w 9190695"/>
              <a:gd name="connsiteY38" fmla="*/ 332509 h 1149927"/>
              <a:gd name="connsiteX39" fmla="*/ 1265895 w 9190695"/>
              <a:gd name="connsiteY39" fmla="*/ 249381 h 1149927"/>
              <a:gd name="connsiteX40" fmla="*/ 1307459 w 9190695"/>
              <a:gd name="connsiteY40" fmla="*/ 290945 h 1149927"/>
              <a:gd name="connsiteX41" fmla="*/ 1321313 w 9190695"/>
              <a:gd name="connsiteY41" fmla="*/ 332509 h 1149927"/>
              <a:gd name="connsiteX42" fmla="*/ 1390586 w 9190695"/>
              <a:gd name="connsiteY42" fmla="*/ 249381 h 1149927"/>
              <a:gd name="connsiteX43" fmla="*/ 1446004 w 9190695"/>
              <a:gd name="connsiteY43" fmla="*/ 277091 h 1149927"/>
              <a:gd name="connsiteX44" fmla="*/ 1542986 w 9190695"/>
              <a:gd name="connsiteY44" fmla="*/ 374072 h 1149927"/>
              <a:gd name="connsiteX45" fmla="*/ 1570695 w 9190695"/>
              <a:gd name="connsiteY45" fmla="*/ 332509 h 1149927"/>
              <a:gd name="connsiteX46" fmla="*/ 1626113 w 9190695"/>
              <a:gd name="connsiteY46" fmla="*/ 290945 h 1149927"/>
              <a:gd name="connsiteX47" fmla="*/ 1653822 w 9190695"/>
              <a:gd name="connsiteY47" fmla="*/ 332509 h 1149927"/>
              <a:gd name="connsiteX48" fmla="*/ 1695386 w 9190695"/>
              <a:gd name="connsiteY48" fmla="*/ 249381 h 1149927"/>
              <a:gd name="connsiteX49" fmla="*/ 1736950 w 9190695"/>
              <a:gd name="connsiteY49" fmla="*/ 235527 h 1149927"/>
              <a:gd name="connsiteX50" fmla="*/ 1750804 w 9190695"/>
              <a:gd name="connsiteY50" fmla="*/ 277091 h 1149927"/>
              <a:gd name="connsiteX51" fmla="*/ 1806222 w 9190695"/>
              <a:gd name="connsiteY51" fmla="*/ 360218 h 1149927"/>
              <a:gd name="connsiteX52" fmla="*/ 1820077 w 9190695"/>
              <a:gd name="connsiteY52" fmla="*/ 304800 h 1149927"/>
              <a:gd name="connsiteX53" fmla="*/ 1861641 w 9190695"/>
              <a:gd name="connsiteY53" fmla="*/ 318654 h 1149927"/>
              <a:gd name="connsiteX54" fmla="*/ 1917059 w 9190695"/>
              <a:gd name="connsiteY54" fmla="*/ 415636 h 1149927"/>
              <a:gd name="connsiteX55" fmla="*/ 1958622 w 9190695"/>
              <a:gd name="connsiteY55" fmla="*/ 387927 h 1149927"/>
              <a:gd name="connsiteX56" fmla="*/ 1972477 w 9190695"/>
              <a:gd name="connsiteY56" fmla="*/ 346363 h 1149927"/>
              <a:gd name="connsiteX57" fmla="*/ 2041750 w 9190695"/>
              <a:gd name="connsiteY57" fmla="*/ 332509 h 1149927"/>
              <a:gd name="connsiteX58" fmla="*/ 2152586 w 9190695"/>
              <a:gd name="connsiteY58" fmla="*/ 318654 h 1149927"/>
              <a:gd name="connsiteX59" fmla="*/ 2748331 w 9190695"/>
              <a:gd name="connsiteY59" fmla="*/ 332509 h 1149927"/>
              <a:gd name="connsiteX60" fmla="*/ 2817604 w 9190695"/>
              <a:gd name="connsiteY60" fmla="*/ 346363 h 1149927"/>
              <a:gd name="connsiteX61" fmla="*/ 3219386 w 9190695"/>
              <a:gd name="connsiteY61" fmla="*/ 332509 h 1149927"/>
              <a:gd name="connsiteX62" fmla="*/ 3579604 w 9190695"/>
              <a:gd name="connsiteY62" fmla="*/ 304800 h 1149927"/>
              <a:gd name="connsiteX63" fmla="*/ 4258477 w 9190695"/>
              <a:gd name="connsiteY63" fmla="*/ 290945 h 1149927"/>
              <a:gd name="connsiteX64" fmla="*/ 4771095 w 9190695"/>
              <a:gd name="connsiteY64" fmla="*/ 263236 h 1149927"/>
              <a:gd name="connsiteX65" fmla="*/ 6018004 w 9190695"/>
              <a:gd name="connsiteY65" fmla="*/ 235527 h 1149927"/>
              <a:gd name="connsiteX66" fmla="*/ 6433641 w 9190695"/>
              <a:gd name="connsiteY66" fmla="*/ 249381 h 1149927"/>
              <a:gd name="connsiteX67" fmla="*/ 6572186 w 9190695"/>
              <a:gd name="connsiteY67" fmla="*/ 263236 h 1149927"/>
              <a:gd name="connsiteX68" fmla="*/ 6738441 w 9190695"/>
              <a:gd name="connsiteY68" fmla="*/ 277091 h 1149927"/>
              <a:gd name="connsiteX69" fmla="*/ 6793859 w 9190695"/>
              <a:gd name="connsiteY69" fmla="*/ 304800 h 1149927"/>
              <a:gd name="connsiteX70" fmla="*/ 6863131 w 9190695"/>
              <a:gd name="connsiteY70" fmla="*/ 318654 h 1149927"/>
              <a:gd name="connsiteX71" fmla="*/ 7292622 w 9190695"/>
              <a:gd name="connsiteY71" fmla="*/ 304800 h 1149927"/>
              <a:gd name="connsiteX72" fmla="*/ 7334186 w 9190695"/>
              <a:gd name="connsiteY72" fmla="*/ 277091 h 1149927"/>
              <a:gd name="connsiteX73" fmla="*/ 7445022 w 9190695"/>
              <a:gd name="connsiteY73" fmla="*/ 263236 h 1149927"/>
              <a:gd name="connsiteX74" fmla="*/ 7542004 w 9190695"/>
              <a:gd name="connsiteY74" fmla="*/ 249381 h 1149927"/>
              <a:gd name="connsiteX75" fmla="*/ 7625131 w 9190695"/>
              <a:gd name="connsiteY75" fmla="*/ 193963 h 1149927"/>
              <a:gd name="connsiteX76" fmla="*/ 7638986 w 9190695"/>
              <a:gd name="connsiteY76" fmla="*/ 152400 h 1149927"/>
              <a:gd name="connsiteX77" fmla="*/ 7708259 w 9190695"/>
              <a:gd name="connsiteY77" fmla="*/ 83127 h 1149927"/>
              <a:gd name="connsiteX78" fmla="*/ 7763677 w 9190695"/>
              <a:gd name="connsiteY78" fmla="*/ 69272 h 1149927"/>
              <a:gd name="connsiteX79" fmla="*/ 7777531 w 9190695"/>
              <a:gd name="connsiteY79" fmla="*/ 110836 h 1149927"/>
              <a:gd name="connsiteX80" fmla="*/ 7819095 w 9190695"/>
              <a:gd name="connsiteY80" fmla="*/ 193963 h 1149927"/>
              <a:gd name="connsiteX81" fmla="*/ 7874513 w 9190695"/>
              <a:gd name="connsiteY81" fmla="*/ 207818 h 1149927"/>
              <a:gd name="connsiteX82" fmla="*/ 7929931 w 9190695"/>
              <a:gd name="connsiteY82" fmla="*/ 180109 h 1149927"/>
              <a:gd name="connsiteX83" fmla="*/ 7943786 w 9190695"/>
              <a:gd name="connsiteY83" fmla="*/ 83127 h 1149927"/>
              <a:gd name="connsiteX84" fmla="*/ 7971495 w 9190695"/>
              <a:gd name="connsiteY84" fmla="*/ 166254 h 1149927"/>
              <a:gd name="connsiteX85" fmla="*/ 8013059 w 9190695"/>
              <a:gd name="connsiteY85" fmla="*/ 207818 h 1149927"/>
              <a:gd name="connsiteX86" fmla="*/ 8040768 w 9190695"/>
              <a:gd name="connsiteY86" fmla="*/ 263236 h 1149927"/>
              <a:gd name="connsiteX87" fmla="*/ 8068477 w 9190695"/>
              <a:gd name="connsiteY87" fmla="*/ 304800 h 1149927"/>
              <a:gd name="connsiteX88" fmla="*/ 8082331 w 9190695"/>
              <a:gd name="connsiteY88" fmla="*/ 346363 h 1149927"/>
              <a:gd name="connsiteX89" fmla="*/ 8110041 w 9190695"/>
              <a:gd name="connsiteY89" fmla="*/ 318654 h 1149927"/>
              <a:gd name="connsiteX90" fmla="*/ 8137750 w 9190695"/>
              <a:gd name="connsiteY90" fmla="*/ 235527 h 1149927"/>
              <a:gd name="connsiteX91" fmla="*/ 8151604 w 9190695"/>
              <a:gd name="connsiteY91" fmla="*/ 193963 h 1149927"/>
              <a:gd name="connsiteX92" fmla="*/ 8179313 w 9190695"/>
              <a:gd name="connsiteY92" fmla="*/ 152400 h 1149927"/>
              <a:gd name="connsiteX93" fmla="*/ 8220877 w 9190695"/>
              <a:gd name="connsiteY93" fmla="*/ 180109 h 1149927"/>
              <a:gd name="connsiteX94" fmla="*/ 8248586 w 9190695"/>
              <a:gd name="connsiteY94" fmla="*/ 152400 h 1149927"/>
              <a:gd name="connsiteX95" fmla="*/ 8276295 w 9190695"/>
              <a:gd name="connsiteY95" fmla="*/ 193963 h 1149927"/>
              <a:gd name="connsiteX96" fmla="*/ 8317859 w 9190695"/>
              <a:gd name="connsiteY96" fmla="*/ 180109 h 1149927"/>
              <a:gd name="connsiteX97" fmla="*/ 8331713 w 9190695"/>
              <a:gd name="connsiteY97" fmla="*/ 138545 h 1149927"/>
              <a:gd name="connsiteX98" fmla="*/ 8359422 w 9190695"/>
              <a:gd name="connsiteY98" fmla="*/ 41563 h 1149927"/>
              <a:gd name="connsiteX99" fmla="*/ 8414841 w 9190695"/>
              <a:gd name="connsiteY99" fmla="*/ 0 h 1149927"/>
              <a:gd name="connsiteX100" fmla="*/ 8484113 w 9190695"/>
              <a:gd name="connsiteY100" fmla="*/ 96981 h 1149927"/>
              <a:gd name="connsiteX101" fmla="*/ 8539531 w 9190695"/>
              <a:gd name="connsiteY101" fmla="*/ 166254 h 1149927"/>
              <a:gd name="connsiteX102" fmla="*/ 8553386 w 9190695"/>
              <a:gd name="connsiteY102" fmla="*/ 207818 h 1149927"/>
              <a:gd name="connsiteX103" fmla="*/ 8581095 w 9190695"/>
              <a:gd name="connsiteY103" fmla="*/ 263236 h 1149927"/>
              <a:gd name="connsiteX104" fmla="*/ 8608804 w 9190695"/>
              <a:gd name="connsiteY104" fmla="*/ 221672 h 1149927"/>
              <a:gd name="connsiteX105" fmla="*/ 8650368 w 9190695"/>
              <a:gd name="connsiteY105" fmla="*/ 138545 h 1149927"/>
              <a:gd name="connsiteX106" fmla="*/ 8691931 w 9190695"/>
              <a:gd name="connsiteY106" fmla="*/ 152400 h 1149927"/>
              <a:gd name="connsiteX107" fmla="*/ 8747350 w 9190695"/>
              <a:gd name="connsiteY107" fmla="*/ 221672 h 1149927"/>
              <a:gd name="connsiteX108" fmla="*/ 8761204 w 9190695"/>
              <a:gd name="connsiteY108" fmla="*/ 263236 h 1149927"/>
              <a:gd name="connsiteX109" fmla="*/ 8816622 w 9190695"/>
              <a:gd name="connsiteY109" fmla="*/ 193963 h 1149927"/>
              <a:gd name="connsiteX110" fmla="*/ 8858186 w 9190695"/>
              <a:gd name="connsiteY110" fmla="*/ 235527 h 1149927"/>
              <a:gd name="connsiteX111" fmla="*/ 8899750 w 9190695"/>
              <a:gd name="connsiteY111" fmla="*/ 235527 h 1149927"/>
              <a:gd name="connsiteX112" fmla="*/ 8941313 w 9190695"/>
              <a:gd name="connsiteY112" fmla="*/ 235527 h 1149927"/>
              <a:gd name="connsiteX113" fmla="*/ 8982877 w 9190695"/>
              <a:gd name="connsiteY113" fmla="*/ 221672 h 1149927"/>
              <a:gd name="connsiteX114" fmla="*/ 8996731 w 9190695"/>
              <a:gd name="connsiteY114" fmla="*/ 180109 h 1149927"/>
              <a:gd name="connsiteX115" fmla="*/ 9107568 w 9190695"/>
              <a:gd name="connsiteY115" fmla="*/ 207818 h 1149927"/>
              <a:gd name="connsiteX116" fmla="*/ 9149131 w 9190695"/>
              <a:gd name="connsiteY116" fmla="*/ 249381 h 1149927"/>
              <a:gd name="connsiteX117" fmla="*/ 9162986 w 9190695"/>
              <a:gd name="connsiteY117" fmla="*/ 290945 h 1149927"/>
              <a:gd name="connsiteX118" fmla="*/ 9190695 w 9190695"/>
              <a:gd name="connsiteY118" fmla="*/ 692727 h 1149927"/>
              <a:gd name="connsiteX119" fmla="*/ 9052150 w 9190695"/>
              <a:gd name="connsiteY119" fmla="*/ 762000 h 1149927"/>
              <a:gd name="connsiteX120" fmla="*/ 8996731 w 9190695"/>
              <a:gd name="connsiteY120" fmla="*/ 803563 h 1149927"/>
              <a:gd name="connsiteX121" fmla="*/ 8899750 w 9190695"/>
              <a:gd name="connsiteY121" fmla="*/ 831272 h 1149927"/>
              <a:gd name="connsiteX122" fmla="*/ 8816622 w 9190695"/>
              <a:gd name="connsiteY122" fmla="*/ 858981 h 1149927"/>
              <a:gd name="connsiteX123" fmla="*/ 8775059 w 9190695"/>
              <a:gd name="connsiteY123" fmla="*/ 872836 h 1149927"/>
              <a:gd name="connsiteX124" fmla="*/ 8650368 w 9190695"/>
              <a:gd name="connsiteY124" fmla="*/ 900545 h 1149927"/>
              <a:gd name="connsiteX125" fmla="*/ 8525677 w 9190695"/>
              <a:gd name="connsiteY125" fmla="*/ 928254 h 1149927"/>
              <a:gd name="connsiteX126" fmla="*/ 8428695 w 9190695"/>
              <a:gd name="connsiteY126" fmla="*/ 942109 h 1149927"/>
              <a:gd name="connsiteX127" fmla="*/ 8387131 w 9190695"/>
              <a:gd name="connsiteY127" fmla="*/ 955963 h 1149927"/>
              <a:gd name="connsiteX128" fmla="*/ 7694404 w 9190695"/>
              <a:gd name="connsiteY128" fmla="*/ 983672 h 1149927"/>
              <a:gd name="connsiteX129" fmla="*/ 7306477 w 9190695"/>
              <a:gd name="connsiteY129" fmla="*/ 997527 h 1149927"/>
              <a:gd name="connsiteX130" fmla="*/ 7112513 w 9190695"/>
              <a:gd name="connsiteY130" fmla="*/ 1011381 h 1149927"/>
              <a:gd name="connsiteX131" fmla="*/ 6960113 w 9190695"/>
              <a:gd name="connsiteY131" fmla="*/ 1025236 h 1149927"/>
              <a:gd name="connsiteX132" fmla="*/ 6142695 w 9190695"/>
              <a:gd name="connsiteY132" fmla="*/ 1039091 h 1149927"/>
              <a:gd name="connsiteX133" fmla="*/ 6004150 w 9190695"/>
              <a:gd name="connsiteY133" fmla="*/ 1066800 h 1149927"/>
              <a:gd name="connsiteX134" fmla="*/ 5962586 w 9190695"/>
              <a:gd name="connsiteY134" fmla="*/ 1080654 h 1149927"/>
              <a:gd name="connsiteX135" fmla="*/ 5810186 w 9190695"/>
              <a:gd name="connsiteY135" fmla="*/ 1094509 h 1149927"/>
              <a:gd name="connsiteX136" fmla="*/ 5560804 w 9190695"/>
              <a:gd name="connsiteY136" fmla="*/ 1136072 h 1149927"/>
              <a:gd name="connsiteX137" fmla="*/ 5311422 w 9190695"/>
              <a:gd name="connsiteY137" fmla="*/ 1149927 h 1149927"/>
              <a:gd name="connsiteX138" fmla="*/ 3094695 w 9190695"/>
              <a:gd name="connsiteY138" fmla="*/ 1122218 h 1149927"/>
              <a:gd name="connsiteX139" fmla="*/ 2928441 w 9190695"/>
              <a:gd name="connsiteY139" fmla="*/ 1108363 h 1149927"/>
              <a:gd name="connsiteX140" fmla="*/ 2692913 w 9190695"/>
              <a:gd name="connsiteY140" fmla="*/ 1080654 h 1149927"/>
              <a:gd name="connsiteX141" fmla="*/ 2346550 w 9190695"/>
              <a:gd name="connsiteY141" fmla="*/ 1066800 h 1149927"/>
              <a:gd name="connsiteX142" fmla="*/ 2152586 w 9190695"/>
              <a:gd name="connsiteY142" fmla="*/ 1052945 h 1149927"/>
              <a:gd name="connsiteX143" fmla="*/ 1833931 w 9190695"/>
              <a:gd name="connsiteY143" fmla="*/ 1039091 h 1149927"/>
              <a:gd name="connsiteX144" fmla="*/ 1542986 w 9190695"/>
              <a:gd name="connsiteY144" fmla="*/ 1011381 h 1149927"/>
              <a:gd name="connsiteX145" fmla="*/ 1085786 w 9190695"/>
              <a:gd name="connsiteY145" fmla="*/ 983672 h 1149927"/>
              <a:gd name="connsiteX146" fmla="*/ 988804 w 9190695"/>
              <a:gd name="connsiteY146" fmla="*/ 969818 h 1149927"/>
              <a:gd name="connsiteX147" fmla="*/ 462331 w 9190695"/>
              <a:gd name="connsiteY147" fmla="*/ 955963 h 1149927"/>
              <a:gd name="connsiteX148" fmla="*/ 60550 w 9190695"/>
              <a:gd name="connsiteY148" fmla="*/ 942109 h 1149927"/>
              <a:gd name="connsiteX149" fmla="*/ 18986 w 9190695"/>
              <a:gd name="connsiteY149" fmla="*/ 928254 h 1149927"/>
              <a:gd name="connsiteX150" fmla="*/ 5131 w 9190695"/>
              <a:gd name="connsiteY150" fmla="*/ 886691 h 1149927"/>
              <a:gd name="connsiteX151" fmla="*/ 5131 w 9190695"/>
              <a:gd name="connsiteY151" fmla="*/ 457200 h 114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9190695" h="1149927">
                <a:moveTo>
                  <a:pt x="5131" y="457200"/>
                </a:moveTo>
                <a:cubicBezTo>
                  <a:pt x="16677" y="371763"/>
                  <a:pt x="55846" y="405001"/>
                  <a:pt x="74404" y="374072"/>
                </a:cubicBezTo>
                <a:cubicBezTo>
                  <a:pt x="84201" y="357744"/>
                  <a:pt x="80758" y="336156"/>
                  <a:pt x="88259" y="318654"/>
                </a:cubicBezTo>
                <a:cubicBezTo>
                  <a:pt x="94818" y="303349"/>
                  <a:pt x="106732" y="290945"/>
                  <a:pt x="115968" y="277091"/>
                </a:cubicBezTo>
                <a:cubicBezTo>
                  <a:pt x="148942" y="178167"/>
                  <a:pt x="127475" y="218266"/>
                  <a:pt x="171386" y="152400"/>
                </a:cubicBezTo>
                <a:cubicBezTo>
                  <a:pt x="181985" y="110004"/>
                  <a:pt x="181057" y="87311"/>
                  <a:pt x="212950" y="55418"/>
                </a:cubicBezTo>
                <a:cubicBezTo>
                  <a:pt x="224724" y="43644"/>
                  <a:pt x="240659" y="36945"/>
                  <a:pt x="254513" y="27709"/>
                </a:cubicBezTo>
                <a:cubicBezTo>
                  <a:pt x="292932" y="142962"/>
                  <a:pt x="234467" y="-40689"/>
                  <a:pt x="282222" y="166254"/>
                </a:cubicBezTo>
                <a:cubicBezTo>
                  <a:pt x="288790" y="194714"/>
                  <a:pt x="289278" y="228728"/>
                  <a:pt x="309931" y="249381"/>
                </a:cubicBezTo>
                <a:lnTo>
                  <a:pt x="337641" y="277091"/>
                </a:lnTo>
                <a:cubicBezTo>
                  <a:pt x="346877" y="258618"/>
                  <a:pt x="355103" y="239604"/>
                  <a:pt x="365350" y="221672"/>
                </a:cubicBezTo>
                <a:cubicBezTo>
                  <a:pt x="373611" y="207215"/>
                  <a:pt x="376408" y="180109"/>
                  <a:pt x="393059" y="180109"/>
                </a:cubicBezTo>
                <a:cubicBezTo>
                  <a:pt x="407663" y="180109"/>
                  <a:pt x="397790" y="210268"/>
                  <a:pt x="406913" y="221672"/>
                </a:cubicBezTo>
                <a:cubicBezTo>
                  <a:pt x="417315" y="234674"/>
                  <a:pt x="434622" y="240145"/>
                  <a:pt x="448477" y="249381"/>
                </a:cubicBezTo>
                <a:cubicBezTo>
                  <a:pt x="462332" y="244763"/>
                  <a:pt x="478637" y="244650"/>
                  <a:pt x="490041" y="235527"/>
                </a:cubicBezTo>
                <a:cubicBezTo>
                  <a:pt x="503043" y="225125"/>
                  <a:pt x="505976" y="205737"/>
                  <a:pt x="517750" y="193963"/>
                </a:cubicBezTo>
                <a:cubicBezTo>
                  <a:pt x="529524" y="182189"/>
                  <a:pt x="545459" y="175490"/>
                  <a:pt x="559313" y="166254"/>
                </a:cubicBezTo>
                <a:cubicBezTo>
                  <a:pt x="568549" y="184727"/>
                  <a:pt x="582378" y="201548"/>
                  <a:pt x="587022" y="221672"/>
                </a:cubicBezTo>
                <a:cubicBezTo>
                  <a:pt x="616937" y="351300"/>
                  <a:pt x="568326" y="389764"/>
                  <a:pt x="642441" y="290945"/>
                </a:cubicBezTo>
                <a:cubicBezTo>
                  <a:pt x="647059" y="277090"/>
                  <a:pt x="648194" y="261532"/>
                  <a:pt x="656295" y="249381"/>
                </a:cubicBezTo>
                <a:cubicBezTo>
                  <a:pt x="667163" y="233078"/>
                  <a:pt x="685316" y="222870"/>
                  <a:pt x="697859" y="207818"/>
                </a:cubicBezTo>
                <a:cubicBezTo>
                  <a:pt x="708519" y="195026"/>
                  <a:pt x="716332" y="180109"/>
                  <a:pt x="725568" y="166254"/>
                </a:cubicBezTo>
                <a:cubicBezTo>
                  <a:pt x="789087" y="261532"/>
                  <a:pt x="770455" y="217788"/>
                  <a:pt x="794841" y="290945"/>
                </a:cubicBezTo>
                <a:cubicBezTo>
                  <a:pt x="808695" y="281709"/>
                  <a:pt x="826002" y="276238"/>
                  <a:pt x="836404" y="263236"/>
                </a:cubicBezTo>
                <a:cubicBezTo>
                  <a:pt x="843787" y="254007"/>
                  <a:pt x="863006" y="170130"/>
                  <a:pt x="864113" y="166254"/>
                </a:cubicBezTo>
                <a:cubicBezTo>
                  <a:pt x="868125" y="152212"/>
                  <a:pt x="874426" y="138859"/>
                  <a:pt x="877968" y="124691"/>
                </a:cubicBezTo>
                <a:lnTo>
                  <a:pt x="905677" y="13854"/>
                </a:lnTo>
                <a:cubicBezTo>
                  <a:pt x="914913" y="27709"/>
                  <a:pt x="925939" y="40525"/>
                  <a:pt x="933386" y="55418"/>
                </a:cubicBezTo>
                <a:cubicBezTo>
                  <a:pt x="945030" y="78705"/>
                  <a:pt x="954434" y="130196"/>
                  <a:pt x="961095" y="152400"/>
                </a:cubicBezTo>
                <a:cubicBezTo>
                  <a:pt x="969488" y="180376"/>
                  <a:pt x="979568" y="207818"/>
                  <a:pt x="988804" y="235527"/>
                </a:cubicBezTo>
                <a:lnTo>
                  <a:pt x="1002659" y="277091"/>
                </a:lnTo>
                <a:cubicBezTo>
                  <a:pt x="1011895" y="267854"/>
                  <a:pt x="1023648" y="260582"/>
                  <a:pt x="1030368" y="249381"/>
                </a:cubicBezTo>
                <a:cubicBezTo>
                  <a:pt x="1037881" y="236858"/>
                  <a:pt x="1037691" y="220880"/>
                  <a:pt x="1044222" y="207818"/>
                </a:cubicBezTo>
                <a:cubicBezTo>
                  <a:pt x="1051669" y="192925"/>
                  <a:pt x="1062695" y="180109"/>
                  <a:pt x="1071931" y="166254"/>
                </a:cubicBezTo>
                <a:cubicBezTo>
                  <a:pt x="1081168" y="175490"/>
                  <a:pt x="1092920" y="182762"/>
                  <a:pt x="1099641" y="193963"/>
                </a:cubicBezTo>
                <a:cubicBezTo>
                  <a:pt x="1107155" y="206486"/>
                  <a:pt x="1100433" y="228996"/>
                  <a:pt x="1113495" y="235527"/>
                </a:cubicBezTo>
                <a:cubicBezTo>
                  <a:pt x="1126557" y="242058"/>
                  <a:pt x="1141204" y="226290"/>
                  <a:pt x="1155059" y="221672"/>
                </a:cubicBezTo>
                <a:cubicBezTo>
                  <a:pt x="1168913" y="240145"/>
                  <a:pt x="1186295" y="256438"/>
                  <a:pt x="1196622" y="277091"/>
                </a:cubicBezTo>
                <a:cubicBezTo>
                  <a:pt x="1205137" y="294122"/>
                  <a:pt x="1192798" y="339581"/>
                  <a:pt x="1210477" y="332509"/>
                </a:cubicBezTo>
                <a:cubicBezTo>
                  <a:pt x="1241397" y="320141"/>
                  <a:pt x="1265895" y="249381"/>
                  <a:pt x="1265895" y="249381"/>
                </a:cubicBezTo>
                <a:cubicBezTo>
                  <a:pt x="1279750" y="263236"/>
                  <a:pt x="1296591" y="274642"/>
                  <a:pt x="1307459" y="290945"/>
                </a:cubicBezTo>
                <a:cubicBezTo>
                  <a:pt x="1315560" y="303096"/>
                  <a:pt x="1306709" y="332509"/>
                  <a:pt x="1321313" y="332509"/>
                </a:cubicBezTo>
                <a:cubicBezTo>
                  <a:pt x="1339093" y="332509"/>
                  <a:pt x="1382227" y="261919"/>
                  <a:pt x="1390586" y="249381"/>
                </a:cubicBezTo>
                <a:cubicBezTo>
                  <a:pt x="1409059" y="258618"/>
                  <a:pt x="1430019" y="264013"/>
                  <a:pt x="1446004" y="277091"/>
                </a:cubicBezTo>
                <a:cubicBezTo>
                  <a:pt x="1481387" y="306041"/>
                  <a:pt x="1542986" y="374072"/>
                  <a:pt x="1542986" y="374072"/>
                </a:cubicBezTo>
                <a:cubicBezTo>
                  <a:pt x="1552222" y="360218"/>
                  <a:pt x="1564848" y="348100"/>
                  <a:pt x="1570695" y="332509"/>
                </a:cubicBezTo>
                <a:cubicBezTo>
                  <a:pt x="1599800" y="254898"/>
                  <a:pt x="1556483" y="244524"/>
                  <a:pt x="1626113" y="290945"/>
                </a:cubicBezTo>
                <a:cubicBezTo>
                  <a:pt x="1635349" y="304800"/>
                  <a:pt x="1637171" y="332509"/>
                  <a:pt x="1653822" y="332509"/>
                </a:cubicBezTo>
                <a:cubicBezTo>
                  <a:pt x="1679517" y="332509"/>
                  <a:pt x="1685137" y="259630"/>
                  <a:pt x="1695386" y="249381"/>
                </a:cubicBezTo>
                <a:cubicBezTo>
                  <a:pt x="1705713" y="239054"/>
                  <a:pt x="1723095" y="240145"/>
                  <a:pt x="1736950" y="235527"/>
                </a:cubicBezTo>
                <a:cubicBezTo>
                  <a:pt x="1741568" y="249382"/>
                  <a:pt x="1743712" y="264325"/>
                  <a:pt x="1750804" y="277091"/>
                </a:cubicBezTo>
                <a:cubicBezTo>
                  <a:pt x="1766977" y="306202"/>
                  <a:pt x="1806222" y="360218"/>
                  <a:pt x="1806222" y="360218"/>
                </a:cubicBezTo>
                <a:cubicBezTo>
                  <a:pt x="1810840" y="341745"/>
                  <a:pt x="1804844" y="316225"/>
                  <a:pt x="1820077" y="304800"/>
                </a:cubicBezTo>
                <a:cubicBezTo>
                  <a:pt x="1831760" y="296038"/>
                  <a:pt x="1850237" y="309531"/>
                  <a:pt x="1861641" y="318654"/>
                </a:cubicBezTo>
                <a:cubicBezTo>
                  <a:pt x="1877959" y="331708"/>
                  <a:pt x="1910241" y="402001"/>
                  <a:pt x="1917059" y="415636"/>
                </a:cubicBezTo>
                <a:cubicBezTo>
                  <a:pt x="1930913" y="406400"/>
                  <a:pt x="1948220" y="400929"/>
                  <a:pt x="1958622" y="387927"/>
                </a:cubicBezTo>
                <a:cubicBezTo>
                  <a:pt x="1967745" y="376523"/>
                  <a:pt x="1960326" y="354464"/>
                  <a:pt x="1972477" y="346363"/>
                </a:cubicBezTo>
                <a:cubicBezTo>
                  <a:pt x="1992070" y="333301"/>
                  <a:pt x="2018476" y="336090"/>
                  <a:pt x="2041750" y="332509"/>
                </a:cubicBezTo>
                <a:cubicBezTo>
                  <a:pt x="2078550" y="326847"/>
                  <a:pt x="2115641" y="323272"/>
                  <a:pt x="2152586" y="318654"/>
                </a:cubicBezTo>
                <a:lnTo>
                  <a:pt x="2748331" y="332509"/>
                </a:lnTo>
                <a:cubicBezTo>
                  <a:pt x="2771859" y="333489"/>
                  <a:pt x="2794056" y="346363"/>
                  <a:pt x="2817604" y="346363"/>
                </a:cubicBezTo>
                <a:cubicBezTo>
                  <a:pt x="2951611" y="346363"/>
                  <a:pt x="3085459" y="337127"/>
                  <a:pt x="3219386" y="332509"/>
                </a:cubicBezTo>
                <a:cubicBezTo>
                  <a:pt x="3375392" y="301307"/>
                  <a:pt x="3300074" y="312787"/>
                  <a:pt x="3579604" y="304800"/>
                </a:cubicBezTo>
                <a:lnTo>
                  <a:pt x="4258477" y="290945"/>
                </a:lnTo>
                <a:cubicBezTo>
                  <a:pt x="4514996" y="267626"/>
                  <a:pt x="4396534" y="275722"/>
                  <a:pt x="4771095" y="263236"/>
                </a:cubicBezTo>
                <a:cubicBezTo>
                  <a:pt x="5315835" y="245077"/>
                  <a:pt x="5389484" y="246750"/>
                  <a:pt x="6018004" y="235527"/>
                </a:cubicBezTo>
                <a:lnTo>
                  <a:pt x="6433641" y="249381"/>
                </a:lnTo>
                <a:cubicBezTo>
                  <a:pt x="6479995" y="251699"/>
                  <a:pt x="6525965" y="259034"/>
                  <a:pt x="6572186" y="263236"/>
                </a:cubicBezTo>
                <a:lnTo>
                  <a:pt x="6738441" y="277091"/>
                </a:lnTo>
                <a:cubicBezTo>
                  <a:pt x="6756914" y="286327"/>
                  <a:pt x="6774266" y="298269"/>
                  <a:pt x="6793859" y="304800"/>
                </a:cubicBezTo>
                <a:cubicBezTo>
                  <a:pt x="6816199" y="312246"/>
                  <a:pt x="6839583" y="318654"/>
                  <a:pt x="6863131" y="318654"/>
                </a:cubicBezTo>
                <a:cubicBezTo>
                  <a:pt x="7006369" y="318654"/>
                  <a:pt x="7149458" y="309418"/>
                  <a:pt x="7292622" y="304800"/>
                </a:cubicBezTo>
                <a:cubicBezTo>
                  <a:pt x="7306477" y="295564"/>
                  <a:pt x="7318122" y="281472"/>
                  <a:pt x="7334186" y="277091"/>
                </a:cubicBezTo>
                <a:cubicBezTo>
                  <a:pt x="7370107" y="267294"/>
                  <a:pt x="7408116" y="268157"/>
                  <a:pt x="7445022" y="263236"/>
                </a:cubicBezTo>
                <a:lnTo>
                  <a:pt x="7542004" y="249381"/>
                </a:lnTo>
                <a:cubicBezTo>
                  <a:pt x="7569713" y="230908"/>
                  <a:pt x="7614600" y="225556"/>
                  <a:pt x="7625131" y="193963"/>
                </a:cubicBezTo>
                <a:cubicBezTo>
                  <a:pt x="7629749" y="180109"/>
                  <a:pt x="7632455" y="165462"/>
                  <a:pt x="7638986" y="152400"/>
                </a:cubicBezTo>
                <a:cubicBezTo>
                  <a:pt x="7655780" y="118812"/>
                  <a:pt x="7672991" y="98242"/>
                  <a:pt x="7708259" y="83127"/>
                </a:cubicBezTo>
                <a:cubicBezTo>
                  <a:pt x="7725761" y="75626"/>
                  <a:pt x="7745204" y="73890"/>
                  <a:pt x="7763677" y="69272"/>
                </a:cubicBezTo>
                <a:cubicBezTo>
                  <a:pt x="7768295" y="83127"/>
                  <a:pt x="7771000" y="97774"/>
                  <a:pt x="7777531" y="110836"/>
                </a:cubicBezTo>
                <a:cubicBezTo>
                  <a:pt x="7831247" y="218268"/>
                  <a:pt x="7784272" y="89491"/>
                  <a:pt x="7819095" y="193963"/>
                </a:cubicBezTo>
                <a:cubicBezTo>
                  <a:pt x="7943243" y="111199"/>
                  <a:pt x="7793621" y="191639"/>
                  <a:pt x="7874513" y="207818"/>
                </a:cubicBezTo>
                <a:cubicBezTo>
                  <a:pt x="7894765" y="211869"/>
                  <a:pt x="7911458" y="189345"/>
                  <a:pt x="7929931" y="180109"/>
                </a:cubicBezTo>
                <a:cubicBezTo>
                  <a:pt x="7934549" y="147782"/>
                  <a:pt x="7912806" y="93454"/>
                  <a:pt x="7943786" y="83127"/>
                </a:cubicBezTo>
                <a:cubicBezTo>
                  <a:pt x="7971495" y="73890"/>
                  <a:pt x="7950842" y="145601"/>
                  <a:pt x="7971495" y="166254"/>
                </a:cubicBezTo>
                <a:cubicBezTo>
                  <a:pt x="7985350" y="180109"/>
                  <a:pt x="8001671" y="191874"/>
                  <a:pt x="8013059" y="207818"/>
                </a:cubicBezTo>
                <a:cubicBezTo>
                  <a:pt x="8025063" y="224624"/>
                  <a:pt x="8030521" y="245304"/>
                  <a:pt x="8040768" y="263236"/>
                </a:cubicBezTo>
                <a:cubicBezTo>
                  <a:pt x="8049029" y="277693"/>
                  <a:pt x="8059241" y="290945"/>
                  <a:pt x="8068477" y="304800"/>
                </a:cubicBezTo>
                <a:cubicBezTo>
                  <a:pt x="8073095" y="318654"/>
                  <a:pt x="8068477" y="341745"/>
                  <a:pt x="8082331" y="346363"/>
                </a:cubicBezTo>
                <a:cubicBezTo>
                  <a:pt x="8094723" y="350494"/>
                  <a:pt x="8104199" y="330337"/>
                  <a:pt x="8110041" y="318654"/>
                </a:cubicBezTo>
                <a:cubicBezTo>
                  <a:pt x="8123103" y="292530"/>
                  <a:pt x="8128514" y="263236"/>
                  <a:pt x="8137750" y="235527"/>
                </a:cubicBezTo>
                <a:cubicBezTo>
                  <a:pt x="8142368" y="221672"/>
                  <a:pt x="8143503" y="206114"/>
                  <a:pt x="8151604" y="193963"/>
                </a:cubicBezTo>
                <a:lnTo>
                  <a:pt x="8179313" y="152400"/>
                </a:lnTo>
                <a:cubicBezTo>
                  <a:pt x="8193168" y="161636"/>
                  <a:pt x="8210475" y="167107"/>
                  <a:pt x="8220877" y="180109"/>
                </a:cubicBezTo>
                <a:cubicBezTo>
                  <a:pt x="8248142" y="214190"/>
                  <a:pt x="8222249" y="284079"/>
                  <a:pt x="8248586" y="152400"/>
                </a:cubicBezTo>
                <a:cubicBezTo>
                  <a:pt x="8257822" y="166254"/>
                  <a:pt x="8260835" y="187779"/>
                  <a:pt x="8276295" y="193963"/>
                </a:cubicBezTo>
                <a:cubicBezTo>
                  <a:pt x="8289855" y="199387"/>
                  <a:pt x="8307532" y="190436"/>
                  <a:pt x="8317859" y="180109"/>
                </a:cubicBezTo>
                <a:cubicBezTo>
                  <a:pt x="8328186" y="169782"/>
                  <a:pt x="8327701" y="152587"/>
                  <a:pt x="8331713" y="138545"/>
                </a:cubicBezTo>
                <a:cubicBezTo>
                  <a:pt x="8332609" y="135409"/>
                  <a:pt x="8352203" y="50226"/>
                  <a:pt x="8359422" y="41563"/>
                </a:cubicBezTo>
                <a:cubicBezTo>
                  <a:pt x="8374205" y="23824"/>
                  <a:pt x="8396368" y="13854"/>
                  <a:pt x="8414841" y="0"/>
                </a:cubicBezTo>
                <a:cubicBezTo>
                  <a:pt x="8532599" y="39252"/>
                  <a:pt x="8354813" y="-32324"/>
                  <a:pt x="8484113" y="96981"/>
                </a:cubicBezTo>
                <a:cubicBezTo>
                  <a:pt x="8509884" y="122753"/>
                  <a:pt x="8522054" y="131301"/>
                  <a:pt x="8539531" y="166254"/>
                </a:cubicBezTo>
                <a:cubicBezTo>
                  <a:pt x="8546062" y="179316"/>
                  <a:pt x="8547633" y="194395"/>
                  <a:pt x="8553386" y="207818"/>
                </a:cubicBezTo>
                <a:cubicBezTo>
                  <a:pt x="8561522" y="226801"/>
                  <a:pt x="8571859" y="244763"/>
                  <a:pt x="8581095" y="263236"/>
                </a:cubicBezTo>
                <a:cubicBezTo>
                  <a:pt x="8590331" y="249381"/>
                  <a:pt x="8601357" y="236565"/>
                  <a:pt x="8608804" y="221672"/>
                </a:cubicBezTo>
                <a:cubicBezTo>
                  <a:pt x="8666165" y="106951"/>
                  <a:pt x="8570957" y="257663"/>
                  <a:pt x="8650368" y="138545"/>
                </a:cubicBezTo>
                <a:cubicBezTo>
                  <a:pt x="8664222" y="143163"/>
                  <a:pt x="8679408" y="144886"/>
                  <a:pt x="8691931" y="152400"/>
                </a:cubicBezTo>
                <a:cubicBezTo>
                  <a:pt x="8713868" y="165562"/>
                  <a:pt x="8734763" y="202792"/>
                  <a:pt x="8747350" y="221672"/>
                </a:cubicBezTo>
                <a:cubicBezTo>
                  <a:pt x="8751968" y="235527"/>
                  <a:pt x="8747036" y="259694"/>
                  <a:pt x="8761204" y="263236"/>
                </a:cubicBezTo>
                <a:cubicBezTo>
                  <a:pt x="8799770" y="272878"/>
                  <a:pt x="8810790" y="211460"/>
                  <a:pt x="8816622" y="193963"/>
                </a:cubicBezTo>
                <a:cubicBezTo>
                  <a:pt x="8830477" y="207818"/>
                  <a:pt x="8847317" y="219224"/>
                  <a:pt x="8858186" y="235527"/>
                </a:cubicBezTo>
                <a:cubicBezTo>
                  <a:pt x="8886867" y="278548"/>
                  <a:pt x="8853040" y="305592"/>
                  <a:pt x="8899750" y="235527"/>
                </a:cubicBezTo>
                <a:cubicBezTo>
                  <a:pt x="8929030" y="147682"/>
                  <a:pt x="8893918" y="216569"/>
                  <a:pt x="8941313" y="235527"/>
                </a:cubicBezTo>
                <a:cubicBezTo>
                  <a:pt x="8954873" y="240951"/>
                  <a:pt x="8969022" y="226290"/>
                  <a:pt x="8982877" y="221672"/>
                </a:cubicBezTo>
                <a:cubicBezTo>
                  <a:pt x="8987495" y="207818"/>
                  <a:pt x="8982877" y="184727"/>
                  <a:pt x="8996731" y="180109"/>
                </a:cubicBezTo>
                <a:cubicBezTo>
                  <a:pt x="9013452" y="174535"/>
                  <a:pt x="9085137" y="200341"/>
                  <a:pt x="9107568" y="207818"/>
                </a:cubicBezTo>
                <a:cubicBezTo>
                  <a:pt x="9121422" y="221672"/>
                  <a:pt x="9138263" y="233079"/>
                  <a:pt x="9149131" y="249381"/>
                </a:cubicBezTo>
                <a:cubicBezTo>
                  <a:pt x="9157232" y="261532"/>
                  <a:pt x="9161907" y="276381"/>
                  <a:pt x="9162986" y="290945"/>
                </a:cubicBezTo>
                <a:cubicBezTo>
                  <a:pt x="9196148" y="738620"/>
                  <a:pt x="9151196" y="495223"/>
                  <a:pt x="9190695" y="692727"/>
                </a:cubicBezTo>
                <a:cubicBezTo>
                  <a:pt x="9091725" y="758707"/>
                  <a:pt x="9139876" y="740068"/>
                  <a:pt x="9052150" y="762000"/>
                </a:cubicBezTo>
                <a:cubicBezTo>
                  <a:pt x="9033677" y="775854"/>
                  <a:pt x="9016780" y="792107"/>
                  <a:pt x="8996731" y="803563"/>
                </a:cubicBezTo>
                <a:cubicBezTo>
                  <a:pt x="8979572" y="813368"/>
                  <a:pt x="8913964" y="827008"/>
                  <a:pt x="8899750" y="831272"/>
                </a:cubicBezTo>
                <a:cubicBezTo>
                  <a:pt x="8871774" y="839665"/>
                  <a:pt x="8844331" y="849744"/>
                  <a:pt x="8816622" y="858981"/>
                </a:cubicBezTo>
                <a:cubicBezTo>
                  <a:pt x="8802768" y="863599"/>
                  <a:pt x="8789227" y="869294"/>
                  <a:pt x="8775059" y="872836"/>
                </a:cubicBezTo>
                <a:cubicBezTo>
                  <a:pt x="8639906" y="906625"/>
                  <a:pt x="8808668" y="865367"/>
                  <a:pt x="8650368" y="900545"/>
                </a:cubicBezTo>
                <a:cubicBezTo>
                  <a:pt x="8575617" y="917156"/>
                  <a:pt x="8609278" y="914321"/>
                  <a:pt x="8525677" y="928254"/>
                </a:cubicBezTo>
                <a:cubicBezTo>
                  <a:pt x="8493466" y="933623"/>
                  <a:pt x="8461022" y="937491"/>
                  <a:pt x="8428695" y="942109"/>
                </a:cubicBezTo>
                <a:cubicBezTo>
                  <a:pt x="8414840" y="946727"/>
                  <a:pt x="8401451" y="953099"/>
                  <a:pt x="8387131" y="955963"/>
                </a:cubicBezTo>
                <a:cubicBezTo>
                  <a:pt x="8188191" y="995751"/>
                  <a:pt x="7746877" y="982194"/>
                  <a:pt x="7694404" y="983672"/>
                </a:cubicBezTo>
                <a:lnTo>
                  <a:pt x="7306477" y="997527"/>
                </a:lnTo>
                <a:cubicBezTo>
                  <a:pt x="7241731" y="1000610"/>
                  <a:pt x="7177126" y="1006212"/>
                  <a:pt x="7112513" y="1011381"/>
                </a:cubicBezTo>
                <a:cubicBezTo>
                  <a:pt x="7061666" y="1015449"/>
                  <a:pt x="7011102" y="1023779"/>
                  <a:pt x="6960113" y="1025236"/>
                </a:cubicBezTo>
                <a:cubicBezTo>
                  <a:pt x="6687712" y="1033019"/>
                  <a:pt x="6415168" y="1034473"/>
                  <a:pt x="6142695" y="1039091"/>
                </a:cubicBezTo>
                <a:cubicBezTo>
                  <a:pt x="6048792" y="1070390"/>
                  <a:pt x="6163348" y="1034960"/>
                  <a:pt x="6004150" y="1066800"/>
                </a:cubicBezTo>
                <a:cubicBezTo>
                  <a:pt x="5989830" y="1069664"/>
                  <a:pt x="5977043" y="1078589"/>
                  <a:pt x="5962586" y="1080654"/>
                </a:cubicBezTo>
                <a:cubicBezTo>
                  <a:pt x="5912089" y="1087868"/>
                  <a:pt x="5860846" y="1088549"/>
                  <a:pt x="5810186" y="1094509"/>
                </a:cubicBezTo>
                <a:cubicBezTo>
                  <a:pt x="5726268" y="1104382"/>
                  <a:pt x="5645262" y="1129315"/>
                  <a:pt x="5560804" y="1136072"/>
                </a:cubicBezTo>
                <a:cubicBezTo>
                  <a:pt x="5477814" y="1142711"/>
                  <a:pt x="5394549" y="1145309"/>
                  <a:pt x="5311422" y="1149927"/>
                </a:cubicBezTo>
                <a:lnTo>
                  <a:pt x="3094695" y="1122218"/>
                </a:lnTo>
                <a:cubicBezTo>
                  <a:pt x="3039108" y="1120630"/>
                  <a:pt x="2983746" y="1114185"/>
                  <a:pt x="2928441" y="1108363"/>
                </a:cubicBezTo>
                <a:cubicBezTo>
                  <a:pt x="2781055" y="1092849"/>
                  <a:pt x="2870288" y="1090790"/>
                  <a:pt x="2692913" y="1080654"/>
                </a:cubicBezTo>
                <a:cubicBezTo>
                  <a:pt x="2577555" y="1074062"/>
                  <a:pt x="2461945" y="1072718"/>
                  <a:pt x="2346550" y="1066800"/>
                </a:cubicBezTo>
                <a:cubicBezTo>
                  <a:pt x="2281816" y="1063480"/>
                  <a:pt x="2217311" y="1056444"/>
                  <a:pt x="2152586" y="1052945"/>
                </a:cubicBezTo>
                <a:cubicBezTo>
                  <a:pt x="2046422" y="1047206"/>
                  <a:pt x="1940086" y="1044988"/>
                  <a:pt x="1833931" y="1039091"/>
                </a:cubicBezTo>
                <a:cubicBezTo>
                  <a:pt x="1108669" y="998799"/>
                  <a:pt x="2027709" y="1047286"/>
                  <a:pt x="1542986" y="1011381"/>
                </a:cubicBezTo>
                <a:cubicBezTo>
                  <a:pt x="1312116" y="994280"/>
                  <a:pt x="1295766" y="1003670"/>
                  <a:pt x="1085786" y="983672"/>
                </a:cubicBezTo>
                <a:cubicBezTo>
                  <a:pt x="1053278" y="980576"/>
                  <a:pt x="1021427" y="971268"/>
                  <a:pt x="988804" y="969818"/>
                </a:cubicBezTo>
                <a:cubicBezTo>
                  <a:pt x="813425" y="962023"/>
                  <a:pt x="637805" y="961201"/>
                  <a:pt x="462331" y="955963"/>
                </a:cubicBezTo>
                <a:lnTo>
                  <a:pt x="60550" y="942109"/>
                </a:lnTo>
                <a:cubicBezTo>
                  <a:pt x="46695" y="937491"/>
                  <a:pt x="29313" y="938581"/>
                  <a:pt x="18986" y="928254"/>
                </a:cubicBezTo>
                <a:cubicBezTo>
                  <a:pt x="8659" y="917928"/>
                  <a:pt x="5131" y="901295"/>
                  <a:pt x="5131" y="886691"/>
                </a:cubicBezTo>
                <a:cubicBezTo>
                  <a:pt x="5131" y="748068"/>
                  <a:pt x="-6415" y="542637"/>
                  <a:pt x="5131" y="457200"/>
                </a:cubicBezTo>
                <a:close/>
              </a:path>
            </a:pathLst>
          </a:cu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-19325" y="5383801"/>
            <a:ext cx="9191034" cy="15046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6138949" cy="489654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775" y="476672"/>
            <a:ext cx="4004741" cy="10179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945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Forma libre"/>
          <p:cNvSpPr/>
          <p:nvPr/>
        </p:nvSpPr>
        <p:spPr>
          <a:xfrm>
            <a:off x="-18986" y="5053997"/>
            <a:ext cx="9190695" cy="1039299"/>
          </a:xfrm>
          <a:custGeom>
            <a:avLst/>
            <a:gdLst>
              <a:gd name="connsiteX0" fmla="*/ 5131 w 9190695"/>
              <a:gd name="connsiteY0" fmla="*/ 457200 h 1149927"/>
              <a:gd name="connsiteX1" fmla="*/ 74404 w 9190695"/>
              <a:gd name="connsiteY1" fmla="*/ 374072 h 1149927"/>
              <a:gd name="connsiteX2" fmla="*/ 88259 w 9190695"/>
              <a:gd name="connsiteY2" fmla="*/ 318654 h 1149927"/>
              <a:gd name="connsiteX3" fmla="*/ 115968 w 9190695"/>
              <a:gd name="connsiteY3" fmla="*/ 277091 h 1149927"/>
              <a:gd name="connsiteX4" fmla="*/ 171386 w 9190695"/>
              <a:gd name="connsiteY4" fmla="*/ 152400 h 1149927"/>
              <a:gd name="connsiteX5" fmla="*/ 212950 w 9190695"/>
              <a:gd name="connsiteY5" fmla="*/ 55418 h 1149927"/>
              <a:gd name="connsiteX6" fmla="*/ 254513 w 9190695"/>
              <a:gd name="connsiteY6" fmla="*/ 27709 h 1149927"/>
              <a:gd name="connsiteX7" fmla="*/ 282222 w 9190695"/>
              <a:gd name="connsiteY7" fmla="*/ 166254 h 1149927"/>
              <a:gd name="connsiteX8" fmla="*/ 309931 w 9190695"/>
              <a:gd name="connsiteY8" fmla="*/ 249381 h 1149927"/>
              <a:gd name="connsiteX9" fmla="*/ 337641 w 9190695"/>
              <a:gd name="connsiteY9" fmla="*/ 277091 h 1149927"/>
              <a:gd name="connsiteX10" fmla="*/ 365350 w 9190695"/>
              <a:gd name="connsiteY10" fmla="*/ 221672 h 1149927"/>
              <a:gd name="connsiteX11" fmla="*/ 393059 w 9190695"/>
              <a:gd name="connsiteY11" fmla="*/ 180109 h 1149927"/>
              <a:gd name="connsiteX12" fmla="*/ 406913 w 9190695"/>
              <a:gd name="connsiteY12" fmla="*/ 221672 h 1149927"/>
              <a:gd name="connsiteX13" fmla="*/ 448477 w 9190695"/>
              <a:gd name="connsiteY13" fmla="*/ 249381 h 1149927"/>
              <a:gd name="connsiteX14" fmla="*/ 490041 w 9190695"/>
              <a:gd name="connsiteY14" fmla="*/ 235527 h 1149927"/>
              <a:gd name="connsiteX15" fmla="*/ 517750 w 9190695"/>
              <a:gd name="connsiteY15" fmla="*/ 193963 h 1149927"/>
              <a:gd name="connsiteX16" fmla="*/ 559313 w 9190695"/>
              <a:gd name="connsiteY16" fmla="*/ 166254 h 1149927"/>
              <a:gd name="connsiteX17" fmla="*/ 587022 w 9190695"/>
              <a:gd name="connsiteY17" fmla="*/ 221672 h 1149927"/>
              <a:gd name="connsiteX18" fmla="*/ 642441 w 9190695"/>
              <a:gd name="connsiteY18" fmla="*/ 290945 h 1149927"/>
              <a:gd name="connsiteX19" fmla="*/ 656295 w 9190695"/>
              <a:gd name="connsiteY19" fmla="*/ 249381 h 1149927"/>
              <a:gd name="connsiteX20" fmla="*/ 697859 w 9190695"/>
              <a:gd name="connsiteY20" fmla="*/ 207818 h 1149927"/>
              <a:gd name="connsiteX21" fmla="*/ 725568 w 9190695"/>
              <a:gd name="connsiteY21" fmla="*/ 166254 h 1149927"/>
              <a:gd name="connsiteX22" fmla="*/ 794841 w 9190695"/>
              <a:gd name="connsiteY22" fmla="*/ 290945 h 1149927"/>
              <a:gd name="connsiteX23" fmla="*/ 836404 w 9190695"/>
              <a:gd name="connsiteY23" fmla="*/ 263236 h 1149927"/>
              <a:gd name="connsiteX24" fmla="*/ 864113 w 9190695"/>
              <a:gd name="connsiteY24" fmla="*/ 166254 h 1149927"/>
              <a:gd name="connsiteX25" fmla="*/ 877968 w 9190695"/>
              <a:gd name="connsiteY25" fmla="*/ 124691 h 1149927"/>
              <a:gd name="connsiteX26" fmla="*/ 905677 w 9190695"/>
              <a:gd name="connsiteY26" fmla="*/ 13854 h 1149927"/>
              <a:gd name="connsiteX27" fmla="*/ 933386 w 9190695"/>
              <a:gd name="connsiteY27" fmla="*/ 55418 h 1149927"/>
              <a:gd name="connsiteX28" fmla="*/ 961095 w 9190695"/>
              <a:gd name="connsiteY28" fmla="*/ 152400 h 1149927"/>
              <a:gd name="connsiteX29" fmla="*/ 988804 w 9190695"/>
              <a:gd name="connsiteY29" fmla="*/ 235527 h 1149927"/>
              <a:gd name="connsiteX30" fmla="*/ 1002659 w 9190695"/>
              <a:gd name="connsiteY30" fmla="*/ 277091 h 1149927"/>
              <a:gd name="connsiteX31" fmla="*/ 1030368 w 9190695"/>
              <a:gd name="connsiteY31" fmla="*/ 249381 h 1149927"/>
              <a:gd name="connsiteX32" fmla="*/ 1044222 w 9190695"/>
              <a:gd name="connsiteY32" fmla="*/ 207818 h 1149927"/>
              <a:gd name="connsiteX33" fmla="*/ 1071931 w 9190695"/>
              <a:gd name="connsiteY33" fmla="*/ 166254 h 1149927"/>
              <a:gd name="connsiteX34" fmla="*/ 1099641 w 9190695"/>
              <a:gd name="connsiteY34" fmla="*/ 193963 h 1149927"/>
              <a:gd name="connsiteX35" fmla="*/ 1113495 w 9190695"/>
              <a:gd name="connsiteY35" fmla="*/ 235527 h 1149927"/>
              <a:gd name="connsiteX36" fmla="*/ 1155059 w 9190695"/>
              <a:gd name="connsiteY36" fmla="*/ 221672 h 1149927"/>
              <a:gd name="connsiteX37" fmla="*/ 1196622 w 9190695"/>
              <a:gd name="connsiteY37" fmla="*/ 277091 h 1149927"/>
              <a:gd name="connsiteX38" fmla="*/ 1210477 w 9190695"/>
              <a:gd name="connsiteY38" fmla="*/ 332509 h 1149927"/>
              <a:gd name="connsiteX39" fmla="*/ 1265895 w 9190695"/>
              <a:gd name="connsiteY39" fmla="*/ 249381 h 1149927"/>
              <a:gd name="connsiteX40" fmla="*/ 1307459 w 9190695"/>
              <a:gd name="connsiteY40" fmla="*/ 290945 h 1149927"/>
              <a:gd name="connsiteX41" fmla="*/ 1321313 w 9190695"/>
              <a:gd name="connsiteY41" fmla="*/ 332509 h 1149927"/>
              <a:gd name="connsiteX42" fmla="*/ 1390586 w 9190695"/>
              <a:gd name="connsiteY42" fmla="*/ 249381 h 1149927"/>
              <a:gd name="connsiteX43" fmla="*/ 1446004 w 9190695"/>
              <a:gd name="connsiteY43" fmla="*/ 277091 h 1149927"/>
              <a:gd name="connsiteX44" fmla="*/ 1542986 w 9190695"/>
              <a:gd name="connsiteY44" fmla="*/ 374072 h 1149927"/>
              <a:gd name="connsiteX45" fmla="*/ 1570695 w 9190695"/>
              <a:gd name="connsiteY45" fmla="*/ 332509 h 1149927"/>
              <a:gd name="connsiteX46" fmla="*/ 1626113 w 9190695"/>
              <a:gd name="connsiteY46" fmla="*/ 290945 h 1149927"/>
              <a:gd name="connsiteX47" fmla="*/ 1653822 w 9190695"/>
              <a:gd name="connsiteY47" fmla="*/ 332509 h 1149927"/>
              <a:gd name="connsiteX48" fmla="*/ 1695386 w 9190695"/>
              <a:gd name="connsiteY48" fmla="*/ 249381 h 1149927"/>
              <a:gd name="connsiteX49" fmla="*/ 1736950 w 9190695"/>
              <a:gd name="connsiteY49" fmla="*/ 235527 h 1149927"/>
              <a:gd name="connsiteX50" fmla="*/ 1750804 w 9190695"/>
              <a:gd name="connsiteY50" fmla="*/ 277091 h 1149927"/>
              <a:gd name="connsiteX51" fmla="*/ 1806222 w 9190695"/>
              <a:gd name="connsiteY51" fmla="*/ 360218 h 1149927"/>
              <a:gd name="connsiteX52" fmla="*/ 1820077 w 9190695"/>
              <a:gd name="connsiteY52" fmla="*/ 304800 h 1149927"/>
              <a:gd name="connsiteX53" fmla="*/ 1861641 w 9190695"/>
              <a:gd name="connsiteY53" fmla="*/ 318654 h 1149927"/>
              <a:gd name="connsiteX54" fmla="*/ 1917059 w 9190695"/>
              <a:gd name="connsiteY54" fmla="*/ 415636 h 1149927"/>
              <a:gd name="connsiteX55" fmla="*/ 1958622 w 9190695"/>
              <a:gd name="connsiteY55" fmla="*/ 387927 h 1149927"/>
              <a:gd name="connsiteX56" fmla="*/ 1972477 w 9190695"/>
              <a:gd name="connsiteY56" fmla="*/ 346363 h 1149927"/>
              <a:gd name="connsiteX57" fmla="*/ 2041750 w 9190695"/>
              <a:gd name="connsiteY57" fmla="*/ 332509 h 1149927"/>
              <a:gd name="connsiteX58" fmla="*/ 2152586 w 9190695"/>
              <a:gd name="connsiteY58" fmla="*/ 318654 h 1149927"/>
              <a:gd name="connsiteX59" fmla="*/ 2748331 w 9190695"/>
              <a:gd name="connsiteY59" fmla="*/ 332509 h 1149927"/>
              <a:gd name="connsiteX60" fmla="*/ 2817604 w 9190695"/>
              <a:gd name="connsiteY60" fmla="*/ 346363 h 1149927"/>
              <a:gd name="connsiteX61" fmla="*/ 3219386 w 9190695"/>
              <a:gd name="connsiteY61" fmla="*/ 332509 h 1149927"/>
              <a:gd name="connsiteX62" fmla="*/ 3579604 w 9190695"/>
              <a:gd name="connsiteY62" fmla="*/ 304800 h 1149927"/>
              <a:gd name="connsiteX63" fmla="*/ 4258477 w 9190695"/>
              <a:gd name="connsiteY63" fmla="*/ 290945 h 1149927"/>
              <a:gd name="connsiteX64" fmla="*/ 4771095 w 9190695"/>
              <a:gd name="connsiteY64" fmla="*/ 263236 h 1149927"/>
              <a:gd name="connsiteX65" fmla="*/ 6018004 w 9190695"/>
              <a:gd name="connsiteY65" fmla="*/ 235527 h 1149927"/>
              <a:gd name="connsiteX66" fmla="*/ 6433641 w 9190695"/>
              <a:gd name="connsiteY66" fmla="*/ 249381 h 1149927"/>
              <a:gd name="connsiteX67" fmla="*/ 6572186 w 9190695"/>
              <a:gd name="connsiteY67" fmla="*/ 263236 h 1149927"/>
              <a:gd name="connsiteX68" fmla="*/ 6738441 w 9190695"/>
              <a:gd name="connsiteY68" fmla="*/ 277091 h 1149927"/>
              <a:gd name="connsiteX69" fmla="*/ 6793859 w 9190695"/>
              <a:gd name="connsiteY69" fmla="*/ 304800 h 1149927"/>
              <a:gd name="connsiteX70" fmla="*/ 6863131 w 9190695"/>
              <a:gd name="connsiteY70" fmla="*/ 318654 h 1149927"/>
              <a:gd name="connsiteX71" fmla="*/ 7292622 w 9190695"/>
              <a:gd name="connsiteY71" fmla="*/ 304800 h 1149927"/>
              <a:gd name="connsiteX72" fmla="*/ 7334186 w 9190695"/>
              <a:gd name="connsiteY72" fmla="*/ 277091 h 1149927"/>
              <a:gd name="connsiteX73" fmla="*/ 7445022 w 9190695"/>
              <a:gd name="connsiteY73" fmla="*/ 263236 h 1149927"/>
              <a:gd name="connsiteX74" fmla="*/ 7542004 w 9190695"/>
              <a:gd name="connsiteY74" fmla="*/ 249381 h 1149927"/>
              <a:gd name="connsiteX75" fmla="*/ 7625131 w 9190695"/>
              <a:gd name="connsiteY75" fmla="*/ 193963 h 1149927"/>
              <a:gd name="connsiteX76" fmla="*/ 7638986 w 9190695"/>
              <a:gd name="connsiteY76" fmla="*/ 152400 h 1149927"/>
              <a:gd name="connsiteX77" fmla="*/ 7708259 w 9190695"/>
              <a:gd name="connsiteY77" fmla="*/ 83127 h 1149927"/>
              <a:gd name="connsiteX78" fmla="*/ 7763677 w 9190695"/>
              <a:gd name="connsiteY78" fmla="*/ 69272 h 1149927"/>
              <a:gd name="connsiteX79" fmla="*/ 7777531 w 9190695"/>
              <a:gd name="connsiteY79" fmla="*/ 110836 h 1149927"/>
              <a:gd name="connsiteX80" fmla="*/ 7819095 w 9190695"/>
              <a:gd name="connsiteY80" fmla="*/ 193963 h 1149927"/>
              <a:gd name="connsiteX81" fmla="*/ 7874513 w 9190695"/>
              <a:gd name="connsiteY81" fmla="*/ 207818 h 1149927"/>
              <a:gd name="connsiteX82" fmla="*/ 7929931 w 9190695"/>
              <a:gd name="connsiteY82" fmla="*/ 180109 h 1149927"/>
              <a:gd name="connsiteX83" fmla="*/ 7943786 w 9190695"/>
              <a:gd name="connsiteY83" fmla="*/ 83127 h 1149927"/>
              <a:gd name="connsiteX84" fmla="*/ 7971495 w 9190695"/>
              <a:gd name="connsiteY84" fmla="*/ 166254 h 1149927"/>
              <a:gd name="connsiteX85" fmla="*/ 8013059 w 9190695"/>
              <a:gd name="connsiteY85" fmla="*/ 207818 h 1149927"/>
              <a:gd name="connsiteX86" fmla="*/ 8040768 w 9190695"/>
              <a:gd name="connsiteY86" fmla="*/ 263236 h 1149927"/>
              <a:gd name="connsiteX87" fmla="*/ 8068477 w 9190695"/>
              <a:gd name="connsiteY87" fmla="*/ 304800 h 1149927"/>
              <a:gd name="connsiteX88" fmla="*/ 8082331 w 9190695"/>
              <a:gd name="connsiteY88" fmla="*/ 346363 h 1149927"/>
              <a:gd name="connsiteX89" fmla="*/ 8110041 w 9190695"/>
              <a:gd name="connsiteY89" fmla="*/ 318654 h 1149927"/>
              <a:gd name="connsiteX90" fmla="*/ 8137750 w 9190695"/>
              <a:gd name="connsiteY90" fmla="*/ 235527 h 1149927"/>
              <a:gd name="connsiteX91" fmla="*/ 8151604 w 9190695"/>
              <a:gd name="connsiteY91" fmla="*/ 193963 h 1149927"/>
              <a:gd name="connsiteX92" fmla="*/ 8179313 w 9190695"/>
              <a:gd name="connsiteY92" fmla="*/ 152400 h 1149927"/>
              <a:gd name="connsiteX93" fmla="*/ 8220877 w 9190695"/>
              <a:gd name="connsiteY93" fmla="*/ 180109 h 1149927"/>
              <a:gd name="connsiteX94" fmla="*/ 8248586 w 9190695"/>
              <a:gd name="connsiteY94" fmla="*/ 152400 h 1149927"/>
              <a:gd name="connsiteX95" fmla="*/ 8276295 w 9190695"/>
              <a:gd name="connsiteY95" fmla="*/ 193963 h 1149927"/>
              <a:gd name="connsiteX96" fmla="*/ 8317859 w 9190695"/>
              <a:gd name="connsiteY96" fmla="*/ 180109 h 1149927"/>
              <a:gd name="connsiteX97" fmla="*/ 8331713 w 9190695"/>
              <a:gd name="connsiteY97" fmla="*/ 138545 h 1149927"/>
              <a:gd name="connsiteX98" fmla="*/ 8359422 w 9190695"/>
              <a:gd name="connsiteY98" fmla="*/ 41563 h 1149927"/>
              <a:gd name="connsiteX99" fmla="*/ 8414841 w 9190695"/>
              <a:gd name="connsiteY99" fmla="*/ 0 h 1149927"/>
              <a:gd name="connsiteX100" fmla="*/ 8484113 w 9190695"/>
              <a:gd name="connsiteY100" fmla="*/ 96981 h 1149927"/>
              <a:gd name="connsiteX101" fmla="*/ 8539531 w 9190695"/>
              <a:gd name="connsiteY101" fmla="*/ 166254 h 1149927"/>
              <a:gd name="connsiteX102" fmla="*/ 8553386 w 9190695"/>
              <a:gd name="connsiteY102" fmla="*/ 207818 h 1149927"/>
              <a:gd name="connsiteX103" fmla="*/ 8581095 w 9190695"/>
              <a:gd name="connsiteY103" fmla="*/ 263236 h 1149927"/>
              <a:gd name="connsiteX104" fmla="*/ 8608804 w 9190695"/>
              <a:gd name="connsiteY104" fmla="*/ 221672 h 1149927"/>
              <a:gd name="connsiteX105" fmla="*/ 8650368 w 9190695"/>
              <a:gd name="connsiteY105" fmla="*/ 138545 h 1149927"/>
              <a:gd name="connsiteX106" fmla="*/ 8691931 w 9190695"/>
              <a:gd name="connsiteY106" fmla="*/ 152400 h 1149927"/>
              <a:gd name="connsiteX107" fmla="*/ 8747350 w 9190695"/>
              <a:gd name="connsiteY107" fmla="*/ 221672 h 1149927"/>
              <a:gd name="connsiteX108" fmla="*/ 8761204 w 9190695"/>
              <a:gd name="connsiteY108" fmla="*/ 263236 h 1149927"/>
              <a:gd name="connsiteX109" fmla="*/ 8816622 w 9190695"/>
              <a:gd name="connsiteY109" fmla="*/ 193963 h 1149927"/>
              <a:gd name="connsiteX110" fmla="*/ 8858186 w 9190695"/>
              <a:gd name="connsiteY110" fmla="*/ 235527 h 1149927"/>
              <a:gd name="connsiteX111" fmla="*/ 8899750 w 9190695"/>
              <a:gd name="connsiteY111" fmla="*/ 235527 h 1149927"/>
              <a:gd name="connsiteX112" fmla="*/ 8941313 w 9190695"/>
              <a:gd name="connsiteY112" fmla="*/ 235527 h 1149927"/>
              <a:gd name="connsiteX113" fmla="*/ 8982877 w 9190695"/>
              <a:gd name="connsiteY113" fmla="*/ 221672 h 1149927"/>
              <a:gd name="connsiteX114" fmla="*/ 8996731 w 9190695"/>
              <a:gd name="connsiteY114" fmla="*/ 180109 h 1149927"/>
              <a:gd name="connsiteX115" fmla="*/ 9107568 w 9190695"/>
              <a:gd name="connsiteY115" fmla="*/ 207818 h 1149927"/>
              <a:gd name="connsiteX116" fmla="*/ 9149131 w 9190695"/>
              <a:gd name="connsiteY116" fmla="*/ 249381 h 1149927"/>
              <a:gd name="connsiteX117" fmla="*/ 9162986 w 9190695"/>
              <a:gd name="connsiteY117" fmla="*/ 290945 h 1149927"/>
              <a:gd name="connsiteX118" fmla="*/ 9190695 w 9190695"/>
              <a:gd name="connsiteY118" fmla="*/ 692727 h 1149927"/>
              <a:gd name="connsiteX119" fmla="*/ 9052150 w 9190695"/>
              <a:gd name="connsiteY119" fmla="*/ 762000 h 1149927"/>
              <a:gd name="connsiteX120" fmla="*/ 8996731 w 9190695"/>
              <a:gd name="connsiteY120" fmla="*/ 803563 h 1149927"/>
              <a:gd name="connsiteX121" fmla="*/ 8899750 w 9190695"/>
              <a:gd name="connsiteY121" fmla="*/ 831272 h 1149927"/>
              <a:gd name="connsiteX122" fmla="*/ 8816622 w 9190695"/>
              <a:gd name="connsiteY122" fmla="*/ 858981 h 1149927"/>
              <a:gd name="connsiteX123" fmla="*/ 8775059 w 9190695"/>
              <a:gd name="connsiteY123" fmla="*/ 872836 h 1149927"/>
              <a:gd name="connsiteX124" fmla="*/ 8650368 w 9190695"/>
              <a:gd name="connsiteY124" fmla="*/ 900545 h 1149927"/>
              <a:gd name="connsiteX125" fmla="*/ 8525677 w 9190695"/>
              <a:gd name="connsiteY125" fmla="*/ 928254 h 1149927"/>
              <a:gd name="connsiteX126" fmla="*/ 8428695 w 9190695"/>
              <a:gd name="connsiteY126" fmla="*/ 942109 h 1149927"/>
              <a:gd name="connsiteX127" fmla="*/ 8387131 w 9190695"/>
              <a:gd name="connsiteY127" fmla="*/ 955963 h 1149927"/>
              <a:gd name="connsiteX128" fmla="*/ 7694404 w 9190695"/>
              <a:gd name="connsiteY128" fmla="*/ 983672 h 1149927"/>
              <a:gd name="connsiteX129" fmla="*/ 7306477 w 9190695"/>
              <a:gd name="connsiteY129" fmla="*/ 997527 h 1149927"/>
              <a:gd name="connsiteX130" fmla="*/ 7112513 w 9190695"/>
              <a:gd name="connsiteY130" fmla="*/ 1011381 h 1149927"/>
              <a:gd name="connsiteX131" fmla="*/ 6960113 w 9190695"/>
              <a:gd name="connsiteY131" fmla="*/ 1025236 h 1149927"/>
              <a:gd name="connsiteX132" fmla="*/ 6142695 w 9190695"/>
              <a:gd name="connsiteY132" fmla="*/ 1039091 h 1149927"/>
              <a:gd name="connsiteX133" fmla="*/ 6004150 w 9190695"/>
              <a:gd name="connsiteY133" fmla="*/ 1066800 h 1149927"/>
              <a:gd name="connsiteX134" fmla="*/ 5962586 w 9190695"/>
              <a:gd name="connsiteY134" fmla="*/ 1080654 h 1149927"/>
              <a:gd name="connsiteX135" fmla="*/ 5810186 w 9190695"/>
              <a:gd name="connsiteY135" fmla="*/ 1094509 h 1149927"/>
              <a:gd name="connsiteX136" fmla="*/ 5560804 w 9190695"/>
              <a:gd name="connsiteY136" fmla="*/ 1136072 h 1149927"/>
              <a:gd name="connsiteX137" fmla="*/ 5311422 w 9190695"/>
              <a:gd name="connsiteY137" fmla="*/ 1149927 h 1149927"/>
              <a:gd name="connsiteX138" fmla="*/ 3094695 w 9190695"/>
              <a:gd name="connsiteY138" fmla="*/ 1122218 h 1149927"/>
              <a:gd name="connsiteX139" fmla="*/ 2928441 w 9190695"/>
              <a:gd name="connsiteY139" fmla="*/ 1108363 h 1149927"/>
              <a:gd name="connsiteX140" fmla="*/ 2692913 w 9190695"/>
              <a:gd name="connsiteY140" fmla="*/ 1080654 h 1149927"/>
              <a:gd name="connsiteX141" fmla="*/ 2346550 w 9190695"/>
              <a:gd name="connsiteY141" fmla="*/ 1066800 h 1149927"/>
              <a:gd name="connsiteX142" fmla="*/ 2152586 w 9190695"/>
              <a:gd name="connsiteY142" fmla="*/ 1052945 h 1149927"/>
              <a:gd name="connsiteX143" fmla="*/ 1833931 w 9190695"/>
              <a:gd name="connsiteY143" fmla="*/ 1039091 h 1149927"/>
              <a:gd name="connsiteX144" fmla="*/ 1542986 w 9190695"/>
              <a:gd name="connsiteY144" fmla="*/ 1011381 h 1149927"/>
              <a:gd name="connsiteX145" fmla="*/ 1085786 w 9190695"/>
              <a:gd name="connsiteY145" fmla="*/ 983672 h 1149927"/>
              <a:gd name="connsiteX146" fmla="*/ 988804 w 9190695"/>
              <a:gd name="connsiteY146" fmla="*/ 969818 h 1149927"/>
              <a:gd name="connsiteX147" fmla="*/ 462331 w 9190695"/>
              <a:gd name="connsiteY147" fmla="*/ 955963 h 1149927"/>
              <a:gd name="connsiteX148" fmla="*/ 60550 w 9190695"/>
              <a:gd name="connsiteY148" fmla="*/ 942109 h 1149927"/>
              <a:gd name="connsiteX149" fmla="*/ 18986 w 9190695"/>
              <a:gd name="connsiteY149" fmla="*/ 928254 h 1149927"/>
              <a:gd name="connsiteX150" fmla="*/ 5131 w 9190695"/>
              <a:gd name="connsiteY150" fmla="*/ 886691 h 1149927"/>
              <a:gd name="connsiteX151" fmla="*/ 5131 w 9190695"/>
              <a:gd name="connsiteY151" fmla="*/ 457200 h 114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9190695" h="1149927">
                <a:moveTo>
                  <a:pt x="5131" y="457200"/>
                </a:moveTo>
                <a:cubicBezTo>
                  <a:pt x="16677" y="371763"/>
                  <a:pt x="55846" y="405001"/>
                  <a:pt x="74404" y="374072"/>
                </a:cubicBezTo>
                <a:cubicBezTo>
                  <a:pt x="84201" y="357744"/>
                  <a:pt x="80758" y="336156"/>
                  <a:pt x="88259" y="318654"/>
                </a:cubicBezTo>
                <a:cubicBezTo>
                  <a:pt x="94818" y="303349"/>
                  <a:pt x="106732" y="290945"/>
                  <a:pt x="115968" y="277091"/>
                </a:cubicBezTo>
                <a:cubicBezTo>
                  <a:pt x="148942" y="178167"/>
                  <a:pt x="127475" y="218266"/>
                  <a:pt x="171386" y="152400"/>
                </a:cubicBezTo>
                <a:cubicBezTo>
                  <a:pt x="181985" y="110004"/>
                  <a:pt x="181057" y="87311"/>
                  <a:pt x="212950" y="55418"/>
                </a:cubicBezTo>
                <a:cubicBezTo>
                  <a:pt x="224724" y="43644"/>
                  <a:pt x="240659" y="36945"/>
                  <a:pt x="254513" y="27709"/>
                </a:cubicBezTo>
                <a:cubicBezTo>
                  <a:pt x="292932" y="142962"/>
                  <a:pt x="234467" y="-40689"/>
                  <a:pt x="282222" y="166254"/>
                </a:cubicBezTo>
                <a:cubicBezTo>
                  <a:pt x="288790" y="194714"/>
                  <a:pt x="289278" y="228728"/>
                  <a:pt x="309931" y="249381"/>
                </a:cubicBezTo>
                <a:lnTo>
                  <a:pt x="337641" y="277091"/>
                </a:lnTo>
                <a:cubicBezTo>
                  <a:pt x="346877" y="258618"/>
                  <a:pt x="355103" y="239604"/>
                  <a:pt x="365350" y="221672"/>
                </a:cubicBezTo>
                <a:cubicBezTo>
                  <a:pt x="373611" y="207215"/>
                  <a:pt x="376408" y="180109"/>
                  <a:pt x="393059" y="180109"/>
                </a:cubicBezTo>
                <a:cubicBezTo>
                  <a:pt x="407663" y="180109"/>
                  <a:pt x="397790" y="210268"/>
                  <a:pt x="406913" y="221672"/>
                </a:cubicBezTo>
                <a:cubicBezTo>
                  <a:pt x="417315" y="234674"/>
                  <a:pt x="434622" y="240145"/>
                  <a:pt x="448477" y="249381"/>
                </a:cubicBezTo>
                <a:cubicBezTo>
                  <a:pt x="462332" y="244763"/>
                  <a:pt x="478637" y="244650"/>
                  <a:pt x="490041" y="235527"/>
                </a:cubicBezTo>
                <a:cubicBezTo>
                  <a:pt x="503043" y="225125"/>
                  <a:pt x="505976" y="205737"/>
                  <a:pt x="517750" y="193963"/>
                </a:cubicBezTo>
                <a:cubicBezTo>
                  <a:pt x="529524" y="182189"/>
                  <a:pt x="545459" y="175490"/>
                  <a:pt x="559313" y="166254"/>
                </a:cubicBezTo>
                <a:cubicBezTo>
                  <a:pt x="568549" y="184727"/>
                  <a:pt x="582378" y="201548"/>
                  <a:pt x="587022" y="221672"/>
                </a:cubicBezTo>
                <a:cubicBezTo>
                  <a:pt x="616937" y="351300"/>
                  <a:pt x="568326" y="389764"/>
                  <a:pt x="642441" y="290945"/>
                </a:cubicBezTo>
                <a:cubicBezTo>
                  <a:pt x="647059" y="277090"/>
                  <a:pt x="648194" y="261532"/>
                  <a:pt x="656295" y="249381"/>
                </a:cubicBezTo>
                <a:cubicBezTo>
                  <a:pt x="667163" y="233078"/>
                  <a:pt x="685316" y="222870"/>
                  <a:pt x="697859" y="207818"/>
                </a:cubicBezTo>
                <a:cubicBezTo>
                  <a:pt x="708519" y="195026"/>
                  <a:pt x="716332" y="180109"/>
                  <a:pt x="725568" y="166254"/>
                </a:cubicBezTo>
                <a:cubicBezTo>
                  <a:pt x="789087" y="261532"/>
                  <a:pt x="770455" y="217788"/>
                  <a:pt x="794841" y="290945"/>
                </a:cubicBezTo>
                <a:cubicBezTo>
                  <a:pt x="808695" y="281709"/>
                  <a:pt x="826002" y="276238"/>
                  <a:pt x="836404" y="263236"/>
                </a:cubicBezTo>
                <a:cubicBezTo>
                  <a:pt x="843787" y="254007"/>
                  <a:pt x="863006" y="170130"/>
                  <a:pt x="864113" y="166254"/>
                </a:cubicBezTo>
                <a:cubicBezTo>
                  <a:pt x="868125" y="152212"/>
                  <a:pt x="874426" y="138859"/>
                  <a:pt x="877968" y="124691"/>
                </a:cubicBezTo>
                <a:lnTo>
                  <a:pt x="905677" y="13854"/>
                </a:lnTo>
                <a:cubicBezTo>
                  <a:pt x="914913" y="27709"/>
                  <a:pt x="925939" y="40525"/>
                  <a:pt x="933386" y="55418"/>
                </a:cubicBezTo>
                <a:cubicBezTo>
                  <a:pt x="945030" y="78705"/>
                  <a:pt x="954434" y="130196"/>
                  <a:pt x="961095" y="152400"/>
                </a:cubicBezTo>
                <a:cubicBezTo>
                  <a:pt x="969488" y="180376"/>
                  <a:pt x="979568" y="207818"/>
                  <a:pt x="988804" y="235527"/>
                </a:cubicBezTo>
                <a:lnTo>
                  <a:pt x="1002659" y="277091"/>
                </a:lnTo>
                <a:cubicBezTo>
                  <a:pt x="1011895" y="267854"/>
                  <a:pt x="1023648" y="260582"/>
                  <a:pt x="1030368" y="249381"/>
                </a:cubicBezTo>
                <a:cubicBezTo>
                  <a:pt x="1037881" y="236858"/>
                  <a:pt x="1037691" y="220880"/>
                  <a:pt x="1044222" y="207818"/>
                </a:cubicBezTo>
                <a:cubicBezTo>
                  <a:pt x="1051669" y="192925"/>
                  <a:pt x="1062695" y="180109"/>
                  <a:pt x="1071931" y="166254"/>
                </a:cubicBezTo>
                <a:cubicBezTo>
                  <a:pt x="1081168" y="175490"/>
                  <a:pt x="1092920" y="182762"/>
                  <a:pt x="1099641" y="193963"/>
                </a:cubicBezTo>
                <a:cubicBezTo>
                  <a:pt x="1107155" y="206486"/>
                  <a:pt x="1100433" y="228996"/>
                  <a:pt x="1113495" y="235527"/>
                </a:cubicBezTo>
                <a:cubicBezTo>
                  <a:pt x="1126557" y="242058"/>
                  <a:pt x="1141204" y="226290"/>
                  <a:pt x="1155059" y="221672"/>
                </a:cubicBezTo>
                <a:cubicBezTo>
                  <a:pt x="1168913" y="240145"/>
                  <a:pt x="1186295" y="256438"/>
                  <a:pt x="1196622" y="277091"/>
                </a:cubicBezTo>
                <a:cubicBezTo>
                  <a:pt x="1205137" y="294122"/>
                  <a:pt x="1192798" y="339581"/>
                  <a:pt x="1210477" y="332509"/>
                </a:cubicBezTo>
                <a:cubicBezTo>
                  <a:pt x="1241397" y="320141"/>
                  <a:pt x="1265895" y="249381"/>
                  <a:pt x="1265895" y="249381"/>
                </a:cubicBezTo>
                <a:cubicBezTo>
                  <a:pt x="1279750" y="263236"/>
                  <a:pt x="1296591" y="274642"/>
                  <a:pt x="1307459" y="290945"/>
                </a:cubicBezTo>
                <a:cubicBezTo>
                  <a:pt x="1315560" y="303096"/>
                  <a:pt x="1306709" y="332509"/>
                  <a:pt x="1321313" y="332509"/>
                </a:cubicBezTo>
                <a:cubicBezTo>
                  <a:pt x="1339093" y="332509"/>
                  <a:pt x="1382227" y="261919"/>
                  <a:pt x="1390586" y="249381"/>
                </a:cubicBezTo>
                <a:cubicBezTo>
                  <a:pt x="1409059" y="258618"/>
                  <a:pt x="1430019" y="264013"/>
                  <a:pt x="1446004" y="277091"/>
                </a:cubicBezTo>
                <a:cubicBezTo>
                  <a:pt x="1481387" y="306041"/>
                  <a:pt x="1542986" y="374072"/>
                  <a:pt x="1542986" y="374072"/>
                </a:cubicBezTo>
                <a:cubicBezTo>
                  <a:pt x="1552222" y="360218"/>
                  <a:pt x="1564848" y="348100"/>
                  <a:pt x="1570695" y="332509"/>
                </a:cubicBezTo>
                <a:cubicBezTo>
                  <a:pt x="1599800" y="254898"/>
                  <a:pt x="1556483" y="244524"/>
                  <a:pt x="1626113" y="290945"/>
                </a:cubicBezTo>
                <a:cubicBezTo>
                  <a:pt x="1635349" y="304800"/>
                  <a:pt x="1637171" y="332509"/>
                  <a:pt x="1653822" y="332509"/>
                </a:cubicBezTo>
                <a:cubicBezTo>
                  <a:pt x="1679517" y="332509"/>
                  <a:pt x="1685137" y="259630"/>
                  <a:pt x="1695386" y="249381"/>
                </a:cubicBezTo>
                <a:cubicBezTo>
                  <a:pt x="1705713" y="239054"/>
                  <a:pt x="1723095" y="240145"/>
                  <a:pt x="1736950" y="235527"/>
                </a:cubicBezTo>
                <a:cubicBezTo>
                  <a:pt x="1741568" y="249382"/>
                  <a:pt x="1743712" y="264325"/>
                  <a:pt x="1750804" y="277091"/>
                </a:cubicBezTo>
                <a:cubicBezTo>
                  <a:pt x="1766977" y="306202"/>
                  <a:pt x="1806222" y="360218"/>
                  <a:pt x="1806222" y="360218"/>
                </a:cubicBezTo>
                <a:cubicBezTo>
                  <a:pt x="1810840" y="341745"/>
                  <a:pt x="1804844" y="316225"/>
                  <a:pt x="1820077" y="304800"/>
                </a:cubicBezTo>
                <a:cubicBezTo>
                  <a:pt x="1831760" y="296038"/>
                  <a:pt x="1850237" y="309531"/>
                  <a:pt x="1861641" y="318654"/>
                </a:cubicBezTo>
                <a:cubicBezTo>
                  <a:pt x="1877959" y="331708"/>
                  <a:pt x="1910241" y="402001"/>
                  <a:pt x="1917059" y="415636"/>
                </a:cubicBezTo>
                <a:cubicBezTo>
                  <a:pt x="1930913" y="406400"/>
                  <a:pt x="1948220" y="400929"/>
                  <a:pt x="1958622" y="387927"/>
                </a:cubicBezTo>
                <a:cubicBezTo>
                  <a:pt x="1967745" y="376523"/>
                  <a:pt x="1960326" y="354464"/>
                  <a:pt x="1972477" y="346363"/>
                </a:cubicBezTo>
                <a:cubicBezTo>
                  <a:pt x="1992070" y="333301"/>
                  <a:pt x="2018476" y="336090"/>
                  <a:pt x="2041750" y="332509"/>
                </a:cubicBezTo>
                <a:cubicBezTo>
                  <a:pt x="2078550" y="326847"/>
                  <a:pt x="2115641" y="323272"/>
                  <a:pt x="2152586" y="318654"/>
                </a:cubicBezTo>
                <a:lnTo>
                  <a:pt x="2748331" y="332509"/>
                </a:lnTo>
                <a:cubicBezTo>
                  <a:pt x="2771859" y="333489"/>
                  <a:pt x="2794056" y="346363"/>
                  <a:pt x="2817604" y="346363"/>
                </a:cubicBezTo>
                <a:cubicBezTo>
                  <a:pt x="2951611" y="346363"/>
                  <a:pt x="3085459" y="337127"/>
                  <a:pt x="3219386" y="332509"/>
                </a:cubicBezTo>
                <a:cubicBezTo>
                  <a:pt x="3375392" y="301307"/>
                  <a:pt x="3300074" y="312787"/>
                  <a:pt x="3579604" y="304800"/>
                </a:cubicBezTo>
                <a:lnTo>
                  <a:pt x="4258477" y="290945"/>
                </a:lnTo>
                <a:cubicBezTo>
                  <a:pt x="4514996" y="267626"/>
                  <a:pt x="4396534" y="275722"/>
                  <a:pt x="4771095" y="263236"/>
                </a:cubicBezTo>
                <a:cubicBezTo>
                  <a:pt x="5315835" y="245077"/>
                  <a:pt x="5389484" y="246750"/>
                  <a:pt x="6018004" y="235527"/>
                </a:cubicBezTo>
                <a:lnTo>
                  <a:pt x="6433641" y="249381"/>
                </a:lnTo>
                <a:cubicBezTo>
                  <a:pt x="6479995" y="251699"/>
                  <a:pt x="6525965" y="259034"/>
                  <a:pt x="6572186" y="263236"/>
                </a:cubicBezTo>
                <a:lnTo>
                  <a:pt x="6738441" y="277091"/>
                </a:lnTo>
                <a:cubicBezTo>
                  <a:pt x="6756914" y="286327"/>
                  <a:pt x="6774266" y="298269"/>
                  <a:pt x="6793859" y="304800"/>
                </a:cubicBezTo>
                <a:cubicBezTo>
                  <a:pt x="6816199" y="312246"/>
                  <a:pt x="6839583" y="318654"/>
                  <a:pt x="6863131" y="318654"/>
                </a:cubicBezTo>
                <a:cubicBezTo>
                  <a:pt x="7006369" y="318654"/>
                  <a:pt x="7149458" y="309418"/>
                  <a:pt x="7292622" y="304800"/>
                </a:cubicBezTo>
                <a:cubicBezTo>
                  <a:pt x="7306477" y="295564"/>
                  <a:pt x="7318122" y="281472"/>
                  <a:pt x="7334186" y="277091"/>
                </a:cubicBezTo>
                <a:cubicBezTo>
                  <a:pt x="7370107" y="267294"/>
                  <a:pt x="7408116" y="268157"/>
                  <a:pt x="7445022" y="263236"/>
                </a:cubicBezTo>
                <a:lnTo>
                  <a:pt x="7542004" y="249381"/>
                </a:lnTo>
                <a:cubicBezTo>
                  <a:pt x="7569713" y="230908"/>
                  <a:pt x="7614600" y="225556"/>
                  <a:pt x="7625131" y="193963"/>
                </a:cubicBezTo>
                <a:cubicBezTo>
                  <a:pt x="7629749" y="180109"/>
                  <a:pt x="7632455" y="165462"/>
                  <a:pt x="7638986" y="152400"/>
                </a:cubicBezTo>
                <a:cubicBezTo>
                  <a:pt x="7655780" y="118812"/>
                  <a:pt x="7672991" y="98242"/>
                  <a:pt x="7708259" y="83127"/>
                </a:cubicBezTo>
                <a:cubicBezTo>
                  <a:pt x="7725761" y="75626"/>
                  <a:pt x="7745204" y="73890"/>
                  <a:pt x="7763677" y="69272"/>
                </a:cubicBezTo>
                <a:cubicBezTo>
                  <a:pt x="7768295" y="83127"/>
                  <a:pt x="7771000" y="97774"/>
                  <a:pt x="7777531" y="110836"/>
                </a:cubicBezTo>
                <a:cubicBezTo>
                  <a:pt x="7831247" y="218268"/>
                  <a:pt x="7784272" y="89491"/>
                  <a:pt x="7819095" y="193963"/>
                </a:cubicBezTo>
                <a:cubicBezTo>
                  <a:pt x="7943243" y="111199"/>
                  <a:pt x="7793621" y="191639"/>
                  <a:pt x="7874513" y="207818"/>
                </a:cubicBezTo>
                <a:cubicBezTo>
                  <a:pt x="7894765" y="211869"/>
                  <a:pt x="7911458" y="189345"/>
                  <a:pt x="7929931" y="180109"/>
                </a:cubicBezTo>
                <a:cubicBezTo>
                  <a:pt x="7934549" y="147782"/>
                  <a:pt x="7912806" y="93454"/>
                  <a:pt x="7943786" y="83127"/>
                </a:cubicBezTo>
                <a:cubicBezTo>
                  <a:pt x="7971495" y="73890"/>
                  <a:pt x="7950842" y="145601"/>
                  <a:pt x="7971495" y="166254"/>
                </a:cubicBezTo>
                <a:cubicBezTo>
                  <a:pt x="7985350" y="180109"/>
                  <a:pt x="8001671" y="191874"/>
                  <a:pt x="8013059" y="207818"/>
                </a:cubicBezTo>
                <a:cubicBezTo>
                  <a:pt x="8025063" y="224624"/>
                  <a:pt x="8030521" y="245304"/>
                  <a:pt x="8040768" y="263236"/>
                </a:cubicBezTo>
                <a:cubicBezTo>
                  <a:pt x="8049029" y="277693"/>
                  <a:pt x="8059241" y="290945"/>
                  <a:pt x="8068477" y="304800"/>
                </a:cubicBezTo>
                <a:cubicBezTo>
                  <a:pt x="8073095" y="318654"/>
                  <a:pt x="8068477" y="341745"/>
                  <a:pt x="8082331" y="346363"/>
                </a:cubicBezTo>
                <a:cubicBezTo>
                  <a:pt x="8094723" y="350494"/>
                  <a:pt x="8104199" y="330337"/>
                  <a:pt x="8110041" y="318654"/>
                </a:cubicBezTo>
                <a:cubicBezTo>
                  <a:pt x="8123103" y="292530"/>
                  <a:pt x="8128514" y="263236"/>
                  <a:pt x="8137750" y="235527"/>
                </a:cubicBezTo>
                <a:cubicBezTo>
                  <a:pt x="8142368" y="221672"/>
                  <a:pt x="8143503" y="206114"/>
                  <a:pt x="8151604" y="193963"/>
                </a:cubicBezTo>
                <a:lnTo>
                  <a:pt x="8179313" y="152400"/>
                </a:lnTo>
                <a:cubicBezTo>
                  <a:pt x="8193168" y="161636"/>
                  <a:pt x="8210475" y="167107"/>
                  <a:pt x="8220877" y="180109"/>
                </a:cubicBezTo>
                <a:cubicBezTo>
                  <a:pt x="8248142" y="214190"/>
                  <a:pt x="8222249" y="284079"/>
                  <a:pt x="8248586" y="152400"/>
                </a:cubicBezTo>
                <a:cubicBezTo>
                  <a:pt x="8257822" y="166254"/>
                  <a:pt x="8260835" y="187779"/>
                  <a:pt x="8276295" y="193963"/>
                </a:cubicBezTo>
                <a:cubicBezTo>
                  <a:pt x="8289855" y="199387"/>
                  <a:pt x="8307532" y="190436"/>
                  <a:pt x="8317859" y="180109"/>
                </a:cubicBezTo>
                <a:cubicBezTo>
                  <a:pt x="8328186" y="169782"/>
                  <a:pt x="8327701" y="152587"/>
                  <a:pt x="8331713" y="138545"/>
                </a:cubicBezTo>
                <a:cubicBezTo>
                  <a:pt x="8332609" y="135409"/>
                  <a:pt x="8352203" y="50226"/>
                  <a:pt x="8359422" y="41563"/>
                </a:cubicBezTo>
                <a:cubicBezTo>
                  <a:pt x="8374205" y="23824"/>
                  <a:pt x="8396368" y="13854"/>
                  <a:pt x="8414841" y="0"/>
                </a:cubicBezTo>
                <a:cubicBezTo>
                  <a:pt x="8532599" y="39252"/>
                  <a:pt x="8354813" y="-32324"/>
                  <a:pt x="8484113" y="96981"/>
                </a:cubicBezTo>
                <a:cubicBezTo>
                  <a:pt x="8509884" y="122753"/>
                  <a:pt x="8522054" y="131301"/>
                  <a:pt x="8539531" y="166254"/>
                </a:cubicBezTo>
                <a:cubicBezTo>
                  <a:pt x="8546062" y="179316"/>
                  <a:pt x="8547633" y="194395"/>
                  <a:pt x="8553386" y="207818"/>
                </a:cubicBezTo>
                <a:cubicBezTo>
                  <a:pt x="8561522" y="226801"/>
                  <a:pt x="8571859" y="244763"/>
                  <a:pt x="8581095" y="263236"/>
                </a:cubicBezTo>
                <a:cubicBezTo>
                  <a:pt x="8590331" y="249381"/>
                  <a:pt x="8601357" y="236565"/>
                  <a:pt x="8608804" y="221672"/>
                </a:cubicBezTo>
                <a:cubicBezTo>
                  <a:pt x="8666165" y="106951"/>
                  <a:pt x="8570957" y="257663"/>
                  <a:pt x="8650368" y="138545"/>
                </a:cubicBezTo>
                <a:cubicBezTo>
                  <a:pt x="8664222" y="143163"/>
                  <a:pt x="8679408" y="144886"/>
                  <a:pt x="8691931" y="152400"/>
                </a:cubicBezTo>
                <a:cubicBezTo>
                  <a:pt x="8713868" y="165562"/>
                  <a:pt x="8734763" y="202792"/>
                  <a:pt x="8747350" y="221672"/>
                </a:cubicBezTo>
                <a:cubicBezTo>
                  <a:pt x="8751968" y="235527"/>
                  <a:pt x="8747036" y="259694"/>
                  <a:pt x="8761204" y="263236"/>
                </a:cubicBezTo>
                <a:cubicBezTo>
                  <a:pt x="8799770" y="272878"/>
                  <a:pt x="8810790" y="211460"/>
                  <a:pt x="8816622" y="193963"/>
                </a:cubicBezTo>
                <a:cubicBezTo>
                  <a:pt x="8830477" y="207818"/>
                  <a:pt x="8847317" y="219224"/>
                  <a:pt x="8858186" y="235527"/>
                </a:cubicBezTo>
                <a:cubicBezTo>
                  <a:pt x="8886867" y="278548"/>
                  <a:pt x="8853040" y="305592"/>
                  <a:pt x="8899750" y="235527"/>
                </a:cubicBezTo>
                <a:cubicBezTo>
                  <a:pt x="8929030" y="147682"/>
                  <a:pt x="8893918" y="216569"/>
                  <a:pt x="8941313" y="235527"/>
                </a:cubicBezTo>
                <a:cubicBezTo>
                  <a:pt x="8954873" y="240951"/>
                  <a:pt x="8969022" y="226290"/>
                  <a:pt x="8982877" y="221672"/>
                </a:cubicBezTo>
                <a:cubicBezTo>
                  <a:pt x="8987495" y="207818"/>
                  <a:pt x="8982877" y="184727"/>
                  <a:pt x="8996731" y="180109"/>
                </a:cubicBezTo>
                <a:cubicBezTo>
                  <a:pt x="9013452" y="174535"/>
                  <a:pt x="9085137" y="200341"/>
                  <a:pt x="9107568" y="207818"/>
                </a:cubicBezTo>
                <a:cubicBezTo>
                  <a:pt x="9121422" y="221672"/>
                  <a:pt x="9138263" y="233079"/>
                  <a:pt x="9149131" y="249381"/>
                </a:cubicBezTo>
                <a:cubicBezTo>
                  <a:pt x="9157232" y="261532"/>
                  <a:pt x="9161907" y="276381"/>
                  <a:pt x="9162986" y="290945"/>
                </a:cubicBezTo>
                <a:cubicBezTo>
                  <a:pt x="9196148" y="738620"/>
                  <a:pt x="9151196" y="495223"/>
                  <a:pt x="9190695" y="692727"/>
                </a:cubicBezTo>
                <a:cubicBezTo>
                  <a:pt x="9091725" y="758707"/>
                  <a:pt x="9139876" y="740068"/>
                  <a:pt x="9052150" y="762000"/>
                </a:cubicBezTo>
                <a:cubicBezTo>
                  <a:pt x="9033677" y="775854"/>
                  <a:pt x="9016780" y="792107"/>
                  <a:pt x="8996731" y="803563"/>
                </a:cubicBezTo>
                <a:cubicBezTo>
                  <a:pt x="8979572" y="813368"/>
                  <a:pt x="8913964" y="827008"/>
                  <a:pt x="8899750" y="831272"/>
                </a:cubicBezTo>
                <a:cubicBezTo>
                  <a:pt x="8871774" y="839665"/>
                  <a:pt x="8844331" y="849744"/>
                  <a:pt x="8816622" y="858981"/>
                </a:cubicBezTo>
                <a:cubicBezTo>
                  <a:pt x="8802768" y="863599"/>
                  <a:pt x="8789227" y="869294"/>
                  <a:pt x="8775059" y="872836"/>
                </a:cubicBezTo>
                <a:cubicBezTo>
                  <a:pt x="8639906" y="906625"/>
                  <a:pt x="8808668" y="865367"/>
                  <a:pt x="8650368" y="900545"/>
                </a:cubicBezTo>
                <a:cubicBezTo>
                  <a:pt x="8575617" y="917156"/>
                  <a:pt x="8609278" y="914321"/>
                  <a:pt x="8525677" y="928254"/>
                </a:cubicBezTo>
                <a:cubicBezTo>
                  <a:pt x="8493466" y="933623"/>
                  <a:pt x="8461022" y="937491"/>
                  <a:pt x="8428695" y="942109"/>
                </a:cubicBezTo>
                <a:cubicBezTo>
                  <a:pt x="8414840" y="946727"/>
                  <a:pt x="8401451" y="953099"/>
                  <a:pt x="8387131" y="955963"/>
                </a:cubicBezTo>
                <a:cubicBezTo>
                  <a:pt x="8188191" y="995751"/>
                  <a:pt x="7746877" y="982194"/>
                  <a:pt x="7694404" y="983672"/>
                </a:cubicBezTo>
                <a:lnTo>
                  <a:pt x="7306477" y="997527"/>
                </a:lnTo>
                <a:cubicBezTo>
                  <a:pt x="7241731" y="1000610"/>
                  <a:pt x="7177126" y="1006212"/>
                  <a:pt x="7112513" y="1011381"/>
                </a:cubicBezTo>
                <a:cubicBezTo>
                  <a:pt x="7061666" y="1015449"/>
                  <a:pt x="7011102" y="1023779"/>
                  <a:pt x="6960113" y="1025236"/>
                </a:cubicBezTo>
                <a:cubicBezTo>
                  <a:pt x="6687712" y="1033019"/>
                  <a:pt x="6415168" y="1034473"/>
                  <a:pt x="6142695" y="1039091"/>
                </a:cubicBezTo>
                <a:cubicBezTo>
                  <a:pt x="6048792" y="1070390"/>
                  <a:pt x="6163348" y="1034960"/>
                  <a:pt x="6004150" y="1066800"/>
                </a:cubicBezTo>
                <a:cubicBezTo>
                  <a:pt x="5989830" y="1069664"/>
                  <a:pt x="5977043" y="1078589"/>
                  <a:pt x="5962586" y="1080654"/>
                </a:cubicBezTo>
                <a:cubicBezTo>
                  <a:pt x="5912089" y="1087868"/>
                  <a:pt x="5860846" y="1088549"/>
                  <a:pt x="5810186" y="1094509"/>
                </a:cubicBezTo>
                <a:cubicBezTo>
                  <a:pt x="5726268" y="1104382"/>
                  <a:pt x="5645262" y="1129315"/>
                  <a:pt x="5560804" y="1136072"/>
                </a:cubicBezTo>
                <a:cubicBezTo>
                  <a:pt x="5477814" y="1142711"/>
                  <a:pt x="5394549" y="1145309"/>
                  <a:pt x="5311422" y="1149927"/>
                </a:cubicBezTo>
                <a:lnTo>
                  <a:pt x="3094695" y="1122218"/>
                </a:lnTo>
                <a:cubicBezTo>
                  <a:pt x="3039108" y="1120630"/>
                  <a:pt x="2983746" y="1114185"/>
                  <a:pt x="2928441" y="1108363"/>
                </a:cubicBezTo>
                <a:cubicBezTo>
                  <a:pt x="2781055" y="1092849"/>
                  <a:pt x="2870288" y="1090790"/>
                  <a:pt x="2692913" y="1080654"/>
                </a:cubicBezTo>
                <a:cubicBezTo>
                  <a:pt x="2577555" y="1074062"/>
                  <a:pt x="2461945" y="1072718"/>
                  <a:pt x="2346550" y="1066800"/>
                </a:cubicBezTo>
                <a:cubicBezTo>
                  <a:pt x="2281816" y="1063480"/>
                  <a:pt x="2217311" y="1056444"/>
                  <a:pt x="2152586" y="1052945"/>
                </a:cubicBezTo>
                <a:cubicBezTo>
                  <a:pt x="2046422" y="1047206"/>
                  <a:pt x="1940086" y="1044988"/>
                  <a:pt x="1833931" y="1039091"/>
                </a:cubicBezTo>
                <a:cubicBezTo>
                  <a:pt x="1108669" y="998799"/>
                  <a:pt x="2027709" y="1047286"/>
                  <a:pt x="1542986" y="1011381"/>
                </a:cubicBezTo>
                <a:cubicBezTo>
                  <a:pt x="1312116" y="994280"/>
                  <a:pt x="1295766" y="1003670"/>
                  <a:pt x="1085786" y="983672"/>
                </a:cubicBezTo>
                <a:cubicBezTo>
                  <a:pt x="1053278" y="980576"/>
                  <a:pt x="1021427" y="971268"/>
                  <a:pt x="988804" y="969818"/>
                </a:cubicBezTo>
                <a:cubicBezTo>
                  <a:pt x="813425" y="962023"/>
                  <a:pt x="637805" y="961201"/>
                  <a:pt x="462331" y="955963"/>
                </a:cubicBezTo>
                <a:lnTo>
                  <a:pt x="60550" y="942109"/>
                </a:lnTo>
                <a:cubicBezTo>
                  <a:pt x="46695" y="937491"/>
                  <a:pt x="29313" y="938581"/>
                  <a:pt x="18986" y="928254"/>
                </a:cubicBezTo>
                <a:cubicBezTo>
                  <a:pt x="8659" y="917928"/>
                  <a:pt x="5131" y="901295"/>
                  <a:pt x="5131" y="886691"/>
                </a:cubicBezTo>
                <a:cubicBezTo>
                  <a:pt x="5131" y="748068"/>
                  <a:pt x="-6415" y="542637"/>
                  <a:pt x="5131" y="457200"/>
                </a:cubicBezTo>
                <a:close/>
              </a:path>
            </a:pathLst>
          </a:cu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-19325" y="5661248"/>
            <a:ext cx="9191034" cy="12272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48" y="669848"/>
            <a:ext cx="7168304" cy="5711480"/>
          </a:xfrm>
          <a:prstGeom prst="rect">
            <a:avLst/>
          </a:prstGeom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1867214"/>
            <a:ext cx="1899421" cy="20500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2195736" y="1916832"/>
            <a:ext cx="1447036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Miss White</a:t>
            </a:r>
            <a:endParaRPr lang="es-ES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2418498" y="4062822"/>
            <a:ext cx="1217398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Mr</a:t>
            </a:r>
            <a:r>
              <a:rPr lang="es-ES_tradnl" dirty="0" smtClean="0"/>
              <a:t> Smith</a:t>
            </a:r>
            <a:endParaRPr lang="es-ES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6228184" y="1916832"/>
            <a:ext cx="1591052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Grahams</a:t>
            </a:r>
            <a:endParaRPr lang="es-ES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6568721" y="4149080"/>
            <a:ext cx="1217398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Mr</a:t>
            </a:r>
            <a:r>
              <a:rPr lang="es-ES_tradnl" dirty="0" smtClean="0"/>
              <a:t> Lean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79512" y="188640"/>
            <a:ext cx="8784976" cy="32810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000" b="1" dirty="0" err="1" smtClean="0"/>
              <a:t>What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were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the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Grahams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doing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while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Mr</a:t>
            </a:r>
            <a:r>
              <a:rPr lang="es-ES_tradnl" sz="2000" b="1" dirty="0" smtClean="0"/>
              <a:t> </a:t>
            </a:r>
            <a:r>
              <a:rPr lang="es-ES_tradnl" sz="2000" b="1" dirty="0"/>
              <a:t>S</a:t>
            </a:r>
            <a:r>
              <a:rPr lang="es-ES_tradnl" sz="2000" b="1" dirty="0" smtClean="0"/>
              <a:t>mith </a:t>
            </a:r>
            <a:r>
              <a:rPr lang="es-ES_tradnl" sz="2000" b="1" dirty="0" err="1" smtClean="0"/>
              <a:t>was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reading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the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newspaper</a:t>
            </a:r>
            <a:r>
              <a:rPr lang="es-ES_tradnl" sz="2000" b="1" dirty="0" smtClean="0"/>
              <a:t>?</a:t>
            </a:r>
            <a:endParaRPr lang="es-ES" sz="20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548900" y="578297"/>
            <a:ext cx="4255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/>
              <a:t>They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were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watching</a:t>
            </a:r>
            <a:r>
              <a:rPr lang="es-ES_tradnl" sz="2800" b="1" dirty="0" smtClean="0"/>
              <a:t> TV.</a:t>
            </a:r>
            <a:endParaRPr lang="es-ES" sz="2800" b="1" dirty="0"/>
          </a:p>
        </p:txBody>
      </p:sp>
      <p:pic>
        <p:nvPicPr>
          <p:cNvPr id="18" name="Picture 1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9" b="100000" l="0" r="100000">
                        <a14:foregroundMark x1="43466" y1="16783" x2="52557" y2="19580"/>
                        <a14:foregroundMark x1="43182" y1="90443" x2="34091" y2="92308"/>
                        <a14:foregroundMark x1="31250" y1="95571" x2="41761" y2="95105"/>
                        <a14:foregroundMark x1="52273" y1="91375" x2="62500" y2="92541"/>
                        <a14:foregroundMark x1="47443" y1="93939" x2="42614" y2="95571"/>
                        <a14:foregroundMark x1="52841" y1="93473" x2="60795" y2="95105"/>
                        <a14:foregroundMark x1="54830" y1="84149" x2="54830" y2="86713"/>
                        <a14:foregroundMark x1="43466" y1="84149" x2="44602" y2="90210"/>
                        <a14:foregroundMark x1="37784" y1="62937" x2="35795" y2="67133"/>
                        <a14:foregroundMark x1="35795" y1="69930" x2="42898" y2="81585"/>
                        <a14:foregroundMark x1="60795" y1="95571" x2="68182" y2="95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5" t="-1" r="7409" b="707"/>
          <a:stretch/>
        </p:blipFill>
        <p:spPr bwMode="auto">
          <a:xfrm>
            <a:off x="1443038" y="2149147"/>
            <a:ext cx="1290637" cy="176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21 Grupo"/>
          <p:cNvGrpSpPr/>
          <p:nvPr/>
        </p:nvGrpSpPr>
        <p:grpSpPr>
          <a:xfrm>
            <a:off x="6156176" y="4588002"/>
            <a:ext cx="1519044" cy="1649310"/>
            <a:chOff x="-1002610" y="1709490"/>
            <a:chExt cx="3421108" cy="3375694"/>
          </a:xfrm>
        </p:grpSpPr>
        <p:pic>
          <p:nvPicPr>
            <p:cNvPr id="23" name="Picture 2" descr="http://www.empowernetwork.com/michellemckat/files/2012/11/Stay-at-Home-Because-You-are-Well-Day-November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23009" y1="27354" x2="19469" y2="36323"/>
                          <a14:foregroundMark x1="63717" y1="19731" x2="69912" y2="23318"/>
                          <a14:foregroundMark x1="70796" y1="28251" x2="68142" y2="32287"/>
                          <a14:foregroundMark x1="18584" y1="39462" x2="19469" y2="41704"/>
                          <a14:foregroundMark x1="19469" y1="70852" x2="34071" y2="70404"/>
                          <a14:backgroundMark x1="24779" y1="32287" x2="23009" y2="34081"/>
                          <a14:backgroundMark x1="66814" y1="26457" x2="64602" y2="322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02610" y="1709490"/>
              <a:ext cx="3421108" cy="337569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Forma libre"/>
            <p:cNvSpPr/>
            <p:nvPr/>
          </p:nvSpPr>
          <p:spPr>
            <a:xfrm>
              <a:off x="457200" y="2298700"/>
              <a:ext cx="520700" cy="215900"/>
            </a:xfrm>
            <a:custGeom>
              <a:avLst/>
              <a:gdLst>
                <a:gd name="connsiteX0" fmla="*/ 266700 w 520700"/>
                <a:gd name="connsiteY0" fmla="*/ 12700 h 215900"/>
                <a:gd name="connsiteX1" fmla="*/ 139700 w 520700"/>
                <a:gd name="connsiteY1" fmla="*/ 50800 h 215900"/>
                <a:gd name="connsiteX2" fmla="*/ 114300 w 520700"/>
                <a:gd name="connsiteY2" fmla="*/ 88900 h 215900"/>
                <a:gd name="connsiteX3" fmla="*/ 38100 w 520700"/>
                <a:gd name="connsiteY3" fmla="*/ 114300 h 215900"/>
                <a:gd name="connsiteX4" fmla="*/ 0 w 520700"/>
                <a:gd name="connsiteY4" fmla="*/ 127000 h 215900"/>
                <a:gd name="connsiteX5" fmla="*/ 50800 w 520700"/>
                <a:gd name="connsiteY5" fmla="*/ 190500 h 215900"/>
                <a:gd name="connsiteX6" fmla="*/ 127000 w 520700"/>
                <a:gd name="connsiteY6" fmla="*/ 215900 h 215900"/>
                <a:gd name="connsiteX7" fmla="*/ 292100 w 520700"/>
                <a:gd name="connsiteY7" fmla="*/ 177800 h 215900"/>
                <a:gd name="connsiteX8" fmla="*/ 304800 w 520700"/>
                <a:gd name="connsiteY8" fmla="*/ 139700 h 215900"/>
                <a:gd name="connsiteX9" fmla="*/ 444500 w 520700"/>
                <a:gd name="connsiteY9" fmla="*/ 177800 h 215900"/>
                <a:gd name="connsiteX10" fmla="*/ 482600 w 520700"/>
                <a:gd name="connsiteY10" fmla="*/ 165100 h 215900"/>
                <a:gd name="connsiteX11" fmla="*/ 520700 w 520700"/>
                <a:gd name="connsiteY11" fmla="*/ 127000 h 215900"/>
                <a:gd name="connsiteX12" fmla="*/ 482600 w 520700"/>
                <a:gd name="connsiteY12" fmla="*/ 114300 h 215900"/>
                <a:gd name="connsiteX13" fmla="*/ 457200 w 520700"/>
                <a:gd name="connsiteY13" fmla="*/ 76200 h 215900"/>
                <a:gd name="connsiteX14" fmla="*/ 381000 w 520700"/>
                <a:gd name="connsiteY14" fmla="*/ 12700 h 215900"/>
                <a:gd name="connsiteX15" fmla="*/ 342900 w 520700"/>
                <a:gd name="connsiteY15" fmla="*/ 0 h 215900"/>
                <a:gd name="connsiteX16" fmla="*/ 266700 w 520700"/>
                <a:gd name="connsiteY16" fmla="*/ 127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0700" h="215900">
                  <a:moveTo>
                    <a:pt x="266700" y="12700"/>
                  </a:moveTo>
                  <a:cubicBezTo>
                    <a:pt x="232833" y="21167"/>
                    <a:pt x="178204" y="12296"/>
                    <a:pt x="139700" y="50800"/>
                  </a:cubicBezTo>
                  <a:cubicBezTo>
                    <a:pt x="128907" y="61593"/>
                    <a:pt x="127243" y="80810"/>
                    <a:pt x="114300" y="88900"/>
                  </a:cubicBezTo>
                  <a:cubicBezTo>
                    <a:pt x="91596" y="103090"/>
                    <a:pt x="63500" y="105833"/>
                    <a:pt x="38100" y="114300"/>
                  </a:cubicBezTo>
                  <a:lnTo>
                    <a:pt x="0" y="127000"/>
                  </a:lnTo>
                  <a:cubicBezTo>
                    <a:pt x="13772" y="168315"/>
                    <a:pt x="5843" y="170519"/>
                    <a:pt x="50800" y="190500"/>
                  </a:cubicBezTo>
                  <a:cubicBezTo>
                    <a:pt x="75266" y="201374"/>
                    <a:pt x="127000" y="215900"/>
                    <a:pt x="127000" y="215900"/>
                  </a:cubicBezTo>
                  <a:cubicBezTo>
                    <a:pt x="165270" y="212073"/>
                    <a:pt x="255883" y="223071"/>
                    <a:pt x="292100" y="177800"/>
                  </a:cubicBezTo>
                  <a:cubicBezTo>
                    <a:pt x="300463" y="167347"/>
                    <a:pt x="300567" y="152400"/>
                    <a:pt x="304800" y="139700"/>
                  </a:cubicBezTo>
                  <a:cubicBezTo>
                    <a:pt x="391753" y="197669"/>
                    <a:pt x="356162" y="199884"/>
                    <a:pt x="444500" y="177800"/>
                  </a:cubicBezTo>
                  <a:cubicBezTo>
                    <a:pt x="457487" y="174553"/>
                    <a:pt x="469900" y="169333"/>
                    <a:pt x="482600" y="165100"/>
                  </a:cubicBezTo>
                  <a:cubicBezTo>
                    <a:pt x="495300" y="152400"/>
                    <a:pt x="520700" y="144961"/>
                    <a:pt x="520700" y="127000"/>
                  </a:cubicBezTo>
                  <a:cubicBezTo>
                    <a:pt x="520700" y="113613"/>
                    <a:pt x="493053" y="122663"/>
                    <a:pt x="482600" y="114300"/>
                  </a:cubicBezTo>
                  <a:cubicBezTo>
                    <a:pt x="470681" y="104765"/>
                    <a:pt x="466971" y="87926"/>
                    <a:pt x="457200" y="76200"/>
                  </a:cubicBezTo>
                  <a:cubicBezTo>
                    <a:pt x="437138" y="52125"/>
                    <a:pt x="409543" y="26971"/>
                    <a:pt x="381000" y="12700"/>
                  </a:cubicBezTo>
                  <a:cubicBezTo>
                    <a:pt x="369026" y="6713"/>
                    <a:pt x="355600" y="4233"/>
                    <a:pt x="342900" y="0"/>
                  </a:cubicBezTo>
                  <a:cubicBezTo>
                    <a:pt x="270118" y="14556"/>
                    <a:pt x="300567" y="4233"/>
                    <a:pt x="266700" y="1270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5" name="Picture 2" descr="http://www.clipartheaven.com/clipart/people/cartoons_(m_-_s)/man_reading_newspaper_1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2778" y1="9524" x2="48056" y2="28231"/>
                        <a14:foregroundMark x1="48611" y1="21429" x2="56944" y2="26531"/>
                        <a14:foregroundMark x1="5000" y1="19388" x2="18056" y2="32823"/>
                        <a14:foregroundMark x1="22778" y1="27381" x2="44167" y2="36735"/>
                        <a14:foregroundMark x1="26111" y1="41837" x2="38333" y2="51871"/>
                        <a14:foregroundMark x1="55833" y1="32143" x2="54167" y2="53231"/>
                        <a14:foregroundMark x1="59167" y1="29252" x2="90278" y2="23129"/>
                        <a14:foregroundMark x1="37222" y1="87075" x2="29444" y2="94048"/>
                        <a14:foregroundMark x1="48333" y1="87755" x2="41667" y2="90816"/>
                        <a14:foregroundMark x1="62778" y1="89796" x2="76111" y2="95918"/>
                        <a14:foregroundMark x1="1944" y1="18537" x2="4167" y2="17857"/>
                        <a14:foregroundMark x1="3889" y1="19048" x2="15833" y2="34014"/>
                        <a14:foregroundMark x1="30224" y1="95672" x2="38060" y2="91572"/>
                        <a14:foregroundMark x1="74627" y1="91572" x2="81343" y2="94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802" y="4365104"/>
            <a:ext cx="1115108" cy="18213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19 Imagen" descr="cartoon-car-crash.jpg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9388" y1="71166" x2="40344" y2="78221"/>
                        <a14:foregroundMark x1="29637" y1="34969" x2="29637" y2="34969"/>
                        <a14:foregroundMark x1="32122" y1="34356" x2="32122" y2="34356"/>
                        <a14:foregroundMark x1="29254" y1="86810" x2="31549" y2="84663"/>
                        <a14:foregroundMark x1="34799" y1="93252" x2="35755" y2="91104"/>
                        <a14:foregroundMark x1="21415" y1="81902" x2="21797" y2="82822"/>
                        <a14:foregroundMark x1="48184" y1="86810" x2="49140" y2="87730"/>
                        <a14:foregroundMark x1="55641" y1="91718" x2="55641" y2="91718"/>
                        <a14:foregroundMark x1="61377" y1="88037" x2="60803" y2="88037"/>
                        <a14:foregroundMark x1="69216" y1="92331" x2="69216" y2="92331"/>
                        <a14:foregroundMark x1="77629" y1="80982" x2="80306" y2="82822"/>
                        <a14:foregroundMark x1="87189" y1="80675" x2="87572" y2="80675"/>
                        <a14:backgroundMark x1="88719" y1="48773" x2="89675" y2="49693"/>
                        <a14:backgroundMark x1="87763" y1="36810" x2="87763" y2="36810"/>
                        <a14:backgroundMark x1="85468" y1="47853" x2="85468" y2="47853"/>
                        <a14:backgroundMark x1="66348" y1="42945" x2="66348" y2="42945"/>
                        <a14:backgroundMark x1="31549" y1="33742" x2="31549" y2="33742"/>
                        <a14:backgroundMark x1="30210" y1="34049" x2="30210" y2="34049"/>
                        <a14:backgroundMark x1="91205" y1="28834" x2="88528" y2="29448"/>
                        <a14:backgroundMark x1="93690" y1="37117" x2="92543" y2="3895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997" t="23300" r="5212" b="10571"/>
          <a:stretch/>
        </p:blipFill>
        <p:spPr>
          <a:xfrm>
            <a:off x="2583181" y="5120639"/>
            <a:ext cx="3893820" cy="17678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446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0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Forma libre"/>
          <p:cNvSpPr/>
          <p:nvPr/>
        </p:nvSpPr>
        <p:spPr>
          <a:xfrm>
            <a:off x="-18986" y="5053997"/>
            <a:ext cx="9190695" cy="1039299"/>
          </a:xfrm>
          <a:custGeom>
            <a:avLst/>
            <a:gdLst>
              <a:gd name="connsiteX0" fmla="*/ 5131 w 9190695"/>
              <a:gd name="connsiteY0" fmla="*/ 457200 h 1149927"/>
              <a:gd name="connsiteX1" fmla="*/ 74404 w 9190695"/>
              <a:gd name="connsiteY1" fmla="*/ 374072 h 1149927"/>
              <a:gd name="connsiteX2" fmla="*/ 88259 w 9190695"/>
              <a:gd name="connsiteY2" fmla="*/ 318654 h 1149927"/>
              <a:gd name="connsiteX3" fmla="*/ 115968 w 9190695"/>
              <a:gd name="connsiteY3" fmla="*/ 277091 h 1149927"/>
              <a:gd name="connsiteX4" fmla="*/ 171386 w 9190695"/>
              <a:gd name="connsiteY4" fmla="*/ 152400 h 1149927"/>
              <a:gd name="connsiteX5" fmla="*/ 212950 w 9190695"/>
              <a:gd name="connsiteY5" fmla="*/ 55418 h 1149927"/>
              <a:gd name="connsiteX6" fmla="*/ 254513 w 9190695"/>
              <a:gd name="connsiteY6" fmla="*/ 27709 h 1149927"/>
              <a:gd name="connsiteX7" fmla="*/ 282222 w 9190695"/>
              <a:gd name="connsiteY7" fmla="*/ 166254 h 1149927"/>
              <a:gd name="connsiteX8" fmla="*/ 309931 w 9190695"/>
              <a:gd name="connsiteY8" fmla="*/ 249381 h 1149927"/>
              <a:gd name="connsiteX9" fmla="*/ 337641 w 9190695"/>
              <a:gd name="connsiteY9" fmla="*/ 277091 h 1149927"/>
              <a:gd name="connsiteX10" fmla="*/ 365350 w 9190695"/>
              <a:gd name="connsiteY10" fmla="*/ 221672 h 1149927"/>
              <a:gd name="connsiteX11" fmla="*/ 393059 w 9190695"/>
              <a:gd name="connsiteY11" fmla="*/ 180109 h 1149927"/>
              <a:gd name="connsiteX12" fmla="*/ 406913 w 9190695"/>
              <a:gd name="connsiteY12" fmla="*/ 221672 h 1149927"/>
              <a:gd name="connsiteX13" fmla="*/ 448477 w 9190695"/>
              <a:gd name="connsiteY13" fmla="*/ 249381 h 1149927"/>
              <a:gd name="connsiteX14" fmla="*/ 490041 w 9190695"/>
              <a:gd name="connsiteY14" fmla="*/ 235527 h 1149927"/>
              <a:gd name="connsiteX15" fmla="*/ 517750 w 9190695"/>
              <a:gd name="connsiteY15" fmla="*/ 193963 h 1149927"/>
              <a:gd name="connsiteX16" fmla="*/ 559313 w 9190695"/>
              <a:gd name="connsiteY16" fmla="*/ 166254 h 1149927"/>
              <a:gd name="connsiteX17" fmla="*/ 587022 w 9190695"/>
              <a:gd name="connsiteY17" fmla="*/ 221672 h 1149927"/>
              <a:gd name="connsiteX18" fmla="*/ 642441 w 9190695"/>
              <a:gd name="connsiteY18" fmla="*/ 290945 h 1149927"/>
              <a:gd name="connsiteX19" fmla="*/ 656295 w 9190695"/>
              <a:gd name="connsiteY19" fmla="*/ 249381 h 1149927"/>
              <a:gd name="connsiteX20" fmla="*/ 697859 w 9190695"/>
              <a:gd name="connsiteY20" fmla="*/ 207818 h 1149927"/>
              <a:gd name="connsiteX21" fmla="*/ 725568 w 9190695"/>
              <a:gd name="connsiteY21" fmla="*/ 166254 h 1149927"/>
              <a:gd name="connsiteX22" fmla="*/ 794841 w 9190695"/>
              <a:gd name="connsiteY22" fmla="*/ 290945 h 1149927"/>
              <a:gd name="connsiteX23" fmla="*/ 836404 w 9190695"/>
              <a:gd name="connsiteY23" fmla="*/ 263236 h 1149927"/>
              <a:gd name="connsiteX24" fmla="*/ 864113 w 9190695"/>
              <a:gd name="connsiteY24" fmla="*/ 166254 h 1149927"/>
              <a:gd name="connsiteX25" fmla="*/ 877968 w 9190695"/>
              <a:gd name="connsiteY25" fmla="*/ 124691 h 1149927"/>
              <a:gd name="connsiteX26" fmla="*/ 905677 w 9190695"/>
              <a:gd name="connsiteY26" fmla="*/ 13854 h 1149927"/>
              <a:gd name="connsiteX27" fmla="*/ 933386 w 9190695"/>
              <a:gd name="connsiteY27" fmla="*/ 55418 h 1149927"/>
              <a:gd name="connsiteX28" fmla="*/ 961095 w 9190695"/>
              <a:gd name="connsiteY28" fmla="*/ 152400 h 1149927"/>
              <a:gd name="connsiteX29" fmla="*/ 988804 w 9190695"/>
              <a:gd name="connsiteY29" fmla="*/ 235527 h 1149927"/>
              <a:gd name="connsiteX30" fmla="*/ 1002659 w 9190695"/>
              <a:gd name="connsiteY30" fmla="*/ 277091 h 1149927"/>
              <a:gd name="connsiteX31" fmla="*/ 1030368 w 9190695"/>
              <a:gd name="connsiteY31" fmla="*/ 249381 h 1149927"/>
              <a:gd name="connsiteX32" fmla="*/ 1044222 w 9190695"/>
              <a:gd name="connsiteY32" fmla="*/ 207818 h 1149927"/>
              <a:gd name="connsiteX33" fmla="*/ 1071931 w 9190695"/>
              <a:gd name="connsiteY33" fmla="*/ 166254 h 1149927"/>
              <a:gd name="connsiteX34" fmla="*/ 1099641 w 9190695"/>
              <a:gd name="connsiteY34" fmla="*/ 193963 h 1149927"/>
              <a:gd name="connsiteX35" fmla="*/ 1113495 w 9190695"/>
              <a:gd name="connsiteY35" fmla="*/ 235527 h 1149927"/>
              <a:gd name="connsiteX36" fmla="*/ 1155059 w 9190695"/>
              <a:gd name="connsiteY36" fmla="*/ 221672 h 1149927"/>
              <a:gd name="connsiteX37" fmla="*/ 1196622 w 9190695"/>
              <a:gd name="connsiteY37" fmla="*/ 277091 h 1149927"/>
              <a:gd name="connsiteX38" fmla="*/ 1210477 w 9190695"/>
              <a:gd name="connsiteY38" fmla="*/ 332509 h 1149927"/>
              <a:gd name="connsiteX39" fmla="*/ 1265895 w 9190695"/>
              <a:gd name="connsiteY39" fmla="*/ 249381 h 1149927"/>
              <a:gd name="connsiteX40" fmla="*/ 1307459 w 9190695"/>
              <a:gd name="connsiteY40" fmla="*/ 290945 h 1149927"/>
              <a:gd name="connsiteX41" fmla="*/ 1321313 w 9190695"/>
              <a:gd name="connsiteY41" fmla="*/ 332509 h 1149927"/>
              <a:gd name="connsiteX42" fmla="*/ 1390586 w 9190695"/>
              <a:gd name="connsiteY42" fmla="*/ 249381 h 1149927"/>
              <a:gd name="connsiteX43" fmla="*/ 1446004 w 9190695"/>
              <a:gd name="connsiteY43" fmla="*/ 277091 h 1149927"/>
              <a:gd name="connsiteX44" fmla="*/ 1542986 w 9190695"/>
              <a:gd name="connsiteY44" fmla="*/ 374072 h 1149927"/>
              <a:gd name="connsiteX45" fmla="*/ 1570695 w 9190695"/>
              <a:gd name="connsiteY45" fmla="*/ 332509 h 1149927"/>
              <a:gd name="connsiteX46" fmla="*/ 1626113 w 9190695"/>
              <a:gd name="connsiteY46" fmla="*/ 290945 h 1149927"/>
              <a:gd name="connsiteX47" fmla="*/ 1653822 w 9190695"/>
              <a:gd name="connsiteY47" fmla="*/ 332509 h 1149927"/>
              <a:gd name="connsiteX48" fmla="*/ 1695386 w 9190695"/>
              <a:gd name="connsiteY48" fmla="*/ 249381 h 1149927"/>
              <a:gd name="connsiteX49" fmla="*/ 1736950 w 9190695"/>
              <a:gd name="connsiteY49" fmla="*/ 235527 h 1149927"/>
              <a:gd name="connsiteX50" fmla="*/ 1750804 w 9190695"/>
              <a:gd name="connsiteY50" fmla="*/ 277091 h 1149927"/>
              <a:gd name="connsiteX51" fmla="*/ 1806222 w 9190695"/>
              <a:gd name="connsiteY51" fmla="*/ 360218 h 1149927"/>
              <a:gd name="connsiteX52" fmla="*/ 1820077 w 9190695"/>
              <a:gd name="connsiteY52" fmla="*/ 304800 h 1149927"/>
              <a:gd name="connsiteX53" fmla="*/ 1861641 w 9190695"/>
              <a:gd name="connsiteY53" fmla="*/ 318654 h 1149927"/>
              <a:gd name="connsiteX54" fmla="*/ 1917059 w 9190695"/>
              <a:gd name="connsiteY54" fmla="*/ 415636 h 1149927"/>
              <a:gd name="connsiteX55" fmla="*/ 1958622 w 9190695"/>
              <a:gd name="connsiteY55" fmla="*/ 387927 h 1149927"/>
              <a:gd name="connsiteX56" fmla="*/ 1972477 w 9190695"/>
              <a:gd name="connsiteY56" fmla="*/ 346363 h 1149927"/>
              <a:gd name="connsiteX57" fmla="*/ 2041750 w 9190695"/>
              <a:gd name="connsiteY57" fmla="*/ 332509 h 1149927"/>
              <a:gd name="connsiteX58" fmla="*/ 2152586 w 9190695"/>
              <a:gd name="connsiteY58" fmla="*/ 318654 h 1149927"/>
              <a:gd name="connsiteX59" fmla="*/ 2748331 w 9190695"/>
              <a:gd name="connsiteY59" fmla="*/ 332509 h 1149927"/>
              <a:gd name="connsiteX60" fmla="*/ 2817604 w 9190695"/>
              <a:gd name="connsiteY60" fmla="*/ 346363 h 1149927"/>
              <a:gd name="connsiteX61" fmla="*/ 3219386 w 9190695"/>
              <a:gd name="connsiteY61" fmla="*/ 332509 h 1149927"/>
              <a:gd name="connsiteX62" fmla="*/ 3579604 w 9190695"/>
              <a:gd name="connsiteY62" fmla="*/ 304800 h 1149927"/>
              <a:gd name="connsiteX63" fmla="*/ 4258477 w 9190695"/>
              <a:gd name="connsiteY63" fmla="*/ 290945 h 1149927"/>
              <a:gd name="connsiteX64" fmla="*/ 4771095 w 9190695"/>
              <a:gd name="connsiteY64" fmla="*/ 263236 h 1149927"/>
              <a:gd name="connsiteX65" fmla="*/ 6018004 w 9190695"/>
              <a:gd name="connsiteY65" fmla="*/ 235527 h 1149927"/>
              <a:gd name="connsiteX66" fmla="*/ 6433641 w 9190695"/>
              <a:gd name="connsiteY66" fmla="*/ 249381 h 1149927"/>
              <a:gd name="connsiteX67" fmla="*/ 6572186 w 9190695"/>
              <a:gd name="connsiteY67" fmla="*/ 263236 h 1149927"/>
              <a:gd name="connsiteX68" fmla="*/ 6738441 w 9190695"/>
              <a:gd name="connsiteY68" fmla="*/ 277091 h 1149927"/>
              <a:gd name="connsiteX69" fmla="*/ 6793859 w 9190695"/>
              <a:gd name="connsiteY69" fmla="*/ 304800 h 1149927"/>
              <a:gd name="connsiteX70" fmla="*/ 6863131 w 9190695"/>
              <a:gd name="connsiteY70" fmla="*/ 318654 h 1149927"/>
              <a:gd name="connsiteX71" fmla="*/ 7292622 w 9190695"/>
              <a:gd name="connsiteY71" fmla="*/ 304800 h 1149927"/>
              <a:gd name="connsiteX72" fmla="*/ 7334186 w 9190695"/>
              <a:gd name="connsiteY72" fmla="*/ 277091 h 1149927"/>
              <a:gd name="connsiteX73" fmla="*/ 7445022 w 9190695"/>
              <a:gd name="connsiteY73" fmla="*/ 263236 h 1149927"/>
              <a:gd name="connsiteX74" fmla="*/ 7542004 w 9190695"/>
              <a:gd name="connsiteY74" fmla="*/ 249381 h 1149927"/>
              <a:gd name="connsiteX75" fmla="*/ 7625131 w 9190695"/>
              <a:gd name="connsiteY75" fmla="*/ 193963 h 1149927"/>
              <a:gd name="connsiteX76" fmla="*/ 7638986 w 9190695"/>
              <a:gd name="connsiteY76" fmla="*/ 152400 h 1149927"/>
              <a:gd name="connsiteX77" fmla="*/ 7708259 w 9190695"/>
              <a:gd name="connsiteY77" fmla="*/ 83127 h 1149927"/>
              <a:gd name="connsiteX78" fmla="*/ 7763677 w 9190695"/>
              <a:gd name="connsiteY78" fmla="*/ 69272 h 1149927"/>
              <a:gd name="connsiteX79" fmla="*/ 7777531 w 9190695"/>
              <a:gd name="connsiteY79" fmla="*/ 110836 h 1149927"/>
              <a:gd name="connsiteX80" fmla="*/ 7819095 w 9190695"/>
              <a:gd name="connsiteY80" fmla="*/ 193963 h 1149927"/>
              <a:gd name="connsiteX81" fmla="*/ 7874513 w 9190695"/>
              <a:gd name="connsiteY81" fmla="*/ 207818 h 1149927"/>
              <a:gd name="connsiteX82" fmla="*/ 7929931 w 9190695"/>
              <a:gd name="connsiteY82" fmla="*/ 180109 h 1149927"/>
              <a:gd name="connsiteX83" fmla="*/ 7943786 w 9190695"/>
              <a:gd name="connsiteY83" fmla="*/ 83127 h 1149927"/>
              <a:gd name="connsiteX84" fmla="*/ 7971495 w 9190695"/>
              <a:gd name="connsiteY84" fmla="*/ 166254 h 1149927"/>
              <a:gd name="connsiteX85" fmla="*/ 8013059 w 9190695"/>
              <a:gd name="connsiteY85" fmla="*/ 207818 h 1149927"/>
              <a:gd name="connsiteX86" fmla="*/ 8040768 w 9190695"/>
              <a:gd name="connsiteY86" fmla="*/ 263236 h 1149927"/>
              <a:gd name="connsiteX87" fmla="*/ 8068477 w 9190695"/>
              <a:gd name="connsiteY87" fmla="*/ 304800 h 1149927"/>
              <a:gd name="connsiteX88" fmla="*/ 8082331 w 9190695"/>
              <a:gd name="connsiteY88" fmla="*/ 346363 h 1149927"/>
              <a:gd name="connsiteX89" fmla="*/ 8110041 w 9190695"/>
              <a:gd name="connsiteY89" fmla="*/ 318654 h 1149927"/>
              <a:gd name="connsiteX90" fmla="*/ 8137750 w 9190695"/>
              <a:gd name="connsiteY90" fmla="*/ 235527 h 1149927"/>
              <a:gd name="connsiteX91" fmla="*/ 8151604 w 9190695"/>
              <a:gd name="connsiteY91" fmla="*/ 193963 h 1149927"/>
              <a:gd name="connsiteX92" fmla="*/ 8179313 w 9190695"/>
              <a:gd name="connsiteY92" fmla="*/ 152400 h 1149927"/>
              <a:gd name="connsiteX93" fmla="*/ 8220877 w 9190695"/>
              <a:gd name="connsiteY93" fmla="*/ 180109 h 1149927"/>
              <a:gd name="connsiteX94" fmla="*/ 8248586 w 9190695"/>
              <a:gd name="connsiteY94" fmla="*/ 152400 h 1149927"/>
              <a:gd name="connsiteX95" fmla="*/ 8276295 w 9190695"/>
              <a:gd name="connsiteY95" fmla="*/ 193963 h 1149927"/>
              <a:gd name="connsiteX96" fmla="*/ 8317859 w 9190695"/>
              <a:gd name="connsiteY96" fmla="*/ 180109 h 1149927"/>
              <a:gd name="connsiteX97" fmla="*/ 8331713 w 9190695"/>
              <a:gd name="connsiteY97" fmla="*/ 138545 h 1149927"/>
              <a:gd name="connsiteX98" fmla="*/ 8359422 w 9190695"/>
              <a:gd name="connsiteY98" fmla="*/ 41563 h 1149927"/>
              <a:gd name="connsiteX99" fmla="*/ 8414841 w 9190695"/>
              <a:gd name="connsiteY99" fmla="*/ 0 h 1149927"/>
              <a:gd name="connsiteX100" fmla="*/ 8484113 w 9190695"/>
              <a:gd name="connsiteY100" fmla="*/ 96981 h 1149927"/>
              <a:gd name="connsiteX101" fmla="*/ 8539531 w 9190695"/>
              <a:gd name="connsiteY101" fmla="*/ 166254 h 1149927"/>
              <a:gd name="connsiteX102" fmla="*/ 8553386 w 9190695"/>
              <a:gd name="connsiteY102" fmla="*/ 207818 h 1149927"/>
              <a:gd name="connsiteX103" fmla="*/ 8581095 w 9190695"/>
              <a:gd name="connsiteY103" fmla="*/ 263236 h 1149927"/>
              <a:gd name="connsiteX104" fmla="*/ 8608804 w 9190695"/>
              <a:gd name="connsiteY104" fmla="*/ 221672 h 1149927"/>
              <a:gd name="connsiteX105" fmla="*/ 8650368 w 9190695"/>
              <a:gd name="connsiteY105" fmla="*/ 138545 h 1149927"/>
              <a:gd name="connsiteX106" fmla="*/ 8691931 w 9190695"/>
              <a:gd name="connsiteY106" fmla="*/ 152400 h 1149927"/>
              <a:gd name="connsiteX107" fmla="*/ 8747350 w 9190695"/>
              <a:gd name="connsiteY107" fmla="*/ 221672 h 1149927"/>
              <a:gd name="connsiteX108" fmla="*/ 8761204 w 9190695"/>
              <a:gd name="connsiteY108" fmla="*/ 263236 h 1149927"/>
              <a:gd name="connsiteX109" fmla="*/ 8816622 w 9190695"/>
              <a:gd name="connsiteY109" fmla="*/ 193963 h 1149927"/>
              <a:gd name="connsiteX110" fmla="*/ 8858186 w 9190695"/>
              <a:gd name="connsiteY110" fmla="*/ 235527 h 1149927"/>
              <a:gd name="connsiteX111" fmla="*/ 8899750 w 9190695"/>
              <a:gd name="connsiteY111" fmla="*/ 235527 h 1149927"/>
              <a:gd name="connsiteX112" fmla="*/ 8941313 w 9190695"/>
              <a:gd name="connsiteY112" fmla="*/ 235527 h 1149927"/>
              <a:gd name="connsiteX113" fmla="*/ 8982877 w 9190695"/>
              <a:gd name="connsiteY113" fmla="*/ 221672 h 1149927"/>
              <a:gd name="connsiteX114" fmla="*/ 8996731 w 9190695"/>
              <a:gd name="connsiteY114" fmla="*/ 180109 h 1149927"/>
              <a:gd name="connsiteX115" fmla="*/ 9107568 w 9190695"/>
              <a:gd name="connsiteY115" fmla="*/ 207818 h 1149927"/>
              <a:gd name="connsiteX116" fmla="*/ 9149131 w 9190695"/>
              <a:gd name="connsiteY116" fmla="*/ 249381 h 1149927"/>
              <a:gd name="connsiteX117" fmla="*/ 9162986 w 9190695"/>
              <a:gd name="connsiteY117" fmla="*/ 290945 h 1149927"/>
              <a:gd name="connsiteX118" fmla="*/ 9190695 w 9190695"/>
              <a:gd name="connsiteY118" fmla="*/ 692727 h 1149927"/>
              <a:gd name="connsiteX119" fmla="*/ 9052150 w 9190695"/>
              <a:gd name="connsiteY119" fmla="*/ 762000 h 1149927"/>
              <a:gd name="connsiteX120" fmla="*/ 8996731 w 9190695"/>
              <a:gd name="connsiteY120" fmla="*/ 803563 h 1149927"/>
              <a:gd name="connsiteX121" fmla="*/ 8899750 w 9190695"/>
              <a:gd name="connsiteY121" fmla="*/ 831272 h 1149927"/>
              <a:gd name="connsiteX122" fmla="*/ 8816622 w 9190695"/>
              <a:gd name="connsiteY122" fmla="*/ 858981 h 1149927"/>
              <a:gd name="connsiteX123" fmla="*/ 8775059 w 9190695"/>
              <a:gd name="connsiteY123" fmla="*/ 872836 h 1149927"/>
              <a:gd name="connsiteX124" fmla="*/ 8650368 w 9190695"/>
              <a:gd name="connsiteY124" fmla="*/ 900545 h 1149927"/>
              <a:gd name="connsiteX125" fmla="*/ 8525677 w 9190695"/>
              <a:gd name="connsiteY125" fmla="*/ 928254 h 1149927"/>
              <a:gd name="connsiteX126" fmla="*/ 8428695 w 9190695"/>
              <a:gd name="connsiteY126" fmla="*/ 942109 h 1149927"/>
              <a:gd name="connsiteX127" fmla="*/ 8387131 w 9190695"/>
              <a:gd name="connsiteY127" fmla="*/ 955963 h 1149927"/>
              <a:gd name="connsiteX128" fmla="*/ 7694404 w 9190695"/>
              <a:gd name="connsiteY128" fmla="*/ 983672 h 1149927"/>
              <a:gd name="connsiteX129" fmla="*/ 7306477 w 9190695"/>
              <a:gd name="connsiteY129" fmla="*/ 997527 h 1149927"/>
              <a:gd name="connsiteX130" fmla="*/ 7112513 w 9190695"/>
              <a:gd name="connsiteY130" fmla="*/ 1011381 h 1149927"/>
              <a:gd name="connsiteX131" fmla="*/ 6960113 w 9190695"/>
              <a:gd name="connsiteY131" fmla="*/ 1025236 h 1149927"/>
              <a:gd name="connsiteX132" fmla="*/ 6142695 w 9190695"/>
              <a:gd name="connsiteY132" fmla="*/ 1039091 h 1149927"/>
              <a:gd name="connsiteX133" fmla="*/ 6004150 w 9190695"/>
              <a:gd name="connsiteY133" fmla="*/ 1066800 h 1149927"/>
              <a:gd name="connsiteX134" fmla="*/ 5962586 w 9190695"/>
              <a:gd name="connsiteY134" fmla="*/ 1080654 h 1149927"/>
              <a:gd name="connsiteX135" fmla="*/ 5810186 w 9190695"/>
              <a:gd name="connsiteY135" fmla="*/ 1094509 h 1149927"/>
              <a:gd name="connsiteX136" fmla="*/ 5560804 w 9190695"/>
              <a:gd name="connsiteY136" fmla="*/ 1136072 h 1149927"/>
              <a:gd name="connsiteX137" fmla="*/ 5311422 w 9190695"/>
              <a:gd name="connsiteY137" fmla="*/ 1149927 h 1149927"/>
              <a:gd name="connsiteX138" fmla="*/ 3094695 w 9190695"/>
              <a:gd name="connsiteY138" fmla="*/ 1122218 h 1149927"/>
              <a:gd name="connsiteX139" fmla="*/ 2928441 w 9190695"/>
              <a:gd name="connsiteY139" fmla="*/ 1108363 h 1149927"/>
              <a:gd name="connsiteX140" fmla="*/ 2692913 w 9190695"/>
              <a:gd name="connsiteY140" fmla="*/ 1080654 h 1149927"/>
              <a:gd name="connsiteX141" fmla="*/ 2346550 w 9190695"/>
              <a:gd name="connsiteY141" fmla="*/ 1066800 h 1149927"/>
              <a:gd name="connsiteX142" fmla="*/ 2152586 w 9190695"/>
              <a:gd name="connsiteY142" fmla="*/ 1052945 h 1149927"/>
              <a:gd name="connsiteX143" fmla="*/ 1833931 w 9190695"/>
              <a:gd name="connsiteY143" fmla="*/ 1039091 h 1149927"/>
              <a:gd name="connsiteX144" fmla="*/ 1542986 w 9190695"/>
              <a:gd name="connsiteY144" fmla="*/ 1011381 h 1149927"/>
              <a:gd name="connsiteX145" fmla="*/ 1085786 w 9190695"/>
              <a:gd name="connsiteY145" fmla="*/ 983672 h 1149927"/>
              <a:gd name="connsiteX146" fmla="*/ 988804 w 9190695"/>
              <a:gd name="connsiteY146" fmla="*/ 969818 h 1149927"/>
              <a:gd name="connsiteX147" fmla="*/ 462331 w 9190695"/>
              <a:gd name="connsiteY147" fmla="*/ 955963 h 1149927"/>
              <a:gd name="connsiteX148" fmla="*/ 60550 w 9190695"/>
              <a:gd name="connsiteY148" fmla="*/ 942109 h 1149927"/>
              <a:gd name="connsiteX149" fmla="*/ 18986 w 9190695"/>
              <a:gd name="connsiteY149" fmla="*/ 928254 h 1149927"/>
              <a:gd name="connsiteX150" fmla="*/ 5131 w 9190695"/>
              <a:gd name="connsiteY150" fmla="*/ 886691 h 1149927"/>
              <a:gd name="connsiteX151" fmla="*/ 5131 w 9190695"/>
              <a:gd name="connsiteY151" fmla="*/ 457200 h 114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9190695" h="1149927">
                <a:moveTo>
                  <a:pt x="5131" y="457200"/>
                </a:moveTo>
                <a:cubicBezTo>
                  <a:pt x="16677" y="371763"/>
                  <a:pt x="55846" y="405001"/>
                  <a:pt x="74404" y="374072"/>
                </a:cubicBezTo>
                <a:cubicBezTo>
                  <a:pt x="84201" y="357744"/>
                  <a:pt x="80758" y="336156"/>
                  <a:pt x="88259" y="318654"/>
                </a:cubicBezTo>
                <a:cubicBezTo>
                  <a:pt x="94818" y="303349"/>
                  <a:pt x="106732" y="290945"/>
                  <a:pt x="115968" y="277091"/>
                </a:cubicBezTo>
                <a:cubicBezTo>
                  <a:pt x="148942" y="178167"/>
                  <a:pt x="127475" y="218266"/>
                  <a:pt x="171386" y="152400"/>
                </a:cubicBezTo>
                <a:cubicBezTo>
                  <a:pt x="181985" y="110004"/>
                  <a:pt x="181057" y="87311"/>
                  <a:pt x="212950" y="55418"/>
                </a:cubicBezTo>
                <a:cubicBezTo>
                  <a:pt x="224724" y="43644"/>
                  <a:pt x="240659" y="36945"/>
                  <a:pt x="254513" y="27709"/>
                </a:cubicBezTo>
                <a:cubicBezTo>
                  <a:pt x="292932" y="142962"/>
                  <a:pt x="234467" y="-40689"/>
                  <a:pt x="282222" y="166254"/>
                </a:cubicBezTo>
                <a:cubicBezTo>
                  <a:pt x="288790" y="194714"/>
                  <a:pt x="289278" y="228728"/>
                  <a:pt x="309931" y="249381"/>
                </a:cubicBezTo>
                <a:lnTo>
                  <a:pt x="337641" y="277091"/>
                </a:lnTo>
                <a:cubicBezTo>
                  <a:pt x="346877" y="258618"/>
                  <a:pt x="355103" y="239604"/>
                  <a:pt x="365350" y="221672"/>
                </a:cubicBezTo>
                <a:cubicBezTo>
                  <a:pt x="373611" y="207215"/>
                  <a:pt x="376408" y="180109"/>
                  <a:pt x="393059" y="180109"/>
                </a:cubicBezTo>
                <a:cubicBezTo>
                  <a:pt x="407663" y="180109"/>
                  <a:pt x="397790" y="210268"/>
                  <a:pt x="406913" y="221672"/>
                </a:cubicBezTo>
                <a:cubicBezTo>
                  <a:pt x="417315" y="234674"/>
                  <a:pt x="434622" y="240145"/>
                  <a:pt x="448477" y="249381"/>
                </a:cubicBezTo>
                <a:cubicBezTo>
                  <a:pt x="462332" y="244763"/>
                  <a:pt x="478637" y="244650"/>
                  <a:pt x="490041" y="235527"/>
                </a:cubicBezTo>
                <a:cubicBezTo>
                  <a:pt x="503043" y="225125"/>
                  <a:pt x="505976" y="205737"/>
                  <a:pt x="517750" y="193963"/>
                </a:cubicBezTo>
                <a:cubicBezTo>
                  <a:pt x="529524" y="182189"/>
                  <a:pt x="545459" y="175490"/>
                  <a:pt x="559313" y="166254"/>
                </a:cubicBezTo>
                <a:cubicBezTo>
                  <a:pt x="568549" y="184727"/>
                  <a:pt x="582378" y="201548"/>
                  <a:pt x="587022" y="221672"/>
                </a:cubicBezTo>
                <a:cubicBezTo>
                  <a:pt x="616937" y="351300"/>
                  <a:pt x="568326" y="389764"/>
                  <a:pt x="642441" y="290945"/>
                </a:cubicBezTo>
                <a:cubicBezTo>
                  <a:pt x="647059" y="277090"/>
                  <a:pt x="648194" y="261532"/>
                  <a:pt x="656295" y="249381"/>
                </a:cubicBezTo>
                <a:cubicBezTo>
                  <a:pt x="667163" y="233078"/>
                  <a:pt x="685316" y="222870"/>
                  <a:pt x="697859" y="207818"/>
                </a:cubicBezTo>
                <a:cubicBezTo>
                  <a:pt x="708519" y="195026"/>
                  <a:pt x="716332" y="180109"/>
                  <a:pt x="725568" y="166254"/>
                </a:cubicBezTo>
                <a:cubicBezTo>
                  <a:pt x="789087" y="261532"/>
                  <a:pt x="770455" y="217788"/>
                  <a:pt x="794841" y="290945"/>
                </a:cubicBezTo>
                <a:cubicBezTo>
                  <a:pt x="808695" y="281709"/>
                  <a:pt x="826002" y="276238"/>
                  <a:pt x="836404" y="263236"/>
                </a:cubicBezTo>
                <a:cubicBezTo>
                  <a:pt x="843787" y="254007"/>
                  <a:pt x="863006" y="170130"/>
                  <a:pt x="864113" y="166254"/>
                </a:cubicBezTo>
                <a:cubicBezTo>
                  <a:pt x="868125" y="152212"/>
                  <a:pt x="874426" y="138859"/>
                  <a:pt x="877968" y="124691"/>
                </a:cubicBezTo>
                <a:lnTo>
                  <a:pt x="905677" y="13854"/>
                </a:lnTo>
                <a:cubicBezTo>
                  <a:pt x="914913" y="27709"/>
                  <a:pt x="925939" y="40525"/>
                  <a:pt x="933386" y="55418"/>
                </a:cubicBezTo>
                <a:cubicBezTo>
                  <a:pt x="945030" y="78705"/>
                  <a:pt x="954434" y="130196"/>
                  <a:pt x="961095" y="152400"/>
                </a:cubicBezTo>
                <a:cubicBezTo>
                  <a:pt x="969488" y="180376"/>
                  <a:pt x="979568" y="207818"/>
                  <a:pt x="988804" y="235527"/>
                </a:cubicBezTo>
                <a:lnTo>
                  <a:pt x="1002659" y="277091"/>
                </a:lnTo>
                <a:cubicBezTo>
                  <a:pt x="1011895" y="267854"/>
                  <a:pt x="1023648" y="260582"/>
                  <a:pt x="1030368" y="249381"/>
                </a:cubicBezTo>
                <a:cubicBezTo>
                  <a:pt x="1037881" y="236858"/>
                  <a:pt x="1037691" y="220880"/>
                  <a:pt x="1044222" y="207818"/>
                </a:cubicBezTo>
                <a:cubicBezTo>
                  <a:pt x="1051669" y="192925"/>
                  <a:pt x="1062695" y="180109"/>
                  <a:pt x="1071931" y="166254"/>
                </a:cubicBezTo>
                <a:cubicBezTo>
                  <a:pt x="1081168" y="175490"/>
                  <a:pt x="1092920" y="182762"/>
                  <a:pt x="1099641" y="193963"/>
                </a:cubicBezTo>
                <a:cubicBezTo>
                  <a:pt x="1107155" y="206486"/>
                  <a:pt x="1100433" y="228996"/>
                  <a:pt x="1113495" y="235527"/>
                </a:cubicBezTo>
                <a:cubicBezTo>
                  <a:pt x="1126557" y="242058"/>
                  <a:pt x="1141204" y="226290"/>
                  <a:pt x="1155059" y="221672"/>
                </a:cubicBezTo>
                <a:cubicBezTo>
                  <a:pt x="1168913" y="240145"/>
                  <a:pt x="1186295" y="256438"/>
                  <a:pt x="1196622" y="277091"/>
                </a:cubicBezTo>
                <a:cubicBezTo>
                  <a:pt x="1205137" y="294122"/>
                  <a:pt x="1192798" y="339581"/>
                  <a:pt x="1210477" y="332509"/>
                </a:cubicBezTo>
                <a:cubicBezTo>
                  <a:pt x="1241397" y="320141"/>
                  <a:pt x="1265895" y="249381"/>
                  <a:pt x="1265895" y="249381"/>
                </a:cubicBezTo>
                <a:cubicBezTo>
                  <a:pt x="1279750" y="263236"/>
                  <a:pt x="1296591" y="274642"/>
                  <a:pt x="1307459" y="290945"/>
                </a:cubicBezTo>
                <a:cubicBezTo>
                  <a:pt x="1315560" y="303096"/>
                  <a:pt x="1306709" y="332509"/>
                  <a:pt x="1321313" y="332509"/>
                </a:cubicBezTo>
                <a:cubicBezTo>
                  <a:pt x="1339093" y="332509"/>
                  <a:pt x="1382227" y="261919"/>
                  <a:pt x="1390586" y="249381"/>
                </a:cubicBezTo>
                <a:cubicBezTo>
                  <a:pt x="1409059" y="258618"/>
                  <a:pt x="1430019" y="264013"/>
                  <a:pt x="1446004" y="277091"/>
                </a:cubicBezTo>
                <a:cubicBezTo>
                  <a:pt x="1481387" y="306041"/>
                  <a:pt x="1542986" y="374072"/>
                  <a:pt x="1542986" y="374072"/>
                </a:cubicBezTo>
                <a:cubicBezTo>
                  <a:pt x="1552222" y="360218"/>
                  <a:pt x="1564848" y="348100"/>
                  <a:pt x="1570695" y="332509"/>
                </a:cubicBezTo>
                <a:cubicBezTo>
                  <a:pt x="1599800" y="254898"/>
                  <a:pt x="1556483" y="244524"/>
                  <a:pt x="1626113" y="290945"/>
                </a:cubicBezTo>
                <a:cubicBezTo>
                  <a:pt x="1635349" y="304800"/>
                  <a:pt x="1637171" y="332509"/>
                  <a:pt x="1653822" y="332509"/>
                </a:cubicBezTo>
                <a:cubicBezTo>
                  <a:pt x="1679517" y="332509"/>
                  <a:pt x="1685137" y="259630"/>
                  <a:pt x="1695386" y="249381"/>
                </a:cubicBezTo>
                <a:cubicBezTo>
                  <a:pt x="1705713" y="239054"/>
                  <a:pt x="1723095" y="240145"/>
                  <a:pt x="1736950" y="235527"/>
                </a:cubicBezTo>
                <a:cubicBezTo>
                  <a:pt x="1741568" y="249382"/>
                  <a:pt x="1743712" y="264325"/>
                  <a:pt x="1750804" y="277091"/>
                </a:cubicBezTo>
                <a:cubicBezTo>
                  <a:pt x="1766977" y="306202"/>
                  <a:pt x="1806222" y="360218"/>
                  <a:pt x="1806222" y="360218"/>
                </a:cubicBezTo>
                <a:cubicBezTo>
                  <a:pt x="1810840" y="341745"/>
                  <a:pt x="1804844" y="316225"/>
                  <a:pt x="1820077" y="304800"/>
                </a:cubicBezTo>
                <a:cubicBezTo>
                  <a:pt x="1831760" y="296038"/>
                  <a:pt x="1850237" y="309531"/>
                  <a:pt x="1861641" y="318654"/>
                </a:cubicBezTo>
                <a:cubicBezTo>
                  <a:pt x="1877959" y="331708"/>
                  <a:pt x="1910241" y="402001"/>
                  <a:pt x="1917059" y="415636"/>
                </a:cubicBezTo>
                <a:cubicBezTo>
                  <a:pt x="1930913" y="406400"/>
                  <a:pt x="1948220" y="400929"/>
                  <a:pt x="1958622" y="387927"/>
                </a:cubicBezTo>
                <a:cubicBezTo>
                  <a:pt x="1967745" y="376523"/>
                  <a:pt x="1960326" y="354464"/>
                  <a:pt x="1972477" y="346363"/>
                </a:cubicBezTo>
                <a:cubicBezTo>
                  <a:pt x="1992070" y="333301"/>
                  <a:pt x="2018476" y="336090"/>
                  <a:pt x="2041750" y="332509"/>
                </a:cubicBezTo>
                <a:cubicBezTo>
                  <a:pt x="2078550" y="326847"/>
                  <a:pt x="2115641" y="323272"/>
                  <a:pt x="2152586" y="318654"/>
                </a:cubicBezTo>
                <a:lnTo>
                  <a:pt x="2748331" y="332509"/>
                </a:lnTo>
                <a:cubicBezTo>
                  <a:pt x="2771859" y="333489"/>
                  <a:pt x="2794056" y="346363"/>
                  <a:pt x="2817604" y="346363"/>
                </a:cubicBezTo>
                <a:cubicBezTo>
                  <a:pt x="2951611" y="346363"/>
                  <a:pt x="3085459" y="337127"/>
                  <a:pt x="3219386" y="332509"/>
                </a:cubicBezTo>
                <a:cubicBezTo>
                  <a:pt x="3375392" y="301307"/>
                  <a:pt x="3300074" y="312787"/>
                  <a:pt x="3579604" y="304800"/>
                </a:cubicBezTo>
                <a:lnTo>
                  <a:pt x="4258477" y="290945"/>
                </a:lnTo>
                <a:cubicBezTo>
                  <a:pt x="4514996" y="267626"/>
                  <a:pt x="4396534" y="275722"/>
                  <a:pt x="4771095" y="263236"/>
                </a:cubicBezTo>
                <a:cubicBezTo>
                  <a:pt x="5315835" y="245077"/>
                  <a:pt x="5389484" y="246750"/>
                  <a:pt x="6018004" y="235527"/>
                </a:cubicBezTo>
                <a:lnTo>
                  <a:pt x="6433641" y="249381"/>
                </a:lnTo>
                <a:cubicBezTo>
                  <a:pt x="6479995" y="251699"/>
                  <a:pt x="6525965" y="259034"/>
                  <a:pt x="6572186" y="263236"/>
                </a:cubicBezTo>
                <a:lnTo>
                  <a:pt x="6738441" y="277091"/>
                </a:lnTo>
                <a:cubicBezTo>
                  <a:pt x="6756914" y="286327"/>
                  <a:pt x="6774266" y="298269"/>
                  <a:pt x="6793859" y="304800"/>
                </a:cubicBezTo>
                <a:cubicBezTo>
                  <a:pt x="6816199" y="312246"/>
                  <a:pt x="6839583" y="318654"/>
                  <a:pt x="6863131" y="318654"/>
                </a:cubicBezTo>
                <a:cubicBezTo>
                  <a:pt x="7006369" y="318654"/>
                  <a:pt x="7149458" y="309418"/>
                  <a:pt x="7292622" y="304800"/>
                </a:cubicBezTo>
                <a:cubicBezTo>
                  <a:pt x="7306477" y="295564"/>
                  <a:pt x="7318122" y="281472"/>
                  <a:pt x="7334186" y="277091"/>
                </a:cubicBezTo>
                <a:cubicBezTo>
                  <a:pt x="7370107" y="267294"/>
                  <a:pt x="7408116" y="268157"/>
                  <a:pt x="7445022" y="263236"/>
                </a:cubicBezTo>
                <a:lnTo>
                  <a:pt x="7542004" y="249381"/>
                </a:lnTo>
                <a:cubicBezTo>
                  <a:pt x="7569713" y="230908"/>
                  <a:pt x="7614600" y="225556"/>
                  <a:pt x="7625131" y="193963"/>
                </a:cubicBezTo>
                <a:cubicBezTo>
                  <a:pt x="7629749" y="180109"/>
                  <a:pt x="7632455" y="165462"/>
                  <a:pt x="7638986" y="152400"/>
                </a:cubicBezTo>
                <a:cubicBezTo>
                  <a:pt x="7655780" y="118812"/>
                  <a:pt x="7672991" y="98242"/>
                  <a:pt x="7708259" y="83127"/>
                </a:cubicBezTo>
                <a:cubicBezTo>
                  <a:pt x="7725761" y="75626"/>
                  <a:pt x="7745204" y="73890"/>
                  <a:pt x="7763677" y="69272"/>
                </a:cubicBezTo>
                <a:cubicBezTo>
                  <a:pt x="7768295" y="83127"/>
                  <a:pt x="7771000" y="97774"/>
                  <a:pt x="7777531" y="110836"/>
                </a:cubicBezTo>
                <a:cubicBezTo>
                  <a:pt x="7831247" y="218268"/>
                  <a:pt x="7784272" y="89491"/>
                  <a:pt x="7819095" y="193963"/>
                </a:cubicBezTo>
                <a:cubicBezTo>
                  <a:pt x="7943243" y="111199"/>
                  <a:pt x="7793621" y="191639"/>
                  <a:pt x="7874513" y="207818"/>
                </a:cubicBezTo>
                <a:cubicBezTo>
                  <a:pt x="7894765" y="211869"/>
                  <a:pt x="7911458" y="189345"/>
                  <a:pt x="7929931" y="180109"/>
                </a:cubicBezTo>
                <a:cubicBezTo>
                  <a:pt x="7934549" y="147782"/>
                  <a:pt x="7912806" y="93454"/>
                  <a:pt x="7943786" y="83127"/>
                </a:cubicBezTo>
                <a:cubicBezTo>
                  <a:pt x="7971495" y="73890"/>
                  <a:pt x="7950842" y="145601"/>
                  <a:pt x="7971495" y="166254"/>
                </a:cubicBezTo>
                <a:cubicBezTo>
                  <a:pt x="7985350" y="180109"/>
                  <a:pt x="8001671" y="191874"/>
                  <a:pt x="8013059" y="207818"/>
                </a:cubicBezTo>
                <a:cubicBezTo>
                  <a:pt x="8025063" y="224624"/>
                  <a:pt x="8030521" y="245304"/>
                  <a:pt x="8040768" y="263236"/>
                </a:cubicBezTo>
                <a:cubicBezTo>
                  <a:pt x="8049029" y="277693"/>
                  <a:pt x="8059241" y="290945"/>
                  <a:pt x="8068477" y="304800"/>
                </a:cubicBezTo>
                <a:cubicBezTo>
                  <a:pt x="8073095" y="318654"/>
                  <a:pt x="8068477" y="341745"/>
                  <a:pt x="8082331" y="346363"/>
                </a:cubicBezTo>
                <a:cubicBezTo>
                  <a:pt x="8094723" y="350494"/>
                  <a:pt x="8104199" y="330337"/>
                  <a:pt x="8110041" y="318654"/>
                </a:cubicBezTo>
                <a:cubicBezTo>
                  <a:pt x="8123103" y="292530"/>
                  <a:pt x="8128514" y="263236"/>
                  <a:pt x="8137750" y="235527"/>
                </a:cubicBezTo>
                <a:cubicBezTo>
                  <a:pt x="8142368" y="221672"/>
                  <a:pt x="8143503" y="206114"/>
                  <a:pt x="8151604" y="193963"/>
                </a:cubicBezTo>
                <a:lnTo>
                  <a:pt x="8179313" y="152400"/>
                </a:lnTo>
                <a:cubicBezTo>
                  <a:pt x="8193168" y="161636"/>
                  <a:pt x="8210475" y="167107"/>
                  <a:pt x="8220877" y="180109"/>
                </a:cubicBezTo>
                <a:cubicBezTo>
                  <a:pt x="8248142" y="214190"/>
                  <a:pt x="8222249" y="284079"/>
                  <a:pt x="8248586" y="152400"/>
                </a:cubicBezTo>
                <a:cubicBezTo>
                  <a:pt x="8257822" y="166254"/>
                  <a:pt x="8260835" y="187779"/>
                  <a:pt x="8276295" y="193963"/>
                </a:cubicBezTo>
                <a:cubicBezTo>
                  <a:pt x="8289855" y="199387"/>
                  <a:pt x="8307532" y="190436"/>
                  <a:pt x="8317859" y="180109"/>
                </a:cubicBezTo>
                <a:cubicBezTo>
                  <a:pt x="8328186" y="169782"/>
                  <a:pt x="8327701" y="152587"/>
                  <a:pt x="8331713" y="138545"/>
                </a:cubicBezTo>
                <a:cubicBezTo>
                  <a:pt x="8332609" y="135409"/>
                  <a:pt x="8352203" y="50226"/>
                  <a:pt x="8359422" y="41563"/>
                </a:cubicBezTo>
                <a:cubicBezTo>
                  <a:pt x="8374205" y="23824"/>
                  <a:pt x="8396368" y="13854"/>
                  <a:pt x="8414841" y="0"/>
                </a:cubicBezTo>
                <a:cubicBezTo>
                  <a:pt x="8532599" y="39252"/>
                  <a:pt x="8354813" y="-32324"/>
                  <a:pt x="8484113" y="96981"/>
                </a:cubicBezTo>
                <a:cubicBezTo>
                  <a:pt x="8509884" y="122753"/>
                  <a:pt x="8522054" y="131301"/>
                  <a:pt x="8539531" y="166254"/>
                </a:cubicBezTo>
                <a:cubicBezTo>
                  <a:pt x="8546062" y="179316"/>
                  <a:pt x="8547633" y="194395"/>
                  <a:pt x="8553386" y="207818"/>
                </a:cubicBezTo>
                <a:cubicBezTo>
                  <a:pt x="8561522" y="226801"/>
                  <a:pt x="8571859" y="244763"/>
                  <a:pt x="8581095" y="263236"/>
                </a:cubicBezTo>
                <a:cubicBezTo>
                  <a:pt x="8590331" y="249381"/>
                  <a:pt x="8601357" y="236565"/>
                  <a:pt x="8608804" y="221672"/>
                </a:cubicBezTo>
                <a:cubicBezTo>
                  <a:pt x="8666165" y="106951"/>
                  <a:pt x="8570957" y="257663"/>
                  <a:pt x="8650368" y="138545"/>
                </a:cubicBezTo>
                <a:cubicBezTo>
                  <a:pt x="8664222" y="143163"/>
                  <a:pt x="8679408" y="144886"/>
                  <a:pt x="8691931" y="152400"/>
                </a:cubicBezTo>
                <a:cubicBezTo>
                  <a:pt x="8713868" y="165562"/>
                  <a:pt x="8734763" y="202792"/>
                  <a:pt x="8747350" y="221672"/>
                </a:cubicBezTo>
                <a:cubicBezTo>
                  <a:pt x="8751968" y="235527"/>
                  <a:pt x="8747036" y="259694"/>
                  <a:pt x="8761204" y="263236"/>
                </a:cubicBezTo>
                <a:cubicBezTo>
                  <a:pt x="8799770" y="272878"/>
                  <a:pt x="8810790" y="211460"/>
                  <a:pt x="8816622" y="193963"/>
                </a:cubicBezTo>
                <a:cubicBezTo>
                  <a:pt x="8830477" y="207818"/>
                  <a:pt x="8847317" y="219224"/>
                  <a:pt x="8858186" y="235527"/>
                </a:cubicBezTo>
                <a:cubicBezTo>
                  <a:pt x="8886867" y="278548"/>
                  <a:pt x="8853040" y="305592"/>
                  <a:pt x="8899750" y="235527"/>
                </a:cubicBezTo>
                <a:cubicBezTo>
                  <a:pt x="8929030" y="147682"/>
                  <a:pt x="8893918" y="216569"/>
                  <a:pt x="8941313" y="235527"/>
                </a:cubicBezTo>
                <a:cubicBezTo>
                  <a:pt x="8954873" y="240951"/>
                  <a:pt x="8969022" y="226290"/>
                  <a:pt x="8982877" y="221672"/>
                </a:cubicBezTo>
                <a:cubicBezTo>
                  <a:pt x="8987495" y="207818"/>
                  <a:pt x="8982877" y="184727"/>
                  <a:pt x="8996731" y="180109"/>
                </a:cubicBezTo>
                <a:cubicBezTo>
                  <a:pt x="9013452" y="174535"/>
                  <a:pt x="9085137" y="200341"/>
                  <a:pt x="9107568" y="207818"/>
                </a:cubicBezTo>
                <a:cubicBezTo>
                  <a:pt x="9121422" y="221672"/>
                  <a:pt x="9138263" y="233079"/>
                  <a:pt x="9149131" y="249381"/>
                </a:cubicBezTo>
                <a:cubicBezTo>
                  <a:pt x="9157232" y="261532"/>
                  <a:pt x="9161907" y="276381"/>
                  <a:pt x="9162986" y="290945"/>
                </a:cubicBezTo>
                <a:cubicBezTo>
                  <a:pt x="9196148" y="738620"/>
                  <a:pt x="9151196" y="495223"/>
                  <a:pt x="9190695" y="692727"/>
                </a:cubicBezTo>
                <a:cubicBezTo>
                  <a:pt x="9091725" y="758707"/>
                  <a:pt x="9139876" y="740068"/>
                  <a:pt x="9052150" y="762000"/>
                </a:cubicBezTo>
                <a:cubicBezTo>
                  <a:pt x="9033677" y="775854"/>
                  <a:pt x="9016780" y="792107"/>
                  <a:pt x="8996731" y="803563"/>
                </a:cubicBezTo>
                <a:cubicBezTo>
                  <a:pt x="8979572" y="813368"/>
                  <a:pt x="8913964" y="827008"/>
                  <a:pt x="8899750" y="831272"/>
                </a:cubicBezTo>
                <a:cubicBezTo>
                  <a:pt x="8871774" y="839665"/>
                  <a:pt x="8844331" y="849744"/>
                  <a:pt x="8816622" y="858981"/>
                </a:cubicBezTo>
                <a:cubicBezTo>
                  <a:pt x="8802768" y="863599"/>
                  <a:pt x="8789227" y="869294"/>
                  <a:pt x="8775059" y="872836"/>
                </a:cubicBezTo>
                <a:cubicBezTo>
                  <a:pt x="8639906" y="906625"/>
                  <a:pt x="8808668" y="865367"/>
                  <a:pt x="8650368" y="900545"/>
                </a:cubicBezTo>
                <a:cubicBezTo>
                  <a:pt x="8575617" y="917156"/>
                  <a:pt x="8609278" y="914321"/>
                  <a:pt x="8525677" y="928254"/>
                </a:cubicBezTo>
                <a:cubicBezTo>
                  <a:pt x="8493466" y="933623"/>
                  <a:pt x="8461022" y="937491"/>
                  <a:pt x="8428695" y="942109"/>
                </a:cubicBezTo>
                <a:cubicBezTo>
                  <a:pt x="8414840" y="946727"/>
                  <a:pt x="8401451" y="953099"/>
                  <a:pt x="8387131" y="955963"/>
                </a:cubicBezTo>
                <a:cubicBezTo>
                  <a:pt x="8188191" y="995751"/>
                  <a:pt x="7746877" y="982194"/>
                  <a:pt x="7694404" y="983672"/>
                </a:cubicBezTo>
                <a:lnTo>
                  <a:pt x="7306477" y="997527"/>
                </a:lnTo>
                <a:cubicBezTo>
                  <a:pt x="7241731" y="1000610"/>
                  <a:pt x="7177126" y="1006212"/>
                  <a:pt x="7112513" y="1011381"/>
                </a:cubicBezTo>
                <a:cubicBezTo>
                  <a:pt x="7061666" y="1015449"/>
                  <a:pt x="7011102" y="1023779"/>
                  <a:pt x="6960113" y="1025236"/>
                </a:cubicBezTo>
                <a:cubicBezTo>
                  <a:pt x="6687712" y="1033019"/>
                  <a:pt x="6415168" y="1034473"/>
                  <a:pt x="6142695" y="1039091"/>
                </a:cubicBezTo>
                <a:cubicBezTo>
                  <a:pt x="6048792" y="1070390"/>
                  <a:pt x="6163348" y="1034960"/>
                  <a:pt x="6004150" y="1066800"/>
                </a:cubicBezTo>
                <a:cubicBezTo>
                  <a:pt x="5989830" y="1069664"/>
                  <a:pt x="5977043" y="1078589"/>
                  <a:pt x="5962586" y="1080654"/>
                </a:cubicBezTo>
                <a:cubicBezTo>
                  <a:pt x="5912089" y="1087868"/>
                  <a:pt x="5860846" y="1088549"/>
                  <a:pt x="5810186" y="1094509"/>
                </a:cubicBezTo>
                <a:cubicBezTo>
                  <a:pt x="5726268" y="1104382"/>
                  <a:pt x="5645262" y="1129315"/>
                  <a:pt x="5560804" y="1136072"/>
                </a:cubicBezTo>
                <a:cubicBezTo>
                  <a:pt x="5477814" y="1142711"/>
                  <a:pt x="5394549" y="1145309"/>
                  <a:pt x="5311422" y="1149927"/>
                </a:cubicBezTo>
                <a:lnTo>
                  <a:pt x="3094695" y="1122218"/>
                </a:lnTo>
                <a:cubicBezTo>
                  <a:pt x="3039108" y="1120630"/>
                  <a:pt x="2983746" y="1114185"/>
                  <a:pt x="2928441" y="1108363"/>
                </a:cubicBezTo>
                <a:cubicBezTo>
                  <a:pt x="2781055" y="1092849"/>
                  <a:pt x="2870288" y="1090790"/>
                  <a:pt x="2692913" y="1080654"/>
                </a:cubicBezTo>
                <a:cubicBezTo>
                  <a:pt x="2577555" y="1074062"/>
                  <a:pt x="2461945" y="1072718"/>
                  <a:pt x="2346550" y="1066800"/>
                </a:cubicBezTo>
                <a:cubicBezTo>
                  <a:pt x="2281816" y="1063480"/>
                  <a:pt x="2217311" y="1056444"/>
                  <a:pt x="2152586" y="1052945"/>
                </a:cubicBezTo>
                <a:cubicBezTo>
                  <a:pt x="2046422" y="1047206"/>
                  <a:pt x="1940086" y="1044988"/>
                  <a:pt x="1833931" y="1039091"/>
                </a:cubicBezTo>
                <a:cubicBezTo>
                  <a:pt x="1108669" y="998799"/>
                  <a:pt x="2027709" y="1047286"/>
                  <a:pt x="1542986" y="1011381"/>
                </a:cubicBezTo>
                <a:cubicBezTo>
                  <a:pt x="1312116" y="994280"/>
                  <a:pt x="1295766" y="1003670"/>
                  <a:pt x="1085786" y="983672"/>
                </a:cubicBezTo>
                <a:cubicBezTo>
                  <a:pt x="1053278" y="980576"/>
                  <a:pt x="1021427" y="971268"/>
                  <a:pt x="988804" y="969818"/>
                </a:cubicBezTo>
                <a:cubicBezTo>
                  <a:pt x="813425" y="962023"/>
                  <a:pt x="637805" y="961201"/>
                  <a:pt x="462331" y="955963"/>
                </a:cubicBezTo>
                <a:lnTo>
                  <a:pt x="60550" y="942109"/>
                </a:lnTo>
                <a:cubicBezTo>
                  <a:pt x="46695" y="937491"/>
                  <a:pt x="29313" y="938581"/>
                  <a:pt x="18986" y="928254"/>
                </a:cubicBezTo>
                <a:cubicBezTo>
                  <a:pt x="8659" y="917928"/>
                  <a:pt x="5131" y="901295"/>
                  <a:pt x="5131" y="886691"/>
                </a:cubicBezTo>
                <a:cubicBezTo>
                  <a:pt x="5131" y="748068"/>
                  <a:pt x="-6415" y="542637"/>
                  <a:pt x="5131" y="457200"/>
                </a:cubicBezTo>
                <a:close/>
              </a:path>
            </a:pathLst>
          </a:cu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-19325" y="5661248"/>
            <a:ext cx="9191034" cy="12272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48" y="669848"/>
            <a:ext cx="7168304" cy="5711480"/>
          </a:xfrm>
          <a:prstGeom prst="rect">
            <a:avLst/>
          </a:prstGeom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1867214"/>
            <a:ext cx="1899421" cy="20500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2195736" y="1916832"/>
            <a:ext cx="1447036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Miss White</a:t>
            </a:r>
            <a:endParaRPr lang="es-ES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2418498" y="4062822"/>
            <a:ext cx="1217398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Mr</a:t>
            </a:r>
            <a:r>
              <a:rPr lang="es-ES_tradnl" dirty="0" smtClean="0"/>
              <a:t> Smith</a:t>
            </a:r>
            <a:endParaRPr lang="es-ES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6228184" y="1916832"/>
            <a:ext cx="1591052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Grahams</a:t>
            </a:r>
            <a:endParaRPr lang="es-ES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6568721" y="4149080"/>
            <a:ext cx="1217398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Mr</a:t>
            </a:r>
            <a:r>
              <a:rPr lang="es-ES_tradnl" dirty="0" smtClean="0"/>
              <a:t> Lean</a:t>
            </a:r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23528" y="116632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/>
              <a:t>What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was</a:t>
            </a:r>
            <a:r>
              <a:rPr lang="es-ES_tradnl" sz="2400" b="1" dirty="0" smtClean="0"/>
              <a:t> Miss White </a:t>
            </a:r>
            <a:r>
              <a:rPr lang="es-ES_tradnl" sz="2400" b="1" dirty="0" err="1" smtClean="0"/>
              <a:t>doing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when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the</a:t>
            </a:r>
            <a:r>
              <a:rPr lang="es-ES_tradnl" sz="2400" b="1" dirty="0" smtClean="0"/>
              <a:t> car </a:t>
            </a:r>
            <a:r>
              <a:rPr lang="es-ES_tradnl" sz="2400" b="1" dirty="0" err="1" smtClean="0"/>
              <a:t>crash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happened</a:t>
            </a:r>
            <a:r>
              <a:rPr lang="es-ES_tradnl" sz="2400" b="1" dirty="0" smtClean="0"/>
              <a:t>?</a:t>
            </a:r>
            <a:endParaRPr lang="es-ES" sz="24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934549" y="578297"/>
            <a:ext cx="5301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/>
              <a:t>She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was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doing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fitness</a:t>
            </a:r>
            <a:r>
              <a:rPr lang="es-ES_tradnl" sz="2400" b="1" dirty="0" smtClean="0"/>
              <a:t>.</a:t>
            </a:r>
            <a:endParaRPr lang="es-ES" sz="2400" b="1" dirty="0"/>
          </a:p>
        </p:txBody>
      </p:sp>
      <p:pic>
        <p:nvPicPr>
          <p:cNvPr id="20" name="Picture 1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9" b="100000" l="0" r="100000">
                        <a14:foregroundMark x1="43466" y1="16783" x2="52557" y2="19580"/>
                        <a14:foregroundMark x1="43182" y1="90443" x2="34091" y2="92308"/>
                        <a14:foregroundMark x1="31250" y1="95571" x2="41761" y2="95105"/>
                        <a14:foregroundMark x1="52273" y1="91375" x2="62500" y2="92541"/>
                        <a14:foregroundMark x1="47443" y1="93939" x2="42614" y2="95571"/>
                        <a14:foregroundMark x1="52841" y1="93473" x2="60795" y2="95105"/>
                        <a14:foregroundMark x1="54830" y1="84149" x2="54830" y2="86713"/>
                        <a14:foregroundMark x1="43466" y1="84149" x2="44602" y2="90210"/>
                        <a14:foregroundMark x1="37784" y1="62937" x2="35795" y2="67133"/>
                        <a14:foregroundMark x1="35795" y1="69930" x2="42898" y2="81585"/>
                        <a14:foregroundMark x1="60795" y1="95571" x2="68182" y2="95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5" t="-1" r="7409" b="707"/>
          <a:stretch/>
        </p:blipFill>
        <p:spPr bwMode="auto">
          <a:xfrm>
            <a:off x="1443038" y="2149147"/>
            <a:ext cx="1290637" cy="176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20 Grupo"/>
          <p:cNvGrpSpPr/>
          <p:nvPr/>
        </p:nvGrpSpPr>
        <p:grpSpPr>
          <a:xfrm>
            <a:off x="6156176" y="4588002"/>
            <a:ext cx="1519044" cy="1649310"/>
            <a:chOff x="-1002610" y="1709490"/>
            <a:chExt cx="3421108" cy="3375694"/>
          </a:xfrm>
        </p:grpSpPr>
        <p:pic>
          <p:nvPicPr>
            <p:cNvPr id="22" name="Picture 2" descr="http://www.empowernetwork.com/michellemckat/files/2012/11/Stay-at-Home-Because-You-are-Well-Day-November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23009" y1="27354" x2="19469" y2="36323"/>
                          <a14:foregroundMark x1="63717" y1="19731" x2="69912" y2="23318"/>
                          <a14:foregroundMark x1="70796" y1="28251" x2="68142" y2="32287"/>
                          <a14:foregroundMark x1="18584" y1="39462" x2="19469" y2="41704"/>
                          <a14:foregroundMark x1="19469" y1="70852" x2="34071" y2="70404"/>
                          <a14:backgroundMark x1="24779" y1="32287" x2="23009" y2="34081"/>
                          <a14:backgroundMark x1="66814" y1="26457" x2="64602" y2="322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02610" y="1709490"/>
              <a:ext cx="3421108" cy="337569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22 Forma libre"/>
            <p:cNvSpPr/>
            <p:nvPr/>
          </p:nvSpPr>
          <p:spPr>
            <a:xfrm>
              <a:off x="457200" y="2298700"/>
              <a:ext cx="520700" cy="215900"/>
            </a:xfrm>
            <a:custGeom>
              <a:avLst/>
              <a:gdLst>
                <a:gd name="connsiteX0" fmla="*/ 266700 w 520700"/>
                <a:gd name="connsiteY0" fmla="*/ 12700 h 215900"/>
                <a:gd name="connsiteX1" fmla="*/ 139700 w 520700"/>
                <a:gd name="connsiteY1" fmla="*/ 50800 h 215900"/>
                <a:gd name="connsiteX2" fmla="*/ 114300 w 520700"/>
                <a:gd name="connsiteY2" fmla="*/ 88900 h 215900"/>
                <a:gd name="connsiteX3" fmla="*/ 38100 w 520700"/>
                <a:gd name="connsiteY3" fmla="*/ 114300 h 215900"/>
                <a:gd name="connsiteX4" fmla="*/ 0 w 520700"/>
                <a:gd name="connsiteY4" fmla="*/ 127000 h 215900"/>
                <a:gd name="connsiteX5" fmla="*/ 50800 w 520700"/>
                <a:gd name="connsiteY5" fmla="*/ 190500 h 215900"/>
                <a:gd name="connsiteX6" fmla="*/ 127000 w 520700"/>
                <a:gd name="connsiteY6" fmla="*/ 215900 h 215900"/>
                <a:gd name="connsiteX7" fmla="*/ 292100 w 520700"/>
                <a:gd name="connsiteY7" fmla="*/ 177800 h 215900"/>
                <a:gd name="connsiteX8" fmla="*/ 304800 w 520700"/>
                <a:gd name="connsiteY8" fmla="*/ 139700 h 215900"/>
                <a:gd name="connsiteX9" fmla="*/ 444500 w 520700"/>
                <a:gd name="connsiteY9" fmla="*/ 177800 h 215900"/>
                <a:gd name="connsiteX10" fmla="*/ 482600 w 520700"/>
                <a:gd name="connsiteY10" fmla="*/ 165100 h 215900"/>
                <a:gd name="connsiteX11" fmla="*/ 520700 w 520700"/>
                <a:gd name="connsiteY11" fmla="*/ 127000 h 215900"/>
                <a:gd name="connsiteX12" fmla="*/ 482600 w 520700"/>
                <a:gd name="connsiteY12" fmla="*/ 114300 h 215900"/>
                <a:gd name="connsiteX13" fmla="*/ 457200 w 520700"/>
                <a:gd name="connsiteY13" fmla="*/ 76200 h 215900"/>
                <a:gd name="connsiteX14" fmla="*/ 381000 w 520700"/>
                <a:gd name="connsiteY14" fmla="*/ 12700 h 215900"/>
                <a:gd name="connsiteX15" fmla="*/ 342900 w 520700"/>
                <a:gd name="connsiteY15" fmla="*/ 0 h 215900"/>
                <a:gd name="connsiteX16" fmla="*/ 266700 w 520700"/>
                <a:gd name="connsiteY16" fmla="*/ 127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0700" h="215900">
                  <a:moveTo>
                    <a:pt x="266700" y="12700"/>
                  </a:moveTo>
                  <a:cubicBezTo>
                    <a:pt x="232833" y="21167"/>
                    <a:pt x="178204" y="12296"/>
                    <a:pt x="139700" y="50800"/>
                  </a:cubicBezTo>
                  <a:cubicBezTo>
                    <a:pt x="128907" y="61593"/>
                    <a:pt x="127243" y="80810"/>
                    <a:pt x="114300" y="88900"/>
                  </a:cubicBezTo>
                  <a:cubicBezTo>
                    <a:pt x="91596" y="103090"/>
                    <a:pt x="63500" y="105833"/>
                    <a:pt x="38100" y="114300"/>
                  </a:cubicBezTo>
                  <a:lnTo>
                    <a:pt x="0" y="127000"/>
                  </a:lnTo>
                  <a:cubicBezTo>
                    <a:pt x="13772" y="168315"/>
                    <a:pt x="5843" y="170519"/>
                    <a:pt x="50800" y="190500"/>
                  </a:cubicBezTo>
                  <a:cubicBezTo>
                    <a:pt x="75266" y="201374"/>
                    <a:pt x="127000" y="215900"/>
                    <a:pt x="127000" y="215900"/>
                  </a:cubicBezTo>
                  <a:cubicBezTo>
                    <a:pt x="165270" y="212073"/>
                    <a:pt x="255883" y="223071"/>
                    <a:pt x="292100" y="177800"/>
                  </a:cubicBezTo>
                  <a:cubicBezTo>
                    <a:pt x="300463" y="167347"/>
                    <a:pt x="300567" y="152400"/>
                    <a:pt x="304800" y="139700"/>
                  </a:cubicBezTo>
                  <a:cubicBezTo>
                    <a:pt x="391753" y="197669"/>
                    <a:pt x="356162" y="199884"/>
                    <a:pt x="444500" y="177800"/>
                  </a:cubicBezTo>
                  <a:cubicBezTo>
                    <a:pt x="457487" y="174553"/>
                    <a:pt x="469900" y="169333"/>
                    <a:pt x="482600" y="165100"/>
                  </a:cubicBezTo>
                  <a:cubicBezTo>
                    <a:pt x="495300" y="152400"/>
                    <a:pt x="520700" y="144961"/>
                    <a:pt x="520700" y="127000"/>
                  </a:cubicBezTo>
                  <a:cubicBezTo>
                    <a:pt x="520700" y="113613"/>
                    <a:pt x="493053" y="122663"/>
                    <a:pt x="482600" y="114300"/>
                  </a:cubicBezTo>
                  <a:cubicBezTo>
                    <a:pt x="470681" y="104765"/>
                    <a:pt x="466971" y="87926"/>
                    <a:pt x="457200" y="76200"/>
                  </a:cubicBezTo>
                  <a:cubicBezTo>
                    <a:pt x="437138" y="52125"/>
                    <a:pt x="409543" y="26971"/>
                    <a:pt x="381000" y="12700"/>
                  </a:cubicBezTo>
                  <a:cubicBezTo>
                    <a:pt x="369026" y="6713"/>
                    <a:pt x="355600" y="4233"/>
                    <a:pt x="342900" y="0"/>
                  </a:cubicBezTo>
                  <a:cubicBezTo>
                    <a:pt x="270118" y="14556"/>
                    <a:pt x="300567" y="4233"/>
                    <a:pt x="266700" y="1270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4" name="Picture 2" descr="http://www.clipartheaven.com/clipart/people/cartoons_(m_-_s)/man_reading_newspaper_1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2778" y1="9524" x2="48056" y2="28231"/>
                        <a14:foregroundMark x1="48611" y1="21429" x2="56944" y2="26531"/>
                        <a14:foregroundMark x1="5000" y1="19388" x2="18056" y2="32823"/>
                        <a14:foregroundMark x1="22778" y1="27381" x2="44167" y2="36735"/>
                        <a14:foregroundMark x1="26111" y1="41837" x2="38333" y2="51871"/>
                        <a14:foregroundMark x1="55833" y1="32143" x2="54167" y2="53231"/>
                        <a14:foregroundMark x1="59167" y1="29252" x2="90278" y2="23129"/>
                        <a14:foregroundMark x1="37222" y1="87075" x2="29444" y2="94048"/>
                        <a14:foregroundMark x1="48333" y1="87755" x2="41667" y2="90816"/>
                        <a14:foregroundMark x1="62778" y1="89796" x2="76111" y2="95918"/>
                        <a14:foregroundMark x1="1944" y1="18537" x2="4167" y2="17857"/>
                        <a14:foregroundMark x1="3889" y1="19048" x2="15833" y2="34014"/>
                        <a14:foregroundMark x1="40299" y1="92255" x2="29104" y2="94305"/>
                        <a14:foregroundMark x1="75746" y1="90888" x2="83582" y2="97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802" y="4365104"/>
            <a:ext cx="1115108" cy="18213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25 Imagen" descr="cartoon-car-crash.jpg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9388" y1="71166" x2="40344" y2="78221"/>
                        <a14:foregroundMark x1="29637" y1="34969" x2="29637" y2="34969"/>
                        <a14:foregroundMark x1="32122" y1="34356" x2="32122" y2="34356"/>
                        <a14:foregroundMark x1="29254" y1="86810" x2="31549" y2="84663"/>
                        <a14:foregroundMark x1="34799" y1="93252" x2="35755" y2="91104"/>
                        <a14:foregroundMark x1="21415" y1="81902" x2="21797" y2="82822"/>
                        <a14:foregroundMark x1="48184" y1="86810" x2="49140" y2="87730"/>
                        <a14:foregroundMark x1="55641" y1="91718" x2="55641" y2="91718"/>
                        <a14:foregroundMark x1="61377" y1="88037" x2="60803" y2="88037"/>
                        <a14:foregroundMark x1="69216" y1="92331" x2="69216" y2="92331"/>
                        <a14:foregroundMark x1="77629" y1="80982" x2="80306" y2="82822"/>
                        <a14:foregroundMark x1="87189" y1="80675" x2="87572" y2="80675"/>
                        <a14:backgroundMark x1="88719" y1="48773" x2="89675" y2="49693"/>
                        <a14:backgroundMark x1="87763" y1="36810" x2="87763" y2="36810"/>
                        <a14:backgroundMark x1="85468" y1="47853" x2="85468" y2="47853"/>
                        <a14:backgroundMark x1="66348" y1="42945" x2="66348" y2="42945"/>
                        <a14:backgroundMark x1="31549" y1="33742" x2="31549" y2="33742"/>
                        <a14:backgroundMark x1="30210" y1="34049" x2="30210" y2="34049"/>
                        <a14:backgroundMark x1="91205" y1="28834" x2="88528" y2="29448"/>
                        <a14:backgroundMark x1="93690" y1="37117" x2="92543" y2="3895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997" t="23300" r="5212" b="10571"/>
          <a:stretch/>
        </p:blipFill>
        <p:spPr>
          <a:xfrm>
            <a:off x="2583181" y="5120639"/>
            <a:ext cx="3893820" cy="17678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208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Forma libre"/>
          <p:cNvSpPr/>
          <p:nvPr/>
        </p:nvSpPr>
        <p:spPr>
          <a:xfrm>
            <a:off x="-18986" y="5053997"/>
            <a:ext cx="9190695" cy="1039299"/>
          </a:xfrm>
          <a:custGeom>
            <a:avLst/>
            <a:gdLst>
              <a:gd name="connsiteX0" fmla="*/ 5131 w 9190695"/>
              <a:gd name="connsiteY0" fmla="*/ 457200 h 1149927"/>
              <a:gd name="connsiteX1" fmla="*/ 74404 w 9190695"/>
              <a:gd name="connsiteY1" fmla="*/ 374072 h 1149927"/>
              <a:gd name="connsiteX2" fmla="*/ 88259 w 9190695"/>
              <a:gd name="connsiteY2" fmla="*/ 318654 h 1149927"/>
              <a:gd name="connsiteX3" fmla="*/ 115968 w 9190695"/>
              <a:gd name="connsiteY3" fmla="*/ 277091 h 1149927"/>
              <a:gd name="connsiteX4" fmla="*/ 171386 w 9190695"/>
              <a:gd name="connsiteY4" fmla="*/ 152400 h 1149927"/>
              <a:gd name="connsiteX5" fmla="*/ 212950 w 9190695"/>
              <a:gd name="connsiteY5" fmla="*/ 55418 h 1149927"/>
              <a:gd name="connsiteX6" fmla="*/ 254513 w 9190695"/>
              <a:gd name="connsiteY6" fmla="*/ 27709 h 1149927"/>
              <a:gd name="connsiteX7" fmla="*/ 282222 w 9190695"/>
              <a:gd name="connsiteY7" fmla="*/ 166254 h 1149927"/>
              <a:gd name="connsiteX8" fmla="*/ 309931 w 9190695"/>
              <a:gd name="connsiteY8" fmla="*/ 249381 h 1149927"/>
              <a:gd name="connsiteX9" fmla="*/ 337641 w 9190695"/>
              <a:gd name="connsiteY9" fmla="*/ 277091 h 1149927"/>
              <a:gd name="connsiteX10" fmla="*/ 365350 w 9190695"/>
              <a:gd name="connsiteY10" fmla="*/ 221672 h 1149927"/>
              <a:gd name="connsiteX11" fmla="*/ 393059 w 9190695"/>
              <a:gd name="connsiteY11" fmla="*/ 180109 h 1149927"/>
              <a:gd name="connsiteX12" fmla="*/ 406913 w 9190695"/>
              <a:gd name="connsiteY12" fmla="*/ 221672 h 1149927"/>
              <a:gd name="connsiteX13" fmla="*/ 448477 w 9190695"/>
              <a:gd name="connsiteY13" fmla="*/ 249381 h 1149927"/>
              <a:gd name="connsiteX14" fmla="*/ 490041 w 9190695"/>
              <a:gd name="connsiteY14" fmla="*/ 235527 h 1149927"/>
              <a:gd name="connsiteX15" fmla="*/ 517750 w 9190695"/>
              <a:gd name="connsiteY15" fmla="*/ 193963 h 1149927"/>
              <a:gd name="connsiteX16" fmla="*/ 559313 w 9190695"/>
              <a:gd name="connsiteY16" fmla="*/ 166254 h 1149927"/>
              <a:gd name="connsiteX17" fmla="*/ 587022 w 9190695"/>
              <a:gd name="connsiteY17" fmla="*/ 221672 h 1149927"/>
              <a:gd name="connsiteX18" fmla="*/ 642441 w 9190695"/>
              <a:gd name="connsiteY18" fmla="*/ 290945 h 1149927"/>
              <a:gd name="connsiteX19" fmla="*/ 656295 w 9190695"/>
              <a:gd name="connsiteY19" fmla="*/ 249381 h 1149927"/>
              <a:gd name="connsiteX20" fmla="*/ 697859 w 9190695"/>
              <a:gd name="connsiteY20" fmla="*/ 207818 h 1149927"/>
              <a:gd name="connsiteX21" fmla="*/ 725568 w 9190695"/>
              <a:gd name="connsiteY21" fmla="*/ 166254 h 1149927"/>
              <a:gd name="connsiteX22" fmla="*/ 794841 w 9190695"/>
              <a:gd name="connsiteY22" fmla="*/ 290945 h 1149927"/>
              <a:gd name="connsiteX23" fmla="*/ 836404 w 9190695"/>
              <a:gd name="connsiteY23" fmla="*/ 263236 h 1149927"/>
              <a:gd name="connsiteX24" fmla="*/ 864113 w 9190695"/>
              <a:gd name="connsiteY24" fmla="*/ 166254 h 1149927"/>
              <a:gd name="connsiteX25" fmla="*/ 877968 w 9190695"/>
              <a:gd name="connsiteY25" fmla="*/ 124691 h 1149927"/>
              <a:gd name="connsiteX26" fmla="*/ 905677 w 9190695"/>
              <a:gd name="connsiteY26" fmla="*/ 13854 h 1149927"/>
              <a:gd name="connsiteX27" fmla="*/ 933386 w 9190695"/>
              <a:gd name="connsiteY27" fmla="*/ 55418 h 1149927"/>
              <a:gd name="connsiteX28" fmla="*/ 961095 w 9190695"/>
              <a:gd name="connsiteY28" fmla="*/ 152400 h 1149927"/>
              <a:gd name="connsiteX29" fmla="*/ 988804 w 9190695"/>
              <a:gd name="connsiteY29" fmla="*/ 235527 h 1149927"/>
              <a:gd name="connsiteX30" fmla="*/ 1002659 w 9190695"/>
              <a:gd name="connsiteY30" fmla="*/ 277091 h 1149927"/>
              <a:gd name="connsiteX31" fmla="*/ 1030368 w 9190695"/>
              <a:gd name="connsiteY31" fmla="*/ 249381 h 1149927"/>
              <a:gd name="connsiteX32" fmla="*/ 1044222 w 9190695"/>
              <a:gd name="connsiteY32" fmla="*/ 207818 h 1149927"/>
              <a:gd name="connsiteX33" fmla="*/ 1071931 w 9190695"/>
              <a:gd name="connsiteY33" fmla="*/ 166254 h 1149927"/>
              <a:gd name="connsiteX34" fmla="*/ 1099641 w 9190695"/>
              <a:gd name="connsiteY34" fmla="*/ 193963 h 1149927"/>
              <a:gd name="connsiteX35" fmla="*/ 1113495 w 9190695"/>
              <a:gd name="connsiteY35" fmla="*/ 235527 h 1149927"/>
              <a:gd name="connsiteX36" fmla="*/ 1155059 w 9190695"/>
              <a:gd name="connsiteY36" fmla="*/ 221672 h 1149927"/>
              <a:gd name="connsiteX37" fmla="*/ 1196622 w 9190695"/>
              <a:gd name="connsiteY37" fmla="*/ 277091 h 1149927"/>
              <a:gd name="connsiteX38" fmla="*/ 1210477 w 9190695"/>
              <a:gd name="connsiteY38" fmla="*/ 332509 h 1149927"/>
              <a:gd name="connsiteX39" fmla="*/ 1265895 w 9190695"/>
              <a:gd name="connsiteY39" fmla="*/ 249381 h 1149927"/>
              <a:gd name="connsiteX40" fmla="*/ 1307459 w 9190695"/>
              <a:gd name="connsiteY40" fmla="*/ 290945 h 1149927"/>
              <a:gd name="connsiteX41" fmla="*/ 1321313 w 9190695"/>
              <a:gd name="connsiteY41" fmla="*/ 332509 h 1149927"/>
              <a:gd name="connsiteX42" fmla="*/ 1390586 w 9190695"/>
              <a:gd name="connsiteY42" fmla="*/ 249381 h 1149927"/>
              <a:gd name="connsiteX43" fmla="*/ 1446004 w 9190695"/>
              <a:gd name="connsiteY43" fmla="*/ 277091 h 1149927"/>
              <a:gd name="connsiteX44" fmla="*/ 1542986 w 9190695"/>
              <a:gd name="connsiteY44" fmla="*/ 374072 h 1149927"/>
              <a:gd name="connsiteX45" fmla="*/ 1570695 w 9190695"/>
              <a:gd name="connsiteY45" fmla="*/ 332509 h 1149927"/>
              <a:gd name="connsiteX46" fmla="*/ 1626113 w 9190695"/>
              <a:gd name="connsiteY46" fmla="*/ 290945 h 1149927"/>
              <a:gd name="connsiteX47" fmla="*/ 1653822 w 9190695"/>
              <a:gd name="connsiteY47" fmla="*/ 332509 h 1149927"/>
              <a:gd name="connsiteX48" fmla="*/ 1695386 w 9190695"/>
              <a:gd name="connsiteY48" fmla="*/ 249381 h 1149927"/>
              <a:gd name="connsiteX49" fmla="*/ 1736950 w 9190695"/>
              <a:gd name="connsiteY49" fmla="*/ 235527 h 1149927"/>
              <a:gd name="connsiteX50" fmla="*/ 1750804 w 9190695"/>
              <a:gd name="connsiteY50" fmla="*/ 277091 h 1149927"/>
              <a:gd name="connsiteX51" fmla="*/ 1806222 w 9190695"/>
              <a:gd name="connsiteY51" fmla="*/ 360218 h 1149927"/>
              <a:gd name="connsiteX52" fmla="*/ 1820077 w 9190695"/>
              <a:gd name="connsiteY52" fmla="*/ 304800 h 1149927"/>
              <a:gd name="connsiteX53" fmla="*/ 1861641 w 9190695"/>
              <a:gd name="connsiteY53" fmla="*/ 318654 h 1149927"/>
              <a:gd name="connsiteX54" fmla="*/ 1917059 w 9190695"/>
              <a:gd name="connsiteY54" fmla="*/ 415636 h 1149927"/>
              <a:gd name="connsiteX55" fmla="*/ 1958622 w 9190695"/>
              <a:gd name="connsiteY55" fmla="*/ 387927 h 1149927"/>
              <a:gd name="connsiteX56" fmla="*/ 1972477 w 9190695"/>
              <a:gd name="connsiteY56" fmla="*/ 346363 h 1149927"/>
              <a:gd name="connsiteX57" fmla="*/ 2041750 w 9190695"/>
              <a:gd name="connsiteY57" fmla="*/ 332509 h 1149927"/>
              <a:gd name="connsiteX58" fmla="*/ 2152586 w 9190695"/>
              <a:gd name="connsiteY58" fmla="*/ 318654 h 1149927"/>
              <a:gd name="connsiteX59" fmla="*/ 2748331 w 9190695"/>
              <a:gd name="connsiteY59" fmla="*/ 332509 h 1149927"/>
              <a:gd name="connsiteX60" fmla="*/ 2817604 w 9190695"/>
              <a:gd name="connsiteY60" fmla="*/ 346363 h 1149927"/>
              <a:gd name="connsiteX61" fmla="*/ 3219386 w 9190695"/>
              <a:gd name="connsiteY61" fmla="*/ 332509 h 1149927"/>
              <a:gd name="connsiteX62" fmla="*/ 3579604 w 9190695"/>
              <a:gd name="connsiteY62" fmla="*/ 304800 h 1149927"/>
              <a:gd name="connsiteX63" fmla="*/ 4258477 w 9190695"/>
              <a:gd name="connsiteY63" fmla="*/ 290945 h 1149927"/>
              <a:gd name="connsiteX64" fmla="*/ 4771095 w 9190695"/>
              <a:gd name="connsiteY64" fmla="*/ 263236 h 1149927"/>
              <a:gd name="connsiteX65" fmla="*/ 6018004 w 9190695"/>
              <a:gd name="connsiteY65" fmla="*/ 235527 h 1149927"/>
              <a:gd name="connsiteX66" fmla="*/ 6433641 w 9190695"/>
              <a:gd name="connsiteY66" fmla="*/ 249381 h 1149927"/>
              <a:gd name="connsiteX67" fmla="*/ 6572186 w 9190695"/>
              <a:gd name="connsiteY67" fmla="*/ 263236 h 1149927"/>
              <a:gd name="connsiteX68" fmla="*/ 6738441 w 9190695"/>
              <a:gd name="connsiteY68" fmla="*/ 277091 h 1149927"/>
              <a:gd name="connsiteX69" fmla="*/ 6793859 w 9190695"/>
              <a:gd name="connsiteY69" fmla="*/ 304800 h 1149927"/>
              <a:gd name="connsiteX70" fmla="*/ 6863131 w 9190695"/>
              <a:gd name="connsiteY70" fmla="*/ 318654 h 1149927"/>
              <a:gd name="connsiteX71" fmla="*/ 7292622 w 9190695"/>
              <a:gd name="connsiteY71" fmla="*/ 304800 h 1149927"/>
              <a:gd name="connsiteX72" fmla="*/ 7334186 w 9190695"/>
              <a:gd name="connsiteY72" fmla="*/ 277091 h 1149927"/>
              <a:gd name="connsiteX73" fmla="*/ 7445022 w 9190695"/>
              <a:gd name="connsiteY73" fmla="*/ 263236 h 1149927"/>
              <a:gd name="connsiteX74" fmla="*/ 7542004 w 9190695"/>
              <a:gd name="connsiteY74" fmla="*/ 249381 h 1149927"/>
              <a:gd name="connsiteX75" fmla="*/ 7625131 w 9190695"/>
              <a:gd name="connsiteY75" fmla="*/ 193963 h 1149927"/>
              <a:gd name="connsiteX76" fmla="*/ 7638986 w 9190695"/>
              <a:gd name="connsiteY76" fmla="*/ 152400 h 1149927"/>
              <a:gd name="connsiteX77" fmla="*/ 7708259 w 9190695"/>
              <a:gd name="connsiteY77" fmla="*/ 83127 h 1149927"/>
              <a:gd name="connsiteX78" fmla="*/ 7763677 w 9190695"/>
              <a:gd name="connsiteY78" fmla="*/ 69272 h 1149927"/>
              <a:gd name="connsiteX79" fmla="*/ 7777531 w 9190695"/>
              <a:gd name="connsiteY79" fmla="*/ 110836 h 1149927"/>
              <a:gd name="connsiteX80" fmla="*/ 7819095 w 9190695"/>
              <a:gd name="connsiteY80" fmla="*/ 193963 h 1149927"/>
              <a:gd name="connsiteX81" fmla="*/ 7874513 w 9190695"/>
              <a:gd name="connsiteY81" fmla="*/ 207818 h 1149927"/>
              <a:gd name="connsiteX82" fmla="*/ 7929931 w 9190695"/>
              <a:gd name="connsiteY82" fmla="*/ 180109 h 1149927"/>
              <a:gd name="connsiteX83" fmla="*/ 7943786 w 9190695"/>
              <a:gd name="connsiteY83" fmla="*/ 83127 h 1149927"/>
              <a:gd name="connsiteX84" fmla="*/ 7971495 w 9190695"/>
              <a:gd name="connsiteY84" fmla="*/ 166254 h 1149927"/>
              <a:gd name="connsiteX85" fmla="*/ 8013059 w 9190695"/>
              <a:gd name="connsiteY85" fmla="*/ 207818 h 1149927"/>
              <a:gd name="connsiteX86" fmla="*/ 8040768 w 9190695"/>
              <a:gd name="connsiteY86" fmla="*/ 263236 h 1149927"/>
              <a:gd name="connsiteX87" fmla="*/ 8068477 w 9190695"/>
              <a:gd name="connsiteY87" fmla="*/ 304800 h 1149927"/>
              <a:gd name="connsiteX88" fmla="*/ 8082331 w 9190695"/>
              <a:gd name="connsiteY88" fmla="*/ 346363 h 1149927"/>
              <a:gd name="connsiteX89" fmla="*/ 8110041 w 9190695"/>
              <a:gd name="connsiteY89" fmla="*/ 318654 h 1149927"/>
              <a:gd name="connsiteX90" fmla="*/ 8137750 w 9190695"/>
              <a:gd name="connsiteY90" fmla="*/ 235527 h 1149927"/>
              <a:gd name="connsiteX91" fmla="*/ 8151604 w 9190695"/>
              <a:gd name="connsiteY91" fmla="*/ 193963 h 1149927"/>
              <a:gd name="connsiteX92" fmla="*/ 8179313 w 9190695"/>
              <a:gd name="connsiteY92" fmla="*/ 152400 h 1149927"/>
              <a:gd name="connsiteX93" fmla="*/ 8220877 w 9190695"/>
              <a:gd name="connsiteY93" fmla="*/ 180109 h 1149927"/>
              <a:gd name="connsiteX94" fmla="*/ 8248586 w 9190695"/>
              <a:gd name="connsiteY94" fmla="*/ 152400 h 1149927"/>
              <a:gd name="connsiteX95" fmla="*/ 8276295 w 9190695"/>
              <a:gd name="connsiteY95" fmla="*/ 193963 h 1149927"/>
              <a:gd name="connsiteX96" fmla="*/ 8317859 w 9190695"/>
              <a:gd name="connsiteY96" fmla="*/ 180109 h 1149927"/>
              <a:gd name="connsiteX97" fmla="*/ 8331713 w 9190695"/>
              <a:gd name="connsiteY97" fmla="*/ 138545 h 1149927"/>
              <a:gd name="connsiteX98" fmla="*/ 8359422 w 9190695"/>
              <a:gd name="connsiteY98" fmla="*/ 41563 h 1149927"/>
              <a:gd name="connsiteX99" fmla="*/ 8414841 w 9190695"/>
              <a:gd name="connsiteY99" fmla="*/ 0 h 1149927"/>
              <a:gd name="connsiteX100" fmla="*/ 8484113 w 9190695"/>
              <a:gd name="connsiteY100" fmla="*/ 96981 h 1149927"/>
              <a:gd name="connsiteX101" fmla="*/ 8539531 w 9190695"/>
              <a:gd name="connsiteY101" fmla="*/ 166254 h 1149927"/>
              <a:gd name="connsiteX102" fmla="*/ 8553386 w 9190695"/>
              <a:gd name="connsiteY102" fmla="*/ 207818 h 1149927"/>
              <a:gd name="connsiteX103" fmla="*/ 8581095 w 9190695"/>
              <a:gd name="connsiteY103" fmla="*/ 263236 h 1149927"/>
              <a:gd name="connsiteX104" fmla="*/ 8608804 w 9190695"/>
              <a:gd name="connsiteY104" fmla="*/ 221672 h 1149927"/>
              <a:gd name="connsiteX105" fmla="*/ 8650368 w 9190695"/>
              <a:gd name="connsiteY105" fmla="*/ 138545 h 1149927"/>
              <a:gd name="connsiteX106" fmla="*/ 8691931 w 9190695"/>
              <a:gd name="connsiteY106" fmla="*/ 152400 h 1149927"/>
              <a:gd name="connsiteX107" fmla="*/ 8747350 w 9190695"/>
              <a:gd name="connsiteY107" fmla="*/ 221672 h 1149927"/>
              <a:gd name="connsiteX108" fmla="*/ 8761204 w 9190695"/>
              <a:gd name="connsiteY108" fmla="*/ 263236 h 1149927"/>
              <a:gd name="connsiteX109" fmla="*/ 8816622 w 9190695"/>
              <a:gd name="connsiteY109" fmla="*/ 193963 h 1149927"/>
              <a:gd name="connsiteX110" fmla="*/ 8858186 w 9190695"/>
              <a:gd name="connsiteY110" fmla="*/ 235527 h 1149927"/>
              <a:gd name="connsiteX111" fmla="*/ 8899750 w 9190695"/>
              <a:gd name="connsiteY111" fmla="*/ 235527 h 1149927"/>
              <a:gd name="connsiteX112" fmla="*/ 8941313 w 9190695"/>
              <a:gd name="connsiteY112" fmla="*/ 235527 h 1149927"/>
              <a:gd name="connsiteX113" fmla="*/ 8982877 w 9190695"/>
              <a:gd name="connsiteY113" fmla="*/ 221672 h 1149927"/>
              <a:gd name="connsiteX114" fmla="*/ 8996731 w 9190695"/>
              <a:gd name="connsiteY114" fmla="*/ 180109 h 1149927"/>
              <a:gd name="connsiteX115" fmla="*/ 9107568 w 9190695"/>
              <a:gd name="connsiteY115" fmla="*/ 207818 h 1149927"/>
              <a:gd name="connsiteX116" fmla="*/ 9149131 w 9190695"/>
              <a:gd name="connsiteY116" fmla="*/ 249381 h 1149927"/>
              <a:gd name="connsiteX117" fmla="*/ 9162986 w 9190695"/>
              <a:gd name="connsiteY117" fmla="*/ 290945 h 1149927"/>
              <a:gd name="connsiteX118" fmla="*/ 9190695 w 9190695"/>
              <a:gd name="connsiteY118" fmla="*/ 692727 h 1149927"/>
              <a:gd name="connsiteX119" fmla="*/ 9052150 w 9190695"/>
              <a:gd name="connsiteY119" fmla="*/ 762000 h 1149927"/>
              <a:gd name="connsiteX120" fmla="*/ 8996731 w 9190695"/>
              <a:gd name="connsiteY120" fmla="*/ 803563 h 1149927"/>
              <a:gd name="connsiteX121" fmla="*/ 8899750 w 9190695"/>
              <a:gd name="connsiteY121" fmla="*/ 831272 h 1149927"/>
              <a:gd name="connsiteX122" fmla="*/ 8816622 w 9190695"/>
              <a:gd name="connsiteY122" fmla="*/ 858981 h 1149927"/>
              <a:gd name="connsiteX123" fmla="*/ 8775059 w 9190695"/>
              <a:gd name="connsiteY123" fmla="*/ 872836 h 1149927"/>
              <a:gd name="connsiteX124" fmla="*/ 8650368 w 9190695"/>
              <a:gd name="connsiteY124" fmla="*/ 900545 h 1149927"/>
              <a:gd name="connsiteX125" fmla="*/ 8525677 w 9190695"/>
              <a:gd name="connsiteY125" fmla="*/ 928254 h 1149927"/>
              <a:gd name="connsiteX126" fmla="*/ 8428695 w 9190695"/>
              <a:gd name="connsiteY126" fmla="*/ 942109 h 1149927"/>
              <a:gd name="connsiteX127" fmla="*/ 8387131 w 9190695"/>
              <a:gd name="connsiteY127" fmla="*/ 955963 h 1149927"/>
              <a:gd name="connsiteX128" fmla="*/ 7694404 w 9190695"/>
              <a:gd name="connsiteY128" fmla="*/ 983672 h 1149927"/>
              <a:gd name="connsiteX129" fmla="*/ 7306477 w 9190695"/>
              <a:gd name="connsiteY129" fmla="*/ 997527 h 1149927"/>
              <a:gd name="connsiteX130" fmla="*/ 7112513 w 9190695"/>
              <a:gd name="connsiteY130" fmla="*/ 1011381 h 1149927"/>
              <a:gd name="connsiteX131" fmla="*/ 6960113 w 9190695"/>
              <a:gd name="connsiteY131" fmla="*/ 1025236 h 1149927"/>
              <a:gd name="connsiteX132" fmla="*/ 6142695 w 9190695"/>
              <a:gd name="connsiteY132" fmla="*/ 1039091 h 1149927"/>
              <a:gd name="connsiteX133" fmla="*/ 6004150 w 9190695"/>
              <a:gd name="connsiteY133" fmla="*/ 1066800 h 1149927"/>
              <a:gd name="connsiteX134" fmla="*/ 5962586 w 9190695"/>
              <a:gd name="connsiteY134" fmla="*/ 1080654 h 1149927"/>
              <a:gd name="connsiteX135" fmla="*/ 5810186 w 9190695"/>
              <a:gd name="connsiteY135" fmla="*/ 1094509 h 1149927"/>
              <a:gd name="connsiteX136" fmla="*/ 5560804 w 9190695"/>
              <a:gd name="connsiteY136" fmla="*/ 1136072 h 1149927"/>
              <a:gd name="connsiteX137" fmla="*/ 5311422 w 9190695"/>
              <a:gd name="connsiteY137" fmla="*/ 1149927 h 1149927"/>
              <a:gd name="connsiteX138" fmla="*/ 3094695 w 9190695"/>
              <a:gd name="connsiteY138" fmla="*/ 1122218 h 1149927"/>
              <a:gd name="connsiteX139" fmla="*/ 2928441 w 9190695"/>
              <a:gd name="connsiteY139" fmla="*/ 1108363 h 1149927"/>
              <a:gd name="connsiteX140" fmla="*/ 2692913 w 9190695"/>
              <a:gd name="connsiteY140" fmla="*/ 1080654 h 1149927"/>
              <a:gd name="connsiteX141" fmla="*/ 2346550 w 9190695"/>
              <a:gd name="connsiteY141" fmla="*/ 1066800 h 1149927"/>
              <a:gd name="connsiteX142" fmla="*/ 2152586 w 9190695"/>
              <a:gd name="connsiteY142" fmla="*/ 1052945 h 1149927"/>
              <a:gd name="connsiteX143" fmla="*/ 1833931 w 9190695"/>
              <a:gd name="connsiteY143" fmla="*/ 1039091 h 1149927"/>
              <a:gd name="connsiteX144" fmla="*/ 1542986 w 9190695"/>
              <a:gd name="connsiteY144" fmla="*/ 1011381 h 1149927"/>
              <a:gd name="connsiteX145" fmla="*/ 1085786 w 9190695"/>
              <a:gd name="connsiteY145" fmla="*/ 983672 h 1149927"/>
              <a:gd name="connsiteX146" fmla="*/ 988804 w 9190695"/>
              <a:gd name="connsiteY146" fmla="*/ 969818 h 1149927"/>
              <a:gd name="connsiteX147" fmla="*/ 462331 w 9190695"/>
              <a:gd name="connsiteY147" fmla="*/ 955963 h 1149927"/>
              <a:gd name="connsiteX148" fmla="*/ 60550 w 9190695"/>
              <a:gd name="connsiteY148" fmla="*/ 942109 h 1149927"/>
              <a:gd name="connsiteX149" fmla="*/ 18986 w 9190695"/>
              <a:gd name="connsiteY149" fmla="*/ 928254 h 1149927"/>
              <a:gd name="connsiteX150" fmla="*/ 5131 w 9190695"/>
              <a:gd name="connsiteY150" fmla="*/ 886691 h 1149927"/>
              <a:gd name="connsiteX151" fmla="*/ 5131 w 9190695"/>
              <a:gd name="connsiteY151" fmla="*/ 457200 h 114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9190695" h="1149927">
                <a:moveTo>
                  <a:pt x="5131" y="457200"/>
                </a:moveTo>
                <a:cubicBezTo>
                  <a:pt x="16677" y="371763"/>
                  <a:pt x="55846" y="405001"/>
                  <a:pt x="74404" y="374072"/>
                </a:cubicBezTo>
                <a:cubicBezTo>
                  <a:pt x="84201" y="357744"/>
                  <a:pt x="80758" y="336156"/>
                  <a:pt x="88259" y="318654"/>
                </a:cubicBezTo>
                <a:cubicBezTo>
                  <a:pt x="94818" y="303349"/>
                  <a:pt x="106732" y="290945"/>
                  <a:pt x="115968" y="277091"/>
                </a:cubicBezTo>
                <a:cubicBezTo>
                  <a:pt x="148942" y="178167"/>
                  <a:pt x="127475" y="218266"/>
                  <a:pt x="171386" y="152400"/>
                </a:cubicBezTo>
                <a:cubicBezTo>
                  <a:pt x="181985" y="110004"/>
                  <a:pt x="181057" y="87311"/>
                  <a:pt x="212950" y="55418"/>
                </a:cubicBezTo>
                <a:cubicBezTo>
                  <a:pt x="224724" y="43644"/>
                  <a:pt x="240659" y="36945"/>
                  <a:pt x="254513" y="27709"/>
                </a:cubicBezTo>
                <a:cubicBezTo>
                  <a:pt x="292932" y="142962"/>
                  <a:pt x="234467" y="-40689"/>
                  <a:pt x="282222" y="166254"/>
                </a:cubicBezTo>
                <a:cubicBezTo>
                  <a:pt x="288790" y="194714"/>
                  <a:pt x="289278" y="228728"/>
                  <a:pt x="309931" y="249381"/>
                </a:cubicBezTo>
                <a:lnTo>
                  <a:pt x="337641" y="277091"/>
                </a:lnTo>
                <a:cubicBezTo>
                  <a:pt x="346877" y="258618"/>
                  <a:pt x="355103" y="239604"/>
                  <a:pt x="365350" y="221672"/>
                </a:cubicBezTo>
                <a:cubicBezTo>
                  <a:pt x="373611" y="207215"/>
                  <a:pt x="376408" y="180109"/>
                  <a:pt x="393059" y="180109"/>
                </a:cubicBezTo>
                <a:cubicBezTo>
                  <a:pt x="407663" y="180109"/>
                  <a:pt x="397790" y="210268"/>
                  <a:pt x="406913" y="221672"/>
                </a:cubicBezTo>
                <a:cubicBezTo>
                  <a:pt x="417315" y="234674"/>
                  <a:pt x="434622" y="240145"/>
                  <a:pt x="448477" y="249381"/>
                </a:cubicBezTo>
                <a:cubicBezTo>
                  <a:pt x="462332" y="244763"/>
                  <a:pt x="478637" y="244650"/>
                  <a:pt x="490041" y="235527"/>
                </a:cubicBezTo>
                <a:cubicBezTo>
                  <a:pt x="503043" y="225125"/>
                  <a:pt x="505976" y="205737"/>
                  <a:pt x="517750" y="193963"/>
                </a:cubicBezTo>
                <a:cubicBezTo>
                  <a:pt x="529524" y="182189"/>
                  <a:pt x="545459" y="175490"/>
                  <a:pt x="559313" y="166254"/>
                </a:cubicBezTo>
                <a:cubicBezTo>
                  <a:pt x="568549" y="184727"/>
                  <a:pt x="582378" y="201548"/>
                  <a:pt x="587022" y="221672"/>
                </a:cubicBezTo>
                <a:cubicBezTo>
                  <a:pt x="616937" y="351300"/>
                  <a:pt x="568326" y="389764"/>
                  <a:pt x="642441" y="290945"/>
                </a:cubicBezTo>
                <a:cubicBezTo>
                  <a:pt x="647059" y="277090"/>
                  <a:pt x="648194" y="261532"/>
                  <a:pt x="656295" y="249381"/>
                </a:cubicBezTo>
                <a:cubicBezTo>
                  <a:pt x="667163" y="233078"/>
                  <a:pt x="685316" y="222870"/>
                  <a:pt x="697859" y="207818"/>
                </a:cubicBezTo>
                <a:cubicBezTo>
                  <a:pt x="708519" y="195026"/>
                  <a:pt x="716332" y="180109"/>
                  <a:pt x="725568" y="166254"/>
                </a:cubicBezTo>
                <a:cubicBezTo>
                  <a:pt x="789087" y="261532"/>
                  <a:pt x="770455" y="217788"/>
                  <a:pt x="794841" y="290945"/>
                </a:cubicBezTo>
                <a:cubicBezTo>
                  <a:pt x="808695" y="281709"/>
                  <a:pt x="826002" y="276238"/>
                  <a:pt x="836404" y="263236"/>
                </a:cubicBezTo>
                <a:cubicBezTo>
                  <a:pt x="843787" y="254007"/>
                  <a:pt x="863006" y="170130"/>
                  <a:pt x="864113" y="166254"/>
                </a:cubicBezTo>
                <a:cubicBezTo>
                  <a:pt x="868125" y="152212"/>
                  <a:pt x="874426" y="138859"/>
                  <a:pt x="877968" y="124691"/>
                </a:cubicBezTo>
                <a:lnTo>
                  <a:pt x="905677" y="13854"/>
                </a:lnTo>
                <a:cubicBezTo>
                  <a:pt x="914913" y="27709"/>
                  <a:pt x="925939" y="40525"/>
                  <a:pt x="933386" y="55418"/>
                </a:cubicBezTo>
                <a:cubicBezTo>
                  <a:pt x="945030" y="78705"/>
                  <a:pt x="954434" y="130196"/>
                  <a:pt x="961095" y="152400"/>
                </a:cubicBezTo>
                <a:cubicBezTo>
                  <a:pt x="969488" y="180376"/>
                  <a:pt x="979568" y="207818"/>
                  <a:pt x="988804" y="235527"/>
                </a:cubicBezTo>
                <a:lnTo>
                  <a:pt x="1002659" y="277091"/>
                </a:lnTo>
                <a:cubicBezTo>
                  <a:pt x="1011895" y="267854"/>
                  <a:pt x="1023648" y="260582"/>
                  <a:pt x="1030368" y="249381"/>
                </a:cubicBezTo>
                <a:cubicBezTo>
                  <a:pt x="1037881" y="236858"/>
                  <a:pt x="1037691" y="220880"/>
                  <a:pt x="1044222" y="207818"/>
                </a:cubicBezTo>
                <a:cubicBezTo>
                  <a:pt x="1051669" y="192925"/>
                  <a:pt x="1062695" y="180109"/>
                  <a:pt x="1071931" y="166254"/>
                </a:cubicBezTo>
                <a:cubicBezTo>
                  <a:pt x="1081168" y="175490"/>
                  <a:pt x="1092920" y="182762"/>
                  <a:pt x="1099641" y="193963"/>
                </a:cubicBezTo>
                <a:cubicBezTo>
                  <a:pt x="1107155" y="206486"/>
                  <a:pt x="1100433" y="228996"/>
                  <a:pt x="1113495" y="235527"/>
                </a:cubicBezTo>
                <a:cubicBezTo>
                  <a:pt x="1126557" y="242058"/>
                  <a:pt x="1141204" y="226290"/>
                  <a:pt x="1155059" y="221672"/>
                </a:cubicBezTo>
                <a:cubicBezTo>
                  <a:pt x="1168913" y="240145"/>
                  <a:pt x="1186295" y="256438"/>
                  <a:pt x="1196622" y="277091"/>
                </a:cubicBezTo>
                <a:cubicBezTo>
                  <a:pt x="1205137" y="294122"/>
                  <a:pt x="1192798" y="339581"/>
                  <a:pt x="1210477" y="332509"/>
                </a:cubicBezTo>
                <a:cubicBezTo>
                  <a:pt x="1241397" y="320141"/>
                  <a:pt x="1265895" y="249381"/>
                  <a:pt x="1265895" y="249381"/>
                </a:cubicBezTo>
                <a:cubicBezTo>
                  <a:pt x="1279750" y="263236"/>
                  <a:pt x="1296591" y="274642"/>
                  <a:pt x="1307459" y="290945"/>
                </a:cubicBezTo>
                <a:cubicBezTo>
                  <a:pt x="1315560" y="303096"/>
                  <a:pt x="1306709" y="332509"/>
                  <a:pt x="1321313" y="332509"/>
                </a:cubicBezTo>
                <a:cubicBezTo>
                  <a:pt x="1339093" y="332509"/>
                  <a:pt x="1382227" y="261919"/>
                  <a:pt x="1390586" y="249381"/>
                </a:cubicBezTo>
                <a:cubicBezTo>
                  <a:pt x="1409059" y="258618"/>
                  <a:pt x="1430019" y="264013"/>
                  <a:pt x="1446004" y="277091"/>
                </a:cubicBezTo>
                <a:cubicBezTo>
                  <a:pt x="1481387" y="306041"/>
                  <a:pt x="1542986" y="374072"/>
                  <a:pt x="1542986" y="374072"/>
                </a:cubicBezTo>
                <a:cubicBezTo>
                  <a:pt x="1552222" y="360218"/>
                  <a:pt x="1564848" y="348100"/>
                  <a:pt x="1570695" y="332509"/>
                </a:cubicBezTo>
                <a:cubicBezTo>
                  <a:pt x="1599800" y="254898"/>
                  <a:pt x="1556483" y="244524"/>
                  <a:pt x="1626113" y="290945"/>
                </a:cubicBezTo>
                <a:cubicBezTo>
                  <a:pt x="1635349" y="304800"/>
                  <a:pt x="1637171" y="332509"/>
                  <a:pt x="1653822" y="332509"/>
                </a:cubicBezTo>
                <a:cubicBezTo>
                  <a:pt x="1679517" y="332509"/>
                  <a:pt x="1685137" y="259630"/>
                  <a:pt x="1695386" y="249381"/>
                </a:cubicBezTo>
                <a:cubicBezTo>
                  <a:pt x="1705713" y="239054"/>
                  <a:pt x="1723095" y="240145"/>
                  <a:pt x="1736950" y="235527"/>
                </a:cubicBezTo>
                <a:cubicBezTo>
                  <a:pt x="1741568" y="249382"/>
                  <a:pt x="1743712" y="264325"/>
                  <a:pt x="1750804" y="277091"/>
                </a:cubicBezTo>
                <a:cubicBezTo>
                  <a:pt x="1766977" y="306202"/>
                  <a:pt x="1806222" y="360218"/>
                  <a:pt x="1806222" y="360218"/>
                </a:cubicBezTo>
                <a:cubicBezTo>
                  <a:pt x="1810840" y="341745"/>
                  <a:pt x="1804844" y="316225"/>
                  <a:pt x="1820077" y="304800"/>
                </a:cubicBezTo>
                <a:cubicBezTo>
                  <a:pt x="1831760" y="296038"/>
                  <a:pt x="1850237" y="309531"/>
                  <a:pt x="1861641" y="318654"/>
                </a:cubicBezTo>
                <a:cubicBezTo>
                  <a:pt x="1877959" y="331708"/>
                  <a:pt x="1910241" y="402001"/>
                  <a:pt x="1917059" y="415636"/>
                </a:cubicBezTo>
                <a:cubicBezTo>
                  <a:pt x="1930913" y="406400"/>
                  <a:pt x="1948220" y="400929"/>
                  <a:pt x="1958622" y="387927"/>
                </a:cubicBezTo>
                <a:cubicBezTo>
                  <a:pt x="1967745" y="376523"/>
                  <a:pt x="1960326" y="354464"/>
                  <a:pt x="1972477" y="346363"/>
                </a:cubicBezTo>
                <a:cubicBezTo>
                  <a:pt x="1992070" y="333301"/>
                  <a:pt x="2018476" y="336090"/>
                  <a:pt x="2041750" y="332509"/>
                </a:cubicBezTo>
                <a:cubicBezTo>
                  <a:pt x="2078550" y="326847"/>
                  <a:pt x="2115641" y="323272"/>
                  <a:pt x="2152586" y="318654"/>
                </a:cubicBezTo>
                <a:lnTo>
                  <a:pt x="2748331" y="332509"/>
                </a:lnTo>
                <a:cubicBezTo>
                  <a:pt x="2771859" y="333489"/>
                  <a:pt x="2794056" y="346363"/>
                  <a:pt x="2817604" y="346363"/>
                </a:cubicBezTo>
                <a:cubicBezTo>
                  <a:pt x="2951611" y="346363"/>
                  <a:pt x="3085459" y="337127"/>
                  <a:pt x="3219386" y="332509"/>
                </a:cubicBezTo>
                <a:cubicBezTo>
                  <a:pt x="3375392" y="301307"/>
                  <a:pt x="3300074" y="312787"/>
                  <a:pt x="3579604" y="304800"/>
                </a:cubicBezTo>
                <a:lnTo>
                  <a:pt x="4258477" y="290945"/>
                </a:lnTo>
                <a:cubicBezTo>
                  <a:pt x="4514996" y="267626"/>
                  <a:pt x="4396534" y="275722"/>
                  <a:pt x="4771095" y="263236"/>
                </a:cubicBezTo>
                <a:cubicBezTo>
                  <a:pt x="5315835" y="245077"/>
                  <a:pt x="5389484" y="246750"/>
                  <a:pt x="6018004" y="235527"/>
                </a:cubicBezTo>
                <a:lnTo>
                  <a:pt x="6433641" y="249381"/>
                </a:lnTo>
                <a:cubicBezTo>
                  <a:pt x="6479995" y="251699"/>
                  <a:pt x="6525965" y="259034"/>
                  <a:pt x="6572186" y="263236"/>
                </a:cubicBezTo>
                <a:lnTo>
                  <a:pt x="6738441" y="277091"/>
                </a:lnTo>
                <a:cubicBezTo>
                  <a:pt x="6756914" y="286327"/>
                  <a:pt x="6774266" y="298269"/>
                  <a:pt x="6793859" y="304800"/>
                </a:cubicBezTo>
                <a:cubicBezTo>
                  <a:pt x="6816199" y="312246"/>
                  <a:pt x="6839583" y="318654"/>
                  <a:pt x="6863131" y="318654"/>
                </a:cubicBezTo>
                <a:cubicBezTo>
                  <a:pt x="7006369" y="318654"/>
                  <a:pt x="7149458" y="309418"/>
                  <a:pt x="7292622" y="304800"/>
                </a:cubicBezTo>
                <a:cubicBezTo>
                  <a:pt x="7306477" y="295564"/>
                  <a:pt x="7318122" y="281472"/>
                  <a:pt x="7334186" y="277091"/>
                </a:cubicBezTo>
                <a:cubicBezTo>
                  <a:pt x="7370107" y="267294"/>
                  <a:pt x="7408116" y="268157"/>
                  <a:pt x="7445022" y="263236"/>
                </a:cubicBezTo>
                <a:lnTo>
                  <a:pt x="7542004" y="249381"/>
                </a:lnTo>
                <a:cubicBezTo>
                  <a:pt x="7569713" y="230908"/>
                  <a:pt x="7614600" y="225556"/>
                  <a:pt x="7625131" y="193963"/>
                </a:cubicBezTo>
                <a:cubicBezTo>
                  <a:pt x="7629749" y="180109"/>
                  <a:pt x="7632455" y="165462"/>
                  <a:pt x="7638986" y="152400"/>
                </a:cubicBezTo>
                <a:cubicBezTo>
                  <a:pt x="7655780" y="118812"/>
                  <a:pt x="7672991" y="98242"/>
                  <a:pt x="7708259" y="83127"/>
                </a:cubicBezTo>
                <a:cubicBezTo>
                  <a:pt x="7725761" y="75626"/>
                  <a:pt x="7745204" y="73890"/>
                  <a:pt x="7763677" y="69272"/>
                </a:cubicBezTo>
                <a:cubicBezTo>
                  <a:pt x="7768295" y="83127"/>
                  <a:pt x="7771000" y="97774"/>
                  <a:pt x="7777531" y="110836"/>
                </a:cubicBezTo>
                <a:cubicBezTo>
                  <a:pt x="7831247" y="218268"/>
                  <a:pt x="7784272" y="89491"/>
                  <a:pt x="7819095" y="193963"/>
                </a:cubicBezTo>
                <a:cubicBezTo>
                  <a:pt x="7943243" y="111199"/>
                  <a:pt x="7793621" y="191639"/>
                  <a:pt x="7874513" y="207818"/>
                </a:cubicBezTo>
                <a:cubicBezTo>
                  <a:pt x="7894765" y="211869"/>
                  <a:pt x="7911458" y="189345"/>
                  <a:pt x="7929931" y="180109"/>
                </a:cubicBezTo>
                <a:cubicBezTo>
                  <a:pt x="7934549" y="147782"/>
                  <a:pt x="7912806" y="93454"/>
                  <a:pt x="7943786" y="83127"/>
                </a:cubicBezTo>
                <a:cubicBezTo>
                  <a:pt x="7971495" y="73890"/>
                  <a:pt x="7950842" y="145601"/>
                  <a:pt x="7971495" y="166254"/>
                </a:cubicBezTo>
                <a:cubicBezTo>
                  <a:pt x="7985350" y="180109"/>
                  <a:pt x="8001671" y="191874"/>
                  <a:pt x="8013059" y="207818"/>
                </a:cubicBezTo>
                <a:cubicBezTo>
                  <a:pt x="8025063" y="224624"/>
                  <a:pt x="8030521" y="245304"/>
                  <a:pt x="8040768" y="263236"/>
                </a:cubicBezTo>
                <a:cubicBezTo>
                  <a:pt x="8049029" y="277693"/>
                  <a:pt x="8059241" y="290945"/>
                  <a:pt x="8068477" y="304800"/>
                </a:cubicBezTo>
                <a:cubicBezTo>
                  <a:pt x="8073095" y="318654"/>
                  <a:pt x="8068477" y="341745"/>
                  <a:pt x="8082331" y="346363"/>
                </a:cubicBezTo>
                <a:cubicBezTo>
                  <a:pt x="8094723" y="350494"/>
                  <a:pt x="8104199" y="330337"/>
                  <a:pt x="8110041" y="318654"/>
                </a:cubicBezTo>
                <a:cubicBezTo>
                  <a:pt x="8123103" y="292530"/>
                  <a:pt x="8128514" y="263236"/>
                  <a:pt x="8137750" y="235527"/>
                </a:cubicBezTo>
                <a:cubicBezTo>
                  <a:pt x="8142368" y="221672"/>
                  <a:pt x="8143503" y="206114"/>
                  <a:pt x="8151604" y="193963"/>
                </a:cubicBezTo>
                <a:lnTo>
                  <a:pt x="8179313" y="152400"/>
                </a:lnTo>
                <a:cubicBezTo>
                  <a:pt x="8193168" y="161636"/>
                  <a:pt x="8210475" y="167107"/>
                  <a:pt x="8220877" y="180109"/>
                </a:cubicBezTo>
                <a:cubicBezTo>
                  <a:pt x="8248142" y="214190"/>
                  <a:pt x="8222249" y="284079"/>
                  <a:pt x="8248586" y="152400"/>
                </a:cubicBezTo>
                <a:cubicBezTo>
                  <a:pt x="8257822" y="166254"/>
                  <a:pt x="8260835" y="187779"/>
                  <a:pt x="8276295" y="193963"/>
                </a:cubicBezTo>
                <a:cubicBezTo>
                  <a:pt x="8289855" y="199387"/>
                  <a:pt x="8307532" y="190436"/>
                  <a:pt x="8317859" y="180109"/>
                </a:cubicBezTo>
                <a:cubicBezTo>
                  <a:pt x="8328186" y="169782"/>
                  <a:pt x="8327701" y="152587"/>
                  <a:pt x="8331713" y="138545"/>
                </a:cubicBezTo>
                <a:cubicBezTo>
                  <a:pt x="8332609" y="135409"/>
                  <a:pt x="8352203" y="50226"/>
                  <a:pt x="8359422" y="41563"/>
                </a:cubicBezTo>
                <a:cubicBezTo>
                  <a:pt x="8374205" y="23824"/>
                  <a:pt x="8396368" y="13854"/>
                  <a:pt x="8414841" y="0"/>
                </a:cubicBezTo>
                <a:cubicBezTo>
                  <a:pt x="8532599" y="39252"/>
                  <a:pt x="8354813" y="-32324"/>
                  <a:pt x="8484113" y="96981"/>
                </a:cubicBezTo>
                <a:cubicBezTo>
                  <a:pt x="8509884" y="122753"/>
                  <a:pt x="8522054" y="131301"/>
                  <a:pt x="8539531" y="166254"/>
                </a:cubicBezTo>
                <a:cubicBezTo>
                  <a:pt x="8546062" y="179316"/>
                  <a:pt x="8547633" y="194395"/>
                  <a:pt x="8553386" y="207818"/>
                </a:cubicBezTo>
                <a:cubicBezTo>
                  <a:pt x="8561522" y="226801"/>
                  <a:pt x="8571859" y="244763"/>
                  <a:pt x="8581095" y="263236"/>
                </a:cubicBezTo>
                <a:cubicBezTo>
                  <a:pt x="8590331" y="249381"/>
                  <a:pt x="8601357" y="236565"/>
                  <a:pt x="8608804" y="221672"/>
                </a:cubicBezTo>
                <a:cubicBezTo>
                  <a:pt x="8666165" y="106951"/>
                  <a:pt x="8570957" y="257663"/>
                  <a:pt x="8650368" y="138545"/>
                </a:cubicBezTo>
                <a:cubicBezTo>
                  <a:pt x="8664222" y="143163"/>
                  <a:pt x="8679408" y="144886"/>
                  <a:pt x="8691931" y="152400"/>
                </a:cubicBezTo>
                <a:cubicBezTo>
                  <a:pt x="8713868" y="165562"/>
                  <a:pt x="8734763" y="202792"/>
                  <a:pt x="8747350" y="221672"/>
                </a:cubicBezTo>
                <a:cubicBezTo>
                  <a:pt x="8751968" y="235527"/>
                  <a:pt x="8747036" y="259694"/>
                  <a:pt x="8761204" y="263236"/>
                </a:cubicBezTo>
                <a:cubicBezTo>
                  <a:pt x="8799770" y="272878"/>
                  <a:pt x="8810790" y="211460"/>
                  <a:pt x="8816622" y="193963"/>
                </a:cubicBezTo>
                <a:cubicBezTo>
                  <a:pt x="8830477" y="207818"/>
                  <a:pt x="8847317" y="219224"/>
                  <a:pt x="8858186" y="235527"/>
                </a:cubicBezTo>
                <a:cubicBezTo>
                  <a:pt x="8886867" y="278548"/>
                  <a:pt x="8853040" y="305592"/>
                  <a:pt x="8899750" y="235527"/>
                </a:cubicBezTo>
                <a:cubicBezTo>
                  <a:pt x="8929030" y="147682"/>
                  <a:pt x="8893918" y="216569"/>
                  <a:pt x="8941313" y="235527"/>
                </a:cubicBezTo>
                <a:cubicBezTo>
                  <a:pt x="8954873" y="240951"/>
                  <a:pt x="8969022" y="226290"/>
                  <a:pt x="8982877" y="221672"/>
                </a:cubicBezTo>
                <a:cubicBezTo>
                  <a:pt x="8987495" y="207818"/>
                  <a:pt x="8982877" y="184727"/>
                  <a:pt x="8996731" y="180109"/>
                </a:cubicBezTo>
                <a:cubicBezTo>
                  <a:pt x="9013452" y="174535"/>
                  <a:pt x="9085137" y="200341"/>
                  <a:pt x="9107568" y="207818"/>
                </a:cubicBezTo>
                <a:cubicBezTo>
                  <a:pt x="9121422" y="221672"/>
                  <a:pt x="9138263" y="233079"/>
                  <a:pt x="9149131" y="249381"/>
                </a:cubicBezTo>
                <a:cubicBezTo>
                  <a:pt x="9157232" y="261532"/>
                  <a:pt x="9161907" y="276381"/>
                  <a:pt x="9162986" y="290945"/>
                </a:cubicBezTo>
                <a:cubicBezTo>
                  <a:pt x="9196148" y="738620"/>
                  <a:pt x="9151196" y="495223"/>
                  <a:pt x="9190695" y="692727"/>
                </a:cubicBezTo>
                <a:cubicBezTo>
                  <a:pt x="9091725" y="758707"/>
                  <a:pt x="9139876" y="740068"/>
                  <a:pt x="9052150" y="762000"/>
                </a:cubicBezTo>
                <a:cubicBezTo>
                  <a:pt x="9033677" y="775854"/>
                  <a:pt x="9016780" y="792107"/>
                  <a:pt x="8996731" y="803563"/>
                </a:cubicBezTo>
                <a:cubicBezTo>
                  <a:pt x="8979572" y="813368"/>
                  <a:pt x="8913964" y="827008"/>
                  <a:pt x="8899750" y="831272"/>
                </a:cubicBezTo>
                <a:cubicBezTo>
                  <a:pt x="8871774" y="839665"/>
                  <a:pt x="8844331" y="849744"/>
                  <a:pt x="8816622" y="858981"/>
                </a:cubicBezTo>
                <a:cubicBezTo>
                  <a:pt x="8802768" y="863599"/>
                  <a:pt x="8789227" y="869294"/>
                  <a:pt x="8775059" y="872836"/>
                </a:cubicBezTo>
                <a:cubicBezTo>
                  <a:pt x="8639906" y="906625"/>
                  <a:pt x="8808668" y="865367"/>
                  <a:pt x="8650368" y="900545"/>
                </a:cubicBezTo>
                <a:cubicBezTo>
                  <a:pt x="8575617" y="917156"/>
                  <a:pt x="8609278" y="914321"/>
                  <a:pt x="8525677" y="928254"/>
                </a:cubicBezTo>
                <a:cubicBezTo>
                  <a:pt x="8493466" y="933623"/>
                  <a:pt x="8461022" y="937491"/>
                  <a:pt x="8428695" y="942109"/>
                </a:cubicBezTo>
                <a:cubicBezTo>
                  <a:pt x="8414840" y="946727"/>
                  <a:pt x="8401451" y="953099"/>
                  <a:pt x="8387131" y="955963"/>
                </a:cubicBezTo>
                <a:cubicBezTo>
                  <a:pt x="8188191" y="995751"/>
                  <a:pt x="7746877" y="982194"/>
                  <a:pt x="7694404" y="983672"/>
                </a:cubicBezTo>
                <a:lnTo>
                  <a:pt x="7306477" y="997527"/>
                </a:lnTo>
                <a:cubicBezTo>
                  <a:pt x="7241731" y="1000610"/>
                  <a:pt x="7177126" y="1006212"/>
                  <a:pt x="7112513" y="1011381"/>
                </a:cubicBezTo>
                <a:cubicBezTo>
                  <a:pt x="7061666" y="1015449"/>
                  <a:pt x="7011102" y="1023779"/>
                  <a:pt x="6960113" y="1025236"/>
                </a:cubicBezTo>
                <a:cubicBezTo>
                  <a:pt x="6687712" y="1033019"/>
                  <a:pt x="6415168" y="1034473"/>
                  <a:pt x="6142695" y="1039091"/>
                </a:cubicBezTo>
                <a:cubicBezTo>
                  <a:pt x="6048792" y="1070390"/>
                  <a:pt x="6163348" y="1034960"/>
                  <a:pt x="6004150" y="1066800"/>
                </a:cubicBezTo>
                <a:cubicBezTo>
                  <a:pt x="5989830" y="1069664"/>
                  <a:pt x="5977043" y="1078589"/>
                  <a:pt x="5962586" y="1080654"/>
                </a:cubicBezTo>
                <a:cubicBezTo>
                  <a:pt x="5912089" y="1087868"/>
                  <a:pt x="5860846" y="1088549"/>
                  <a:pt x="5810186" y="1094509"/>
                </a:cubicBezTo>
                <a:cubicBezTo>
                  <a:pt x="5726268" y="1104382"/>
                  <a:pt x="5645262" y="1129315"/>
                  <a:pt x="5560804" y="1136072"/>
                </a:cubicBezTo>
                <a:cubicBezTo>
                  <a:pt x="5477814" y="1142711"/>
                  <a:pt x="5394549" y="1145309"/>
                  <a:pt x="5311422" y="1149927"/>
                </a:cubicBezTo>
                <a:lnTo>
                  <a:pt x="3094695" y="1122218"/>
                </a:lnTo>
                <a:cubicBezTo>
                  <a:pt x="3039108" y="1120630"/>
                  <a:pt x="2983746" y="1114185"/>
                  <a:pt x="2928441" y="1108363"/>
                </a:cubicBezTo>
                <a:cubicBezTo>
                  <a:pt x="2781055" y="1092849"/>
                  <a:pt x="2870288" y="1090790"/>
                  <a:pt x="2692913" y="1080654"/>
                </a:cubicBezTo>
                <a:cubicBezTo>
                  <a:pt x="2577555" y="1074062"/>
                  <a:pt x="2461945" y="1072718"/>
                  <a:pt x="2346550" y="1066800"/>
                </a:cubicBezTo>
                <a:cubicBezTo>
                  <a:pt x="2281816" y="1063480"/>
                  <a:pt x="2217311" y="1056444"/>
                  <a:pt x="2152586" y="1052945"/>
                </a:cubicBezTo>
                <a:cubicBezTo>
                  <a:pt x="2046422" y="1047206"/>
                  <a:pt x="1940086" y="1044988"/>
                  <a:pt x="1833931" y="1039091"/>
                </a:cubicBezTo>
                <a:cubicBezTo>
                  <a:pt x="1108669" y="998799"/>
                  <a:pt x="2027709" y="1047286"/>
                  <a:pt x="1542986" y="1011381"/>
                </a:cubicBezTo>
                <a:cubicBezTo>
                  <a:pt x="1312116" y="994280"/>
                  <a:pt x="1295766" y="1003670"/>
                  <a:pt x="1085786" y="983672"/>
                </a:cubicBezTo>
                <a:cubicBezTo>
                  <a:pt x="1053278" y="980576"/>
                  <a:pt x="1021427" y="971268"/>
                  <a:pt x="988804" y="969818"/>
                </a:cubicBezTo>
                <a:cubicBezTo>
                  <a:pt x="813425" y="962023"/>
                  <a:pt x="637805" y="961201"/>
                  <a:pt x="462331" y="955963"/>
                </a:cubicBezTo>
                <a:lnTo>
                  <a:pt x="60550" y="942109"/>
                </a:lnTo>
                <a:cubicBezTo>
                  <a:pt x="46695" y="937491"/>
                  <a:pt x="29313" y="938581"/>
                  <a:pt x="18986" y="928254"/>
                </a:cubicBezTo>
                <a:cubicBezTo>
                  <a:pt x="8659" y="917928"/>
                  <a:pt x="5131" y="901295"/>
                  <a:pt x="5131" y="886691"/>
                </a:cubicBezTo>
                <a:cubicBezTo>
                  <a:pt x="5131" y="748068"/>
                  <a:pt x="-6415" y="542637"/>
                  <a:pt x="5131" y="457200"/>
                </a:cubicBezTo>
                <a:close/>
              </a:path>
            </a:pathLst>
          </a:cu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-19325" y="5661248"/>
            <a:ext cx="9191034" cy="12272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48" y="669848"/>
            <a:ext cx="7168304" cy="5711480"/>
          </a:xfrm>
          <a:prstGeom prst="rect">
            <a:avLst/>
          </a:prstGeom>
        </p:spPr>
      </p:pic>
      <p:sp>
        <p:nvSpPr>
          <p:cNvPr id="3" name="2 Rectángulo redondeado"/>
          <p:cNvSpPr/>
          <p:nvPr/>
        </p:nvSpPr>
        <p:spPr>
          <a:xfrm>
            <a:off x="2195736" y="1916832"/>
            <a:ext cx="1447036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Miss White</a:t>
            </a:r>
            <a:endParaRPr lang="es-ES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2418498" y="4062822"/>
            <a:ext cx="1217398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Mr</a:t>
            </a:r>
            <a:r>
              <a:rPr lang="es-ES_tradnl" dirty="0" smtClean="0"/>
              <a:t> Smith</a:t>
            </a:r>
            <a:endParaRPr lang="es-ES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6228184" y="1916832"/>
            <a:ext cx="1591052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Grahams</a:t>
            </a:r>
            <a:endParaRPr lang="es-ES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6568721" y="4149080"/>
            <a:ext cx="1217398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Mr</a:t>
            </a:r>
            <a:r>
              <a:rPr lang="es-ES_tradnl" dirty="0" smtClean="0"/>
              <a:t> Lean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79512" y="188640"/>
            <a:ext cx="8784976" cy="32810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000" b="1" dirty="0" err="1" smtClean="0"/>
              <a:t>What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was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Mr</a:t>
            </a:r>
            <a:r>
              <a:rPr lang="es-ES_tradnl" sz="2000" b="1" dirty="0" smtClean="0"/>
              <a:t> Lean </a:t>
            </a:r>
            <a:r>
              <a:rPr lang="es-ES_tradnl" sz="2000" b="1" dirty="0" err="1" smtClean="0"/>
              <a:t>doing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while</a:t>
            </a:r>
            <a:r>
              <a:rPr lang="es-ES_tradnl" sz="2000" b="1" dirty="0" smtClean="0"/>
              <a:t> Miss White </a:t>
            </a:r>
            <a:r>
              <a:rPr lang="es-ES_tradnl" sz="2000" b="1" dirty="0" err="1" smtClean="0"/>
              <a:t>was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doing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fitness</a:t>
            </a:r>
            <a:r>
              <a:rPr lang="es-ES_tradnl" sz="2000" b="1" dirty="0" smtClean="0"/>
              <a:t>?</a:t>
            </a:r>
            <a:endParaRPr lang="es-ES" sz="20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835696" y="578297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/>
              <a:t>He </a:t>
            </a:r>
            <a:r>
              <a:rPr lang="es-ES_tradnl" sz="2400" b="1" dirty="0" err="1" smtClean="0"/>
              <a:t>was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listening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to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music</a:t>
            </a:r>
            <a:r>
              <a:rPr lang="es-ES_tradnl" sz="2400" b="1" dirty="0" smtClean="0"/>
              <a:t> and </a:t>
            </a:r>
            <a:r>
              <a:rPr lang="es-ES_tradnl" sz="2400" b="1" dirty="0" err="1" smtClean="0"/>
              <a:t>dancing</a:t>
            </a:r>
            <a:r>
              <a:rPr lang="es-ES_tradnl" sz="2400" b="1" dirty="0" smtClean="0"/>
              <a:t>.</a:t>
            </a:r>
            <a:endParaRPr lang="es-ES" sz="2400" b="1" dirty="0"/>
          </a:p>
        </p:txBody>
      </p:sp>
      <p:pic>
        <p:nvPicPr>
          <p:cNvPr id="18" name="Picture 1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9" b="100000" l="0" r="100000">
                        <a14:foregroundMark x1="43466" y1="16783" x2="52557" y2="19580"/>
                        <a14:foregroundMark x1="43182" y1="90443" x2="34091" y2="92308"/>
                        <a14:foregroundMark x1="31250" y1="95571" x2="41761" y2="95105"/>
                        <a14:foregroundMark x1="52273" y1="91375" x2="62500" y2="92541"/>
                        <a14:foregroundMark x1="47443" y1="93939" x2="42614" y2="95571"/>
                        <a14:foregroundMark x1="52841" y1="93473" x2="60795" y2="95105"/>
                        <a14:foregroundMark x1="54830" y1="84149" x2="54830" y2="86713"/>
                        <a14:foregroundMark x1="43466" y1="84149" x2="44602" y2="90210"/>
                        <a14:foregroundMark x1="37784" y1="62937" x2="35795" y2="67133"/>
                        <a14:foregroundMark x1="35795" y1="69930" x2="42898" y2="81585"/>
                        <a14:foregroundMark x1="60795" y1="95571" x2="68182" y2="95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5" t="-1" r="7409" b="707"/>
          <a:stretch/>
        </p:blipFill>
        <p:spPr bwMode="auto">
          <a:xfrm>
            <a:off x="1443038" y="2149147"/>
            <a:ext cx="1290637" cy="176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6156176" y="4588002"/>
            <a:ext cx="1519044" cy="1649310"/>
            <a:chOff x="-1002610" y="1709490"/>
            <a:chExt cx="3421108" cy="3375694"/>
          </a:xfrm>
        </p:grpSpPr>
        <p:pic>
          <p:nvPicPr>
            <p:cNvPr id="20" name="Picture 2" descr="http://www.empowernetwork.com/michellemckat/files/2012/11/Stay-at-Home-Because-You-are-Well-Day-November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23009" y1="27354" x2="19469" y2="36323"/>
                          <a14:foregroundMark x1="63717" y1="19731" x2="69912" y2="23318"/>
                          <a14:foregroundMark x1="70796" y1="28251" x2="68142" y2="32287"/>
                          <a14:foregroundMark x1="18584" y1="39462" x2="19469" y2="41704"/>
                          <a14:foregroundMark x1="19469" y1="70852" x2="34071" y2="70404"/>
                          <a14:backgroundMark x1="24779" y1="32287" x2="23009" y2="34081"/>
                          <a14:backgroundMark x1="66814" y1="26457" x2="64602" y2="322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02610" y="1709490"/>
              <a:ext cx="3421108" cy="337569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20 Forma libre"/>
            <p:cNvSpPr/>
            <p:nvPr/>
          </p:nvSpPr>
          <p:spPr>
            <a:xfrm>
              <a:off x="457200" y="2298700"/>
              <a:ext cx="520700" cy="215900"/>
            </a:xfrm>
            <a:custGeom>
              <a:avLst/>
              <a:gdLst>
                <a:gd name="connsiteX0" fmla="*/ 266700 w 520700"/>
                <a:gd name="connsiteY0" fmla="*/ 12700 h 215900"/>
                <a:gd name="connsiteX1" fmla="*/ 139700 w 520700"/>
                <a:gd name="connsiteY1" fmla="*/ 50800 h 215900"/>
                <a:gd name="connsiteX2" fmla="*/ 114300 w 520700"/>
                <a:gd name="connsiteY2" fmla="*/ 88900 h 215900"/>
                <a:gd name="connsiteX3" fmla="*/ 38100 w 520700"/>
                <a:gd name="connsiteY3" fmla="*/ 114300 h 215900"/>
                <a:gd name="connsiteX4" fmla="*/ 0 w 520700"/>
                <a:gd name="connsiteY4" fmla="*/ 127000 h 215900"/>
                <a:gd name="connsiteX5" fmla="*/ 50800 w 520700"/>
                <a:gd name="connsiteY5" fmla="*/ 190500 h 215900"/>
                <a:gd name="connsiteX6" fmla="*/ 127000 w 520700"/>
                <a:gd name="connsiteY6" fmla="*/ 215900 h 215900"/>
                <a:gd name="connsiteX7" fmla="*/ 292100 w 520700"/>
                <a:gd name="connsiteY7" fmla="*/ 177800 h 215900"/>
                <a:gd name="connsiteX8" fmla="*/ 304800 w 520700"/>
                <a:gd name="connsiteY8" fmla="*/ 139700 h 215900"/>
                <a:gd name="connsiteX9" fmla="*/ 444500 w 520700"/>
                <a:gd name="connsiteY9" fmla="*/ 177800 h 215900"/>
                <a:gd name="connsiteX10" fmla="*/ 482600 w 520700"/>
                <a:gd name="connsiteY10" fmla="*/ 165100 h 215900"/>
                <a:gd name="connsiteX11" fmla="*/ 520700 w 520700"/>
                <a:gd name="connsiteY11" fmla="*/ 127000 h 215900"/>
                <a:gd name="connsiteX12" fmla="*/ 482600 w 520700"/>
                <a:gd name="connsiteY12" fmla="*/ 114300 h 215900"/>
                <a:gd name="connsiteX13" fmla="*/ 457200 w 520700"/>
                <a:gd name="connsiteY13" fmla="*/ 76200 h 215900"/>
                <a:gd name="connsiteX14" fmla="*/ 381000 w 520700"/>
                <a:gd name="connsiteY14" fmla="*/ 12700 h 215900"/>
                <a:gd name="connsiteX15" fmla="*/ 342900 w 520700"/>
                <a:gd name="connsiteY15" fmla="*/ 0 h 215900"/>
                <a:gd name="connsiteX16" fmla="*/ 266700 w 520700"/>
                <a:gd name="connsiteY16" fmla="*/ 127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0700" h="215900">
                  <a:moveTo>
                    <a:pt x="266700" y="12700"/>
                  </a:moveTo>
                  <a:cubicBezTo>
                    <a:pt x="232833" y="21167"/>
                    <a:pt x="178204" y="12296"/>
                    <a:pt x="139700" y="50800"/>
                  </a:cubicBezTo>
                  <a:cubicBezTo>
                    <a:pt x="128907" y="61593"/>
                    <a:pt x="127243" y="80810"/>
                    <a:pt x="114300" y="88900"/>
                  </a:cubicBezTo>
                  <a:cubicBezTo>
                    <a:pt x="91596" y="103090"/>
                    <a:pt x="63500" y="105833"/>
                    <a:pt x="38100" y="114300"/>
                  </a:cubicBezTo>
                  <a:lnTo>
                    <a:pt x="0" y="127000"/>
                  </a:lnTo>
                  <a:cubicBezTo>
                    <a:pt x="13772" y="168315"/>
                    <a:pt x="5843" y="170519"/>
                    <a:pt x="50800" y="190500"/>
                  </a:cubicBezTo>
                  <a:cubicBezTo>
                    <a:pt x="75266" y="201374"/>
                    <a:pt x="127000" y="215900"/>
                    <a:pt x="127000" y="215900"/>
                  </a:cubicBezTo>
                  <a:cubicBezTo>
                    <a:pt x="165270" y="212073"/>
                    <a:pt x="255883" y="223071"/>
                    <a:pt x="292100" y="177800"/>
                  </a:cubicBezTo>
                  <a:cubicBezTo>
                    <a:pt x="300463" y="167347"/>
                    <a:pt x="300567" y="152400"/>
                    <a:pt x="304800" y="139700"/>
                  </a:cubicBezTo>
                  <a:cubicBezTo>
                    <a:pt x="391753" y="197669"/>
                    <a:pt x="356162" y="199884"/>
                    <a:pt x="444500" y="177800"/>
                  </a:cubicBezTo>
                  <a:cubicBezTo>
                    <a:pt x="457487" y="174553"/>
                    <a:pt x="469900" y="169333"/>
                    <a:pt x="482600" y="165100"/>
                  </a:cubicBezTo>
                  <a:cubicBezTo>
                    <a:pt x="495300" y="152400"/>
                    <a:pt x="520700" y="144961"/>
                    <a:pt x="520700" y="127000"/>
                  </a:cubicBezTo>
                  <a:cubicBezTo>
                    <a:pt x="520700" y="113613"/>
                    <a:pt x="493053" y="122663"/>
                    <a:pt x="482600" y="114300"/>
                  </a:cubicBezTo>
                  <a:cubicBezTo>
                    <a:pt x="470681" y="104765"/>
                    <a:pt x="466971" y="87926"/>
                    <a:pt x="457200" y="76200"/>
                  </a:cubicBezTo>
                  <a:cubicBezTo>
                    <a:pt x="437138" y="52125"/>
                    <a:pt x="409543" y="26971"/>
                    <a:pt x="381000" y="12700"/>
                  </a:cubicBezTo>
                  <a:cubicBezTo>
                    <a:pt x="369026" y="6713"/>
                    <a:pt x="355600" y="4233"/>
                    <a:pt x="342900" y="0"/>
                  </a:cubicBezTo>
                  <a:cubicBezTo>
                    <a:pt x="270118" y="14556"/>
                    <a:pt x="300567" y="4233"/>
                    <a:pt x="266700" y="1270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2" name="Picture 2" descr="http://www.clipartheaven.com/clipart/people/cartoons_(m_-_s)/man_reading_newspaper_1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778" y1="9524" x2="48056" y2="28231"/>
                        <a14:foregroundMark x1="48611" y1="21429" x2="56944" y2="26531"/>
                        <a14:foregroundMark x1="5000" y1="19388" x2="18056" y2="32823"/>
                        <a14:foregroundMark x1="22778" y1="27381" x2="44167" y2="36735"/>
                        <a14:foregroundMark x1="26111" y1="41837" x2="38333" y2="51871"/>
                        <a14:foregroundMark x1="55833" y1="32143" x2="54167" y2="53231"/>
                        <a14:foregroundMark x1="59167" y1="29252" x2="90278" y2="23129"/>
                        <a14:foregroundMark x1="37222" y1="87075" x2="29444" y2="94048"/>
                        <a14:foregroundMark x1="48333" y1="87755" x2="41667" y2="90816"/>
                        <a14:foregroundMark x1="62778" y1="89796" x2="76111" y2="95918"/>
                        <a14:foregroundMark x1="1944" y1="18537" x2="4167" y2="17857"/>
                        <a14:foregroundMark x1="3889" y1="19048" x2="15833" y2="34014"/>
                        <a14:foregroundMark x1="29104" y1="95672" x2="43657" y2="90205"/>
                        <a14:foregroundMark x1="73507" y1="93622" x2="82463" y2="97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802" y="4365104"/>
            <a:ext cx="1115108" cy="18213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23 Imagen" descr="cartoon-car-crash.jpg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9388" y1="71166" x2="40344" y2="78221"/>
                        <a14:foregroundMark x1="29637" y1="34969" x2="29637" y2="34969"/>
                        <a14:foregroundMark x1="32122" y1="34356" x2="32122" y2="34356"/>
                        <a14:foregroundMark x1="29254" y1="86810" x2="31549" y2="84663"/>
                        <a14:foregroundMark x1="34799" y1="93252" x2="35755" y2="91104"/>
                        <a14:foregroundMark x1="21415" y1="81902" x2="21797" y2="82822"/>
                        <a14:foregroundMark x1="48184" y1="86810" x2="49140" y2="87730"/>
                        <a14:foregroundMark x1="55641" y1="91718" x2="55641" y2="91718"/>
                        <a14:foregroundMark x1="61377" y1="88037" x2="60803" y2="88037"/>
                        <a14:foregroundMark x1="69216" y1="92331" x2="69216" y2="92331"/>
                        <a14:foregroundMark x1="77629" y1="80982" x2="80306" y2="82822"/>
                        <a14:foregroundMark x1="87189" y1="80675" x2="87572" y2="80675"/>
                        <a14:backgroundMark x1="88719" y1="48773" x2="89675" y2="49693"/>
                        <a14:backgroundMark x1="87763" y1="36810" x2="87763" y2="36810"/>
                        <a14:backgroundMark x1="85468" y1="47853" x2="85468" y2="47853"/>
                        <a14:backgroundMark x1="66348" y1="42945" x2="66348" y2="42945"/>
                        <a14:backgroundMark x1="31549" y1="33742" x2="31549" y2="33742"/>
                        <a14:backgroundMark x1="30210" y1="34049" x2="30210" y2="34049"/>
                        <a14:backgroundMark x1="91205" y1="28834" x2="88528" y2="29448"/>
                        <a14:backgroundMark x1="93690" y1="37117" x2="92543" y2="3895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997" t="23300" r="5212" b="10571"/>
          <a:stretch/>
        </p:blipFill>
        <p:spPr>
          <a:xfrm>
            <a:off x="2583181" y="5120639"/>
            <a:ext cx="3893820" cy="17678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3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1867214"/>
            <a:ext cx="1899421" cy="20500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63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Forma libre"/>
          <p:cNvSpPr/>
          <p:nvPr/>
        </p:nvSpPr>
        <p:spPr>
          <a:xfrm>
            <a:off x="-18986" y="5053997"/>
            <a:ext cx="9190695" cy="1039299"/>
          </a:xfrm>
          <a:custGeom>
            <a:avLst/>
            <a:gdLst>
              <a:gd name="connsiteX0" fmla="*/ 5131 w 9190695"/>
              <a:gd name="connsiteY0" fmla="*/ 457200 h 1149927"/>
              <a:gd name="connsiteX1" fmla="*/ 74404 w 9190695"/>
              <a:gd name="connsiteY1" fmla="*/ 374072 h 1149927"/>
              <a:gd name="connsiteX2" fmla="*/ 88259 w 9190695"/>
              <a:gd name="connsiteY2" fmla="*/ 318654 h 1149927"/>
              <a:gd name="connsiteX3" fmla="*/ 115968 w 9190695"/>
              <a:gd name="connsiteY3" fmla="*/ 277091 h 1149927"/>
              <a:gd name="connsiteX4" fmla="*/ 171386 w 9190695"/>
              <a:gd name="connsiteY4" fmla="*/ 152400 h 1149927"/>
              <a:gd name="connsiteX5" fmla="*/ 212950 w 9190695"/>
              <a:gd name="connsiteY5" fmla="*/ 55418 h 1149927"/>
              <a:gd name="connsiteX6" fmla="*/ 254513 w 9190695"/>
              <a:gd name="connsiteY6" fmla="*/ 27709 h 1149927"/>
              <a:gd name="connsiteX7" fmla="*/ 282222 w 9190695"/>
              <a:gd name="connsiteY7" fmla="*/ 166254 h 1149927"/>
              <a:gd name="connsiteX8" fmla="*/ 309931 w 9190695"/>
              <a:gd name="connsiteY8" fmla="*/ 249381 h 1149927"/>
              <a:gd name="connsiteX9" fmla="*/ 337641 w 9190695"/>
              <a:gd name="connsiteY9" fmla="*/ 277091 h 1149927"/>
              <a:gd name="connsiteX10" fmla="*/ 365350 w 9190695"/>
              <a:gd name="connsiteY10" fmla="*/ 221672 h 1149927"/>
              <a:gd name="connsiteX11" fmla="*/ 393059 w 9190695"/>
              <a:gd name="connsiteY11" fmla="*/ 180109 h 1149927"/>
              <a:gd name="connsiteX12" fmla="*/ 406913 w 9190695"/>
              <a:gd name="connsiteY12" fmla="*/ 221672 h 1149927"/>
              <a:gd name="connsiteX13" fmla="*/ 448477 w 9190695"/>
              <a:gd name="connsiteY13" fmla="*/ 249381 h 1149927"/>
              <a:gd name="connsiteX14" fmla="*/ 490041 w 9190695"/>
              <a:gd name="connsiteY14" fmla="*/ 235527 h 1149927"/>
              <a:gd name="connsiteX15" fmla="*/ 517750 w 9190695"/>
              <a:gd name="connsiteY15" fmla="*/ 193963 h 1149927"/>
              <a:gd name="connsiteX16" fmla="*/ 559313 w 9190695"/>
              <a:gd name="connsiteY16" fmla="*/ 166254 h 1149927"/>
              <a:gd name="connsiteX17" fmla="*/ 587022 w 9190695"/>
              <a:gd name="connsiteY17" fmla="*/ 221672 h 1149927"/>
              <a:gd name="connsiteX18" fmla="*/ 642441 w 9190695"/>
              <a:gd name="connsiteY18" fmla="*/ 290945 h 1149927"/>
              <a:gd name="connsiteX19" fmla="*/ 656295 w 9190695"/>
              <a:gd name="connsiteY19" fmla="*/ 249381 h 1149927"/>
              <a:gd name="connsiteX20" fmla="*/ 697859 w 9190695"/>
              <a:gd name="connsiteY20" fmla="*/ 207818 h 1149927"/>
              <a:gd name="connsiteX21" fmla="*/ 725568 w 9190695"/>
              <a:gd name="connsiteY21" fmla="*/ 166254 h 1149927"/>
              <a:gd name="connsiteX22" fmla="*/ 794841 w 9190695"/>
              <a:gd name="connsiteY22" fmla="*/ 290945 h 1149927"/>
              <a:gd name="connsiteX23" fmla="*/ 836404 w 9190695"/>
              <a:gd name="connsiteY23" fmla="*/ 263236 h 1149927"/>
              <a:gd name="connsiteX24" fmla="*/ 864113 w 9190695"/>
              <a:gd name="connsiteY24" fmla="*/ 166254 h 1149927"/>
              <a:gd name="connsiteX25" fmla="*/ 877968 w 9190695"/>
              <a:gd name="connsiteY25" fmla="*/ 124691 h 1149927"/>
              <a:gd name="connsiteX26" fmla="*/ 905677 w 9190695"/>
              <a:gd name="connsiteY26" fmla="*/ 13854 h 1149927"/>
              <a:gd name="connsiteX27" fmla="*/ 933386 w 9190695"/>
              <a:gd name="connsiteY27" fmla="*/ 55418 h 1149927"/>
              <a:gd name="connsiteX28" fmla="*/ 961095 w 9190695"/>
              <a:gd name="connsiteY28" fmla="*/ 152400 h 1149927"/>
              <a:gd name="connsiteX29" fmla="*/ 988804 w 9190695"/>
              <a:gd name="connsiteY29" fmla="*/ 235527 h 1149927"/>
              <a:gd name="connsiteX30" fmla="*/ 1002659 w 9190695"/>
              <a:gd name="connsiteY30" fmla="*/ 277091 h 1149927"/>
              <a:gd name="connsiteX31" fmla="*/ 1030368 w 9190695"/>
              <a:gd name="connsiteY31" fmla="*/ 249381 h 1149927"/>
              <a:gd name="connsiteX32" fmla="*/ 1044222 w 9190695"/>
              <a:gd name="connsiteY32" fmla="*/ 207818 h 1149927"/>
              <a:gd name="connsiteX33" fmla="*/ 1071931 w 9190695"/>
              <a:gd name="connsiteY33" fmla="*/ 166254 h 1149927"/>
              <a:gd name="connsiteX34" fmla="*/ 1099641 w 9190695"/>
              <a:gd name="connsiteY34" fmla="*/ 193963 h 1149927"/>
              <a:gd name="connsiteX35" fmla="*/ 1113495 w 9190695"/>
              <a:gd name="connsiteY35" fmla="*/ 235527 h 1149927"/>
              <a:gd name="connsiteX36" fmla="*/ 1155059 w 9190695"/>
              <a:gd name="connsiteY36" fmla="*/ 221672 h 1149927"/>
              <a:gd name="connsiteX37" fmla="*/ 1196622 w 9190695"/>
              <a:gd name="connsiteY37" fmla="*/ 277091 h 1149927"/>
              <a:gd name="connsiteX38" fmla="*/ 1210477 w 9190695"/>
              <a:gd name="connsiteY38" fmla="*/ 332509 h 1149927"/>
              <a:gd name="connsiteX39" fmla="*/ 1265895 w 9190695"/>
              <a:gd name="connsiteY39" fmla="*/ 249381 h 1149927"/>
              <a:gd name="connsiteX40" fmla="*/ 1307459 w 9190695"/>
              <a:gd name="connsiteY40" fmla="*/ 290945 h 1149927"/>
              <a:gd name="connsiteX41" fmla="*/ 1321313 w 9190695"/>
              <a:gd name="connsiteY41" fmla="*/ 332509 h 1149927"/>
              <a:gd name="connsiteX42" fmla="*/ 1390586 w 9190695"/>
              <a:gd name="connsiteY42" fmla="*/ 249381 h 1149927"/>
              <a:gd name="connsiteX43" fmla="*/ 1446004 w 9190695"/>
              <a:gd name="connsiteY43" fmla="*/ 277091 h 1149927"/>
              <a:gd name="connsiteX44" fmla="*/ 1542986 w 9190695"/>
              <a:gd name="connsiteY44" fmla="*/ 374072 h 1149927"/>
              <a:gd name="connsiteX45" fmla="*/ 1570695 w 9190695"/>
              <a:gd name="connsiteY45" fmla="*/ 332509 h 1149927"/>
              <a:gd name="connsiteX46" fmla="*/ 1626113 w 9190695"/>
              <a:gd name="connsiteY46" fmla="*/ 290945 h 1149927"/>
              <a:gd name="connsiteX47" fmla="*/ 1653822 w 9190695"/>
              <a:gd name="connsiteY47" fmla="*/ 332509 h 1149927"/>
              <a:gd name="connsiteX48" fmla="*/ 1695386 w 9190695"/>
              <a:gd name="connsiteY48" fmla="*/ 249381 h 1149927"/>
              <a:gd name="connsiteX49" fmla="*/ 1736950 w 9190695"/>
              <a:gd name="connsiteY49" fmla="*/ 235527 h 1149927"/>
              <a:gd name="connsiteX50" fmla="*/ 1750804 w 9190695"/>
              <a:gd name="connsiteY50" fmla="*/ 277091 h 1149927"/>
              <a:gd name="connsiteX51" fmla="*/ 1806222 w 9190695"/>
              <a:gd name="connsiteY51" fmla="*/ 360218 h 1149927"/>
              <a:gd name="connsiteX52" fmla="*/ 1820077 w 9190695"/>
              <a:gd name="connsiteY52" fmla="*/ 304800 h 1149927"/>
              <a:gd name="connsiteX53" fmla="*/ 1861641 w 9190695"/>
              <a:gd name="connsiteY53" fmla="*/ 318654 h 1149927"/>
              <a:gd name="connsiteX54" fmla="*/ 1917059 w 9190695"/>
              <a:gd name="connsiteY54" fmla="*/ 415636 h 1149927"/>
              <a:gd name="connsiteX55" fmla="*/ 1958622 w 9190695"/>
              <a:gd name="connsiteY55" fmla="*/ 387927 h 1149927"/>
              <a:gd name="connsiteX56" fmla="*/ 1972477 w 9190695"/>
              <a:gd name="connsiteY56" fmla="*/ 346363 h 1149927"/>
              <a:gd name="connsiteX57" fmla="*/ 2041750 w 9190695"/>
              <a:gd name="connsiteY57" fmla="*/ 332509 h 1149927"/>
              <a:gd name="connsiteX58" fmla="*/ 2152586 w 9190695"/>
              <a:gd name="connsiteY58" fmla="*/ 318654 h 1149927"/>
              <a:gd name="connsiteX59" fmla="*/ 2748331 w 9190695"/>
              <a:gd name="connsiteY59" fmla="*/ 332509 h 1149927"/>
              <a:gd name="connsiteX60" fmla="*/ 2817604 w 9190695"/>
              <a:gd name="connsiteY60" fmla="*/ 346363 h 1149927"/>
              <a:gd name="connsiteX61" fmla="*/ 3219386 w 9190695"/>
              <a:gd name="connsiteY61" fmla="*/ 332509 h 1149927"/>
              <a:gd name="connsiteX62" fmla="*/ 3579604 w 9190695"/>
              <a:gd name="connsiteY62" fmla="*/ 304800 h 1149927"/>
              <a:gd name="connsiteX63" fmla="*/ 4258477 w 9190695"/>
              <a:gd name="connsiteY63" fmla="*/ 290945 h 1149927"/>
              <a:gd name="connsiteX64" fmla="*/ 4771095 w 9190695"/>
              <a:gd name="connsiteY64" fmla="*/ 263236 h 1149927"/>
              <a:gd name="connsiteX65" fmla="*/ 6018004 w 9190695"/>
              <a:gd name="connsiteY65" fmla="*/ 235527 h 1149927"/>
              <a:gd name="connsiteX66" fmla="*/ 6433641 w 9190695"/>
              <a:gd name="connsiteY66" fmla="*/ 249381 h 1149927"/>
              <a:gd name="connsiteX67" fmla="*/ 6572186 w 9190695"/>
              <a:gd name="connsiteY67" fmla="*/ 263236 h 1149927"/>
              <a:gd name="connsiteX68" fmla="*/ 6738441 w 9190695"/>
              <a:gd name="connsiteY68" fmla="*/ 277091 h 1149927"/>
              <a:gd name="connsiteX69" fmla="*/ 6793859 w 9190695"/>
              <a:gd name="connsiteY69" fmla="*/ 304800 h 1149927"/>
              <a:gd name="connsiteX70" fmla="*/ 6863131 w 9190695"/>
              <a:gd name="connsiteY70" fmla="*/ 318654 h 1149927"/>
              <a:gd name="connsiteX71" fmla="*/ 7292622 w 9190695"/>
              <a:gd name="connsiteY71" fmla="*/ 304800 h 1149927"/>
              <a:gd name="connsiteX72" fmla="*/ 7334186 w 9190695"/>
              <a:gd name="connsiteY72" fmla="*/ 277091 h 1149927"/>
              <a:gd name="connsiteX73" fmla="*/ 7445022 w 9190695"/>
              <a:gd name="connsiteY73" fmla="*/ 263236 h 1149927"/>
              <a:gd name="connsiteX74" fmla="*/ 7542004 w 9190695"/>
              <a:gd name="connsiteY74" fmla="*/ 249381 h 1149927"/>
              <a:gd name="connsiteX75" fmla="*/ 7625131 w 9190695"/>
              <a:gd name="connsiteY75" fmla="*/ 193963 h 1149927"/>
              <a:gd name="connsiteX76" fmla="*/ 7638986 w 9190695"/>
              <a:gd name="connsiteY76" fmla="*/ 152400 h 1149927"/>
              <a:gd name="connsiteX77" fmla="*/ 7708259 w 9190695"/>
              <a:gd name="connsiteY77" fmla="*/ 83127 h 1149927"/>
              <a:gd name="connsiteX78" fmla="*/ 7763677 w 9190695"/>
              <a:gd name="connsiteY78" fmla="*/ 69272 h 1149927"/>
              <a:gd name="connsiteX79" fmla="*/ 7777531 w 9190695"/>
              <a:gd name="connsiteY79" fmla="*/ 110836 h 1149927"/>
              <a:gd name="connsiteX80" fmla="*/ 7819095 w 9190695"/>
              <a:gd name="connsiteY80" fmla="*/ 193963 h 1149927"/>
              <a:gd name="connsiteX81" fmla="*/ 7874513 w 9190695"/>
              <a:gd name="connsiteY81" fmla="*/ 207818 h 1149927"/>
              <a:gd name="connsiteX82" fmla="*/ 7929931 w 9190695"/>
              <a:gd name="connsiteY82" fmla="*/ 180109 h 1149927"/>
              <a:gd name="connsiteX83" fmla="*/ 7943786 w 9190695"/>
              <a:gd name="connsiteY83" fmla="*/ 83127 h 1149927"/>
              <a:gd name="connsiteX84" fmla="*/ 7971495 w 9190695"/>
              <a:gd name="connsiteY84" fmla="*/ 166254 h 1149927"/>
              <a:gd name="connsiteX85" fmla="*/ 8013059 w 9190695"/>
              <a:gd name="connsiteY85" fmla="*/ 207818 h 1149927"/>
              <a:gd name="connsiteX86" fmla="*/ 8040768 w 9190695"/>
              <a:gd name="connsiteY86" fmla="*/ 263236 h 1149927"/>
              <a:gd name="connsiteX87" fmla="*/ 8068477 w 9190695"/>
              <a:gd name="connsiteY87" fmla="*/ 304800 h 1149927"/>
              <a:gd name="connsiteX88" fmla="*/ 8082331 w 9190695"/>
              <a:gd name="connsiteY88" fmla="*/ 346363 h 1149927"/>
              <a:gd name="connsiteX89" fmla="*/ 8110041 w 9190695"/>
              <a:gd name="connsiteY89" fmla="*/ 318654 h 1149927"/>
              <a:gd name="connsiteX90" fmla="*/ 8137750 w 9190695"/>
              <a:gd name="connsiteY90" fmla="*/ 235527 h 1149927"/>
              <a:gd name="connsiteX91" fmla="*/ 8151604 w 9190695"/>
              <a:gd name="connsiteY91" fmla="*/ 193963 h 1149927"/>
              <a:gd name="connsiteX92" fmla="*/ 8179313 w 9190695"/>
              <a:gd name="connsiteY92" fmla="*/ 152400 h 1149927"/>
              <a:gd name="connsiteX93" fmla="*/ 8220877 w 9190695"/>
              <a:gd name="connsiteY93" fmla="*/ 180109 h 1149927"/>
              <a:gd name="connsiteX94" fmla="*/ 8248586 w 9190695"/>
              <a:gd name="connsiteY94" fmla="*/ 152400 h 1149927"/>
              <a:gd name="connsiteX95" fmla="*/ 8276295 w 9190695"/>
              <a:gd name="connsiteY95" fmla="*/ 193963 h 1149927"/>
              <a:gd name="connsiteX96" fmla="*/ 8317859 w 9190695"/>
              <a:gd name="connsiteY96" fmla="*/ 180109 h 1149927"/>
              <a:gd name="connsiteX97" fmla="*/ 8331713 w 9190695"/>
              <a:gd name="connsiteY97" fmla="*/ 138545 h 1149927"/>
              <a:gd name="connsiteX98" fmla="*/ 8359422 w 9190695"/>
              <a:gd name="connsiteY98" fmla="*/ 41563 h 1149927"/>
              <a:gd name="connsiteX99" fmla="*/ 8414841 w 9190695"/>
              <a:gd name="connsiteY99" fmla="*/ 0 h 1149927"/>
              <a:gd name="connsiteX100" fmla="*/ 8484113 w 9190695"/>
              <a:gd name="connsiteY100" fmla="*/ 96981 h 1149927"/>
              <a:gd name="connsiteX101" fmla="*/ 8539531 w 9190695"/>
              <a:gd name="connsiteY101" fmla="*/ 166254 h 1149927"/>
              <a:gd name="connsiteX102" fmla="*/ 8553386 w 9190695"/>
              <a:gd name="connsiteY102" fmla="*/ 207818 h 1149927"/>
              <a:gd name="connsiteX103" fmla="*/ 8581095 w 9190695"/>
              <a:gd name="connsiteY103" fmla="*/ 263236 h 1149927"/>
              <a:gd name="connsiteX104" fmla="*/ 8608804 w 9190695"/>
              <a:gd name="connsiteY104" fmla="*/ 221672 h 1149927"/>
              <a:gd name="connsiteX105" fmla="*/ 8650368 w 9190695"/>
              <a:gd name="connsiteY105" fmla="*/ 138545 h 1149927"/>
              <a:gd name="connsiteX106" fmla="*/ 8691931 w 9190695"/>
              <a:gd name="connsiteY106" fmla="*/ 152400 h 1149927"/>
              <a:gd name="connsiteX107" fmla="*/ 8747350 w 9190695"/>
              <a:gd name="connsiteY107" fmla="*/ 221672 h 1149927"/>
              <a:gd name="connsiteX108" fmla="*/ 8761204 w 9190695"/>
              <a:gd name="connsiteY108" fmla="*/ 263236 h 1149927"/>
              <a:gd name="connsiteX109" fmla="*/ 8816622 w 9190695"/>
              <a:gd name="connsiteY109" fmla="*/ 193963 h 1149927"/>
              <a:gd name="connsiteX110" fmla="*/ 8858186 w 9190695"/>
              <a:gd name="connsiteY110" fmla="*/ 235527 h 1149927"/>
              <a:gd name="connsiteX111" fmla="*/ 8899750 w 9190695"/>
              <a:gd name="connsiteY111" fmla="*/ 235527 h 1149927"/>
              <a:gd name="connsiteX112" fmla="*/ 8941313 w 9190695"/>
              <a:gd name="connsiteY112" fmla="*/ 235527 h 1149927"/>
              <a:gd name="connsiteX113" fmla="*/ 8982877 w 9190695"/>
              <a:gd name="connsiteY113" fmla="*/ 221672 h 1149927"/>
              <a:gd name="connsiteX114" fmla="*/ 8996731 w 9190695"/>
              <a:gd name="connsiteY114" fmla="*/ 180109 h 1149927"/>
              <a:gd name="connsiteX115" fmla="*/ 9107568 w 9190695"/>
              <a:gd name="connsiteY115" fmla="*/ 207818 h 1149927"/>
              <a:gd name="connsiteX116" fmla="*/ 9149131 w 9190695"/>
              <a:gd name="connsiteY116" fmla="*/ 249381 h 1149927"/>
              <a:gd name="connsiteX117" fmla="*/ 9162986 w 9190695"/>
              <a:gd name="connsiteY117" fmla="*/ 290945 h 1149927"/>
              <a:gd name="connsiteX118" fmla="*/ 9190695 w 9190695"/>
              <a:gd name="connsiteY118" fmla="*/ 692727 h 1149927"/>
              <a:gd name="connsiteX119" fmla="*/ 9052150 w 9190695"/>
              <a:gd name="connsiteY119" fmla="*/ 762000 h 1149927"/>
              <a:gd name="connsiteX120" fmla="*/ 8996731 w 9190695"/>
              <a:gd name="connsiteY120" fmla="*/ 803563 h 1149927"/>
              <a:gd name="connsiteX121" fmla="*/ 8899750 w 9190695"/>
              <a:gd name="connsiteY121" fmla="*/ 831272 h 1149927"/>
              <a:gd name="connsiteX122" fmla="*/ 8816622 w 9190695"/>
              <a:gd name="connsiteY122" fmla="*/ 858981 h 1149927"/>
              <a:gd name="connsiteX123" fmla="*/ 8775059 w 9190695"/>
              <a:gd name="connsiteY123" fmla="*/ 872836 h 1149927"/>
              <a:gd name="connsiteX124" fmla="*/ 8650368 w 9190695"/>
              <a:gd name="connsiteY124" fmla="*/ 900545 h 1149927"/>
              <a:gd name="connsiteX125" fmla="*/ 8525677 w 9190695"/>
              <a:gd name="connsiteY125" fmla="*/ 928254 h 1149927"/>
              <a:gd name="connsiteX126" fmla="*/ 8428695 w 9190695"/>
              <a:gd name="connsiteY126" fmla="*/ 942109 h 1149927"/>
              <a:gd name="connsiteX127" fmla="*/ 8387131 w 9190695"/>
              <a:gd name="connsiteY127" fmla="*/ 955963 h 1149927"/>
              <a:gd name="connsiteX128" fmla="*/ 7694404 w 9190695"/>
              <a:gd name="connsiteY128" fmla="*/ 983672 h 1149927"/>
              <a:gd name="connsiteX129" fmla="*/ 7306477 w 9190695"/>
              <a:gd name="connsiteY129" fmla="*/ 997527 h 1149927"/>
              <a:gd name="connsiteX130" fmla="*/ 7112513 w 9190695"/>
              <a:gd name="connsiteY130" fmla="*/ 1011381 h 1149927"/>
              <a:gd name="connsiteX131" fmla="*/ 6960113 w 9190695"/>
              <a:gd name="connsiteY131" fmla="*/ 1025236 h 1149927"/>
              <a:gd name="connsiteX132" fmla="*/ 6142695 w 9190695"/>
              <a:gd name="connsiteY132" fmla="*/ 1039091 h 1149927"/>
              <a:gd name="connsiteX133" fmla="*/ 6004150 w 9190695"/>
              <a:gd name="connsiteY133" fmla="*/ 1066800 h 1149927"/>
              <a:gd name="connsiteX134" fmla="*/ 5962586 w 9190695"/>
              <a:gd name="connsiteY134" fmla="*/ 1080654 h 1149927"/>
              <a:gd name="connsiteX135" fmla="*/ 5810186 w 9190695"/>
              <a:gd name="connsiteY135" fmla="*/ 1094509 h 1149927"/>
              <a:gd name="connsiteX136" fmla="*/ 5560804 w 9190695"/>
              <a:gd name="connsiteY136" fmla="*/ 1136072 h 1149927"/>
              <a:gd name="connsiteX137" fmla="*/ 5311422 w 9190695"/>
              <a:gd name="connsiteY137" fmla="*/ 1149927 h 1149927"/>
              <a:gd name="connsiteX138" fmla="*/ 3094695 w 9190695"/>
              <a:gd name="connsiteY138" fmla="*/ 1122218 h 1149927"/>
              <a:gd name="connsiteX139" fmla="*/ 2928441 w 9190695"/>
              <a:gd name="connsiteY139" fmla="*/ 1108363 h 1149927"/>
              <a:gd name="connsiteX140" fmla="*/ 2692913 w 9190695"/>
              <a:gd name="connsiteY140" fmla="*/ 1080654 h 1149927"/>
              <a:gd name="connsiteX141" fmla="*/ 2346550 w 9190695"/>
              <a:gd name="connsiteY141" fmla="*/ 1066800 h 1149927"/>
              <a:gd name="connsiteX142" fmla="*/ 2152586 w 9190695"/>
              <a:gd name="connsiteY142" fmla="*/ 1052945 h 1149927"/>
              <a:gd name="connsiteX143" fmla="*/ 1833931 w 9190695"/>
              <a:gd name="connsiteY143" fmla="*/ 1039091 h 1149927"/>
              <a:gd name="connsiteX144" fmla="*/ 1542986 w 9190695"/>
              <a:gd name="connsiteY144" fmla="*/ 1011381 h 1149927"/>
              <a:gd name="connsiteX145" fmla="*/ 1085786 w 9190695"/>
              <a:gd name="connsiteY145" fmla="*/ 983672 h 1149927"/>
              <a:gd name="connsiteX146" fmla="*/ 988804 w 9190695"/>
              <a:gd name="connsiteY146" fmla="*/ 969818 h 1149927"/>
              <a:gd name="connsiteX147" fmla="*/ 462331 w 9190695"/>
              <a:gd name="connsiteY147" fmla="*/ 955963 h 1149927"/>
              <a:gd name="connsiteX148" fmla="*/ 60550 w 9190695"/>
              <a:gd name="connsiteY148" fmla="*/ 942109 h 1149927"/>
              <a:gd name="connsiteX149" fmla="*/ 18986 w 9190695"/>
              <a:gd name="connsiteY149" fmla="*/ 928254 h 1149927"/>
              <a:gd name="connsiteX150" fmla="*/ 5131 w 9190695"/>
              <a:gd name="connsiteY150" fmla="*/ 886691 h 1149927"/>
              <a:gd name="connsiteX151" fmla="*/ 5131 w 9190695"/>
              <a:gd name="connsiteY151" fmla="*/ 457200 h 114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9190695" h="1149927">
                <a:moveTo>
                  <a:pt x="5131" y="457200"/>
                </a:moveTo>
                <a:cubicBezTo>
                  <a:pt x="16677" y="371763"/>
                  <a:pt x="55846" y="405001"/>
                  <a:pt x="74404" y="374072"/>
                </a:cubicBezTo>
                <a:cubicBezTo>
                  <a:pt x="84201" y="357744"/>
                  <a:pt x="80758" y="336156"/>
                  <a:pt x="88259" y="318654"/>
                </a:cubicBezTo>
                <a:cubicBezTo>
                  <a:pt x="94818" y="303349"/>
                  <a:pt x="106732" y="290945"/>
                  <a:pt x="115968" y="277091"/>
                </a:cubicBezTo>
                <a:cubicBezTo>
                  <a:pt x="148942" y="178167"/>
                  <a:pt x="127475" y="218266"/>
                  <a:pt x="171386" y="152400"/>
                </a:cubicBezTo>
                <a:cubicBezTo>
                  <a:pt x="181985" y="110004"/>
                  <a:pt x="181057" y="87311"/>
                  <a:pt x="212950" y="55418"/>
                </a:cubicBezTo>
                <a:cubicBezTo>
                  <a:pt x="224724" y="43644"/>
                  <a:pt x="240659" y="36945"/>
                  <a:pt x="254513" y="27709"/>
                </a:cubicBezTo>
                <a:cubicBezTo>
                  <a:pt x="292932" y="142962"/>
                  <a:pt x="234467" y="-40689"/>
                  <a:pt x="282222" y="166254"/>
                </a:cubicBezTo>
                <a:cubicBezTo>
                  <a:pt x="288790" y="194714"/>
                  <a:pt x="289278" y="228728"/>
                  <a:pt x="309931" y="249381"/>
                </a:cubicBezTo>
                <a:lnTo>
                  <a:pt x="337641" y="277091"/>
                </a:lnTo>
                <a:cubicBezTo>
                  <a:pt x="346877" y="258618"/>
                  <a:pt x="355103" y="239604"/>
                  <a:pt x="365350" y="221672"/>
                </a:cubicBezTo>
                <a:cubicBezTo>
                  <a:pt x="373611" y="207215"/>
                  <a:pt x="376408" y="180109"/>
                  <a:pt x="393059" y="180109"/>
                </a:cubicBezTo>
                <a:cubicBezTo>
                  <a:pt x="407663" y="180109"/>
                  <a:pt x="397790" y="210268"/>
                  <a:pt x="406913" y="221672"/>
                </a:cubicBezTo>
                <a:cubicBezTo>
                  <a:pt x="417315" y="234674"/>
                  <a:pt x="434622" y="240145"/>
                  <a:pt x="448477" y="249381"/>
                </a:cubicBezTo>
                <a:cubicBezTo>
                  <a:pt x="462332" y="244763"/>
                  <a:pt x="478637" y="244650"/>
                  <a:pt x="490041" y="235527"/>
                </a:cubicBezTo>
                <a:cubicBezTo>
                  <a:pt x="503043" y="225125"/>
                  <a:pt x="505976" y="205737"/>
                  <a:pt x="517750" y="193963"/>
                </a:cubicBezTo>
                <a:cubicBezTo>
                  <a:pt x="529524" y="182189"/>
                  <a:pt x="545459" y="175490"/>
                  <a:pt x="559313" y="166254"/>
                </a:cubicBezTo>
                <a:cubicBezTo>
                  <a:pt x="568549" y="184727"/>
                  <a:pt x="582378" y="201548"/>
                  <a:pt x="587022" y="221672"/>
                </a:cubicBezTo>
                <a:cubicBezTo>
                  <a:pt x="616937" y="351300"/>
                  <a:pt x="568326" y="389764"/>
                  <a:pt x="642441" y="290945"/>
                </a:cubicBezTo>
                <a:cubicBezTo>
                  <a:pt x="647059" y="277090"/>
                  <a:pt x="648194" y="261532"/>
                  <a:pt x="656295" y="249381"/>
                </a:cubicBezTo>
                <a:cubicBezTo>
                  <a:pt x="667163" y="233078"/>
                  <a:pt x="685316" y="222870"/>
                  <a:pt x="697859" y="207818"/>
                </a:cubicBezTo>
                <a:cubicBezTo>
                  <a:pt x="708519" y="195026"/>
                  <a:pt x="716332" y="180109"/>
                  <a:pt x="725568" y="166254"/>
                </a:cubicBezTo>
                <a:cubicBezTo>
                  <a:pt x="789087" y="261532"/>
                  <a:pt x="770455" y="217788"/>
                  <a:pt x="794841" y="290945"/>
                </a:cubicBezTo>
                <a:cubicBezTo>
                  <a:pt x="808695" y="281709"/>
                  <a:pt x="826002" y="276238"/>
                  <a:pt x="836404" y="263236"/>
                </a:cubicBezTo>
                <a:cubicBezTo>
                  <a:pt x="843787" y="254007"/>
                  <a:pt x="863006" y="170130"/>
                  <a:pt x="864113" y="166254"/>
                </a:cubicBezTo>
                <a:cubicBezTo>
                  <a:pt x="868125" y="152212"/>
                  <a:pt x="874426" y="138859"/>
                  <a:pt x="877968" y="124691"/>
                </a:cubicBezTo>
                <a:lnTo>
                  <a:pt x="905677" y="13854"/>
                </a:lnTo>
                <a:cubicBezTo>
                  <a:pt x="914913" y="27709"/>
                  <a:pt x="925939" y="40525"/>
                  <a:pt x="933386" y="55418"/>
                </a:cubicBezTo>
                <a:cubicBezTo>
                  <a:pt x="945030" y="78705"/>
                  <a:pt x="954434" y="130196"/>
                  <a:pt x="961095" y="152400"/>
                </a:cubicBezTo>
                <a:cubicBezTo>
                  <a:pt x="969488" y="180376"/>
                  <a:pt x="979568" y="207818"/>
                  <a:pt x="988804" y="235527"/>
                </a:cubicBezTo>
                <a:lnTo>
                  <a:pt x="1002659" y="277091"/>
                </a:lnTo>
                <a:cubicBezTo>
                  <a:pt x="1011895" y="267854"/>
                  <a:pt x="1023648" y="260582"/>
                  <a:pt x="1030368" y="249381"/>
                </a:cubicBezTo>
                <a:cubicBezTo>
                  <a:pt x="1037881" y="236858"/>
                  <a:pt x="1037691" y="220880"/>
                  <a:pt x="1044222" y="207818"/>
                </a:cubicBezTo>
                <a:cubicBezTo>
                  <a:pt x="1051669" y="192925"/>
                  <a:pt x="1062695" y="180109"/>
                  <a:pt x="1071931" y="166254"/>
                </a:cubicBezTo>
                <a:cubicBezTo>
                  <a:pt x="1081168" y="175490"/>
                  <a:pt x="1092920" y="182762"/>
                  <a:pt x="1099641" y="193963"/>
                </a:cubicBezTo>
                <a:cubicBezTo>
                  <a:pt x="1107155" y="206486"/>
                  <a:pt x="1100433" y="228996"/>
                  <a:pt x="1113495" y="235527"/>
                </a:cubicBezTo>
                <a:cubicBezTo>
                  <a:pt x="1126557" y="242058"/>
                  <a:pt x="1141204" y="226290"/>
                  <a:pt x="1155059" y="221672"/>
                </a:cubicBezTo>
                <a:cubicBezTo>
                  <a:pt x="1168913" y="240145"/>
                  <a:pt x="1186295" y="256438"/>
                  <a:pt x="1196622" y="277091"/>
                </a:cubicBezTo>
                <a:cubicBezTo>
                  <a:pt x="1205137" y="294122"/>
                  <a:pt x="1192798" y="339581"/>
                  <a:pt x="1210477" y="332509"/>
                </a:cubicBezTo>
                <a:cubicBezTo>
                  <a:pt x="1241397" y="320141"/>
                  <a:pt x="1265895" y="249381"/>
                  <a:pt x="1265895" y="249381"/>
                </a:cubicBezTo>
                <a:cubicBezTo>
                  <a:pt x="1279750" y="263236"/>
                  <a:pt x="1296591" y="274642"/>
                  <a:pt x="1307459" y="290945"/>
                </a:cubicBezTo>
                <a:cubicBezTo>
                  <a:pt x="1315560" y="303096"/>
                  <a:pt x="1306709" y="332509"/>
                  <a:pt x="1321313" y="332509"/>
                </a:cubicBezTo>
                <a:cubicBezTo>
                  <a:pt x="1339093" y="332509"/>
                  <a:pt x="1382227" y="261919"/>
                  <a:pt x="1390586" y="249381"/>
                </a:cubicBezTo>
                <a:cubicBezTo>
                  <a:pt x="1409059" y="258618"/>
                  <a:pt x="1430019" y="264013"/>
                  <a:pt x="1446004" y="277091"/>
                </a:cubicBezTo>
                <a:cubicBezTo>
                  <a:pt x="1481387" y="306041"/>
                  <a:pt x="1542986" y="374072"/>
                  <a:pt x="1542986" y="374072"/>
                </a:cubicBezTo>
                <a:cubicBezTo>
                  <a:pt x="1552222" y="360218"/>
                  <a:pt x="1564848" y="348100"/>
                  <a:pt x="1570695" y="332509"/>
                </a:cubicBezTo>
                <a:cubicBezTo>
                  <a:pt x="1599800" y="254898"/>
                  <a:pt x="1556483" y="244524"/>
                  <a:pt x="1626113" y="290945"/>
                </a:cubicBezTo>
                <a:cubicBezTo>
                  <a:pt x="1635349" y="304800"/>
                  <a:pt x="1637171" y="332509"/>
                  <a:pt x="1653822" y="332509"/>
                </a:cubicBezTo>
                <a:cubicBezTo>
                  <a:pt x="1679517" y="332509"/>
                  <a:pt x="1685137" y="259630"/>
                  <a:pt x="1695386" y="249381"/>
                </a:cubicBezTo>
                <a:cubicBezTo>
                  <a:pt x="1705713" y="239054"/>
                  <a:pt x="1723095" y="240145"/>
                  <a:pt x="1736950" y="235527"/>
                </a:cubicBezTo>
                <a:cubicBezTo>
                  <a:pt x="1741568" y="249382"/>
                  <a:pt x="1743712" y="264325"/>
                  <a:pt x="1750804" y="277091"/>
                </a:cubicBezTo>
                <a:cubicBezTo>
                  <a:pt x="1766977" y="306202"/>
                  <a:pt x="1806222" y="360218"/>
                  <a:pt x="1806222" y="360218"/>
                </a:cubicBezTo>
                <a:cubicBezTo>
                  <a:pt x="1810840" y="341745"/>
                  <a:pt x="1804844" y="316225"/>
                  <a:pt x="1820077" y="304800"/>
                </a:cubicBezTo>
                <a:cubicBezTo>
                  <a:pt x="1831760" y="296038"/>
                  <a:pt x="1850237" y="309531"/>
                  <a:pt x="1861641" y="318654"/>
                </a:cubicBezTo>
                <a:cubicBezTo>
                  <a:pt x="1877959" y="331708"/>
                  <a:pt x="1910241" y="402001"/>
                  <a:pt x="1917059" y="415636"/>
                </a:cubicBezTo>
                <a:cubicBezTo>
                  <a:pt x="1930913" y="406400"/>
                  <a:pt x="1948220" y="400929"/>
                  <a:pt x="1958622" y="387927"/>
                </a:cubicBezTo>
                <a:cubicBezTo>
                  <a:pt x="1967745" y="376523"/>
                  <a:pt x="1960326" y="354464"/>
                  <a:pt x="1972477" y="346363"/>
                </a:cubicBezTo>
                <a:cubicBezTo>
                  <a:pt x="1992070" y="333301"/>
                  <a:pt x="2018476" y="336090"/>
                  <a:pt x="2041750" y="332509"/>
                </a:cubicBezTo>
                <a:cubicBezTo>
                  <a:pt x="2078550" y="326847"/>
                  <a:pt x="2115641" y="323272"/>
                  <a:pt x="2152586" y="318654"/>
                </a:cubicBezTo>
                <a:lnTo>
                  <a:pt x="2748331" y="332509"/>
                </a:lnTo>
                <a:cubicBezTo>
                  <a:pt x="2771859" y="333489"/>
                  <a:pt x="2794056" y="346363"/>
                  <a:pt x="2817604" y="346363"/>
                </a:cubicBezTo>
                <a:cubicBezTo>
                  <a:pt x="2951611" y="346363"/>
                  <a:pt x="3085459" y="337127"/>
                  <a:pt x="3219386" y="332509"/>
                </a:cubicBezTo>
                <a:cubicBezTo>
                  <a:pt x="3375392" y="301307"/>
                  <a:pt x="3300074" y="312787"/>
                  <a:pt x="3579604" y="304800"/>
                </a:cubicBezTo>
                <a:lnTo>
                  <a:pt x="4258477" y="290945"/>
                </a:lnTo>
                <a:cubicBezTo>
                  <a:pt x="4514996" y="267626"/>
                  <a:pt x="4396534" y="275722"/>
                  <a:pt x="4771095" y="263236"/>
                </a:cubicBezTo>
                <a:cubicBezTo>
                  <a:pt x="5315835" y="245077"/>
                  <a:pt x="5389484" y="246750"/>
                  <a:pt x="6018004" y="235527"/>
                </a:cubicBezTo>
                <a:lnTo>
                  <a:pt x="6433641" y="249381"/>
                </a:lnTo>
                <a:cubicBezTo>
                  <a:pt x="6479995" y="251699"/>
                  <a:pt x="6525965" y="259034"/>
                  <a:pt x="6572186" y="263236"/>
                </a:cubicBezTo>
                <a:lnTo>
                  <a:pt x="6738441" y="277091"/>
                </a:lnTo>
                <a:cubicBezTo>
                  <a:pt x="6756914" y="286327"/>
                  <a:pt x="6774266" y="298269"/>
                  <a:pt x="6793859" y="304800"/>
                </a:cubicBezTo>
                <a:cubicBezTo>
                  <a:pt x="6816199" y="312246"/>
                  <a:pt x="6839583" y="318654"/>
                  <a:pt x="6863131" y="318654"/>
                </a:cubicBezTo>
                <a:cubicBezTo>
                  <a:pt x="7006369" y="318654"/>
                  <a:pt x="7149458" y="309418"/>
                  <a:pt x="7292622" y="304800"/>
                </a:cubicBezTo>
                <a:cubicBezTo>
                  <a:pt x="7306477" y="295564"/>
                  <a:pt x="7318122" y="281472"/>
                  <a:pt x="7334186" y="277091"/>
                </a:cubicBezTo>
                <a:cubicBezTo>
                  <a:pt x="7370107" y="267294"/>
                  <a:pt x="7408116" y="268157"/>
                  <a:pt x="7445022" y="263236"/>
                </a:cubicBezTo>
                <a:lnTo>
                  <a:pt x="7542004" y="249381"/>
                </a:lnTo>
                <a:cubicBezTo>
                  <a:pt x="7569713" y="230908"/>
                  <a:pt x="7614600" y="225556"/>
                  <a:pt x="7625131" y="193963"/>
                </a:cubicBezTo>
                <a:cubicBezTo>
                  <a:pt x="7629749" y="180109"/>
                  <a:pt x="7632455" y="165462"/>
                  <a:pt x="7638986" y="152400"/>
                </a:cubicBezTo>
                <a:cubicBezTo>
                  <a:pt x="7655780" y="118812"/>
                  <a:pt x="7672991" y="98242"/>
                  <a:pt x="7708259" y="83127"/>
                </a:cubicBezTo>
                <a:cubicBezTo>
                  <a:pt x="7725761" y="75626"/>
                  <a:pt x="7745204" y="73890"/>
                  <a:pt x="7763677" y="69272"/>
                </a:cubicBezTo>
                <a:cubicBezTo>
                  <a:pt x="7768295" y="83127"/>
                  <a:pt x="7771000" y="97774"/>
                  <a:pt x="7777531" y="110836"/>
                </a:cubicBezTo>
                <a:cubicBezTo>
                  <a:pt x="7831247" y="218268"/>
                  <a:pt x="7784272" y="89491"/>
                  <a:pt x="7819095" y="193963"/>
                </a:cubicBezTo>
                <a:cubicBezTo>
                  <a:pt x="7943243" y="111199"/>
                  <a:pt x="7793621" y="191639"/>
                  <a:pt x="7874513" y="207818"/>
                </a:cubicBezTo>
                <a:cubicBezTo>
                  <a:pt x="7894765" y="211869"/>
                  <a:pt x="7911458" y="189345"/>
                  <a:pt x="7929931" y="180109"/>
                </a:cubicBezTo>
                <a:cubicBezTo>
                  <a:pt x="7934549" y="147782"/>
                  <a:pt x="7912806" y="93454"/>
                  <a:pt x="7943786" y="83127"/>
                </a:cubicBezTo>
                <a:cubicBezTo>
                  <a:pt x="7971495" y="73890"/>
                  <a:pt x="7950842" y="145601"/>
                  <a:pt x="7971495" y="166254"/>
                </a:cubicBezTo>
                <a:cubicBezTo>
                  <a:pt x="7985350" y="180109"/>
                  <a:pt x="8001671" y="191874"/>
                  <a:pt x="8013059" y="207818"/>
                </a:cubicBezTo>
                <a:cubicBezTo>
                  <a:pt x="8025063" y="224624"/>
                  <a:pt x="8030521" y="245304"/>
                  <a:pt x="8040768" y="263236"/>
                </a:cubicBezTo>
                <a:cubicBezTo>
                  <a:pt x="8049029" y="277693"/>
                  <a:pt x="8059241" y="290945"/>
                  <a:pt x="8068477" y="304800"/>
                </a:cubicBezTo>
                <a:cubicBezTo>
                  <a:pt x="8073095" y="318654"/>
                  <a:pt x="8068477" y="341745"/>
                  <a:pt x="8082331" y="346363"/>
                </a:cubicBezTo>
                <a:cubicBezTo>
                  <a:pt x="8094723" y="350494"/>
                  <a:pt x="8104199" y="330337"/>
                  <a:pt x="8110041" y="318654"/>
                </a:cubicBezTo>
                <a:cubicBezTo>
                  <a:pt x="8123103" y="292530"/>
                  <a:pt x="8128514" y="263236"/>
                  <a:pt x="8137750" y="235527"/>
                </a:cubicBezTo>
                <a:cubicBezTo>
                  <a:pt x="8142368" y="221672"/>
                  <a:pt x="8143503" y="206114"/>
                  <a:pt x="8151604" y="193963"/>
                </a:cubicBezTo>
                <a:lnTo>
                  <a:pt x="8179313" y="152400"/>
                </a:lnTo>
                <a:cubicBezTo>
                  <a:pt x="8193168" y="161636"/>
                  <a:pt x="8210475" y="167107"/>
                  <a:pt x="8220877" y="180109"/>
                </a:cubicBezTo>
                <a:cubicBezTo>
                  <a:pt x="8248142" y="214190"/>
                  <a:pt x="8222249" y="284079"/>
                  <a:pt x="8248586" y="152400"/>
                </a:cubicBezTo>
                <a:cubicBezTo>
                  <a:pt x="8257822" y="166254"/>
                  <a:pt x="8260835" y="187779"/>
                  <a:pt x="8276295" y="193963"/>
                </a:cubicBezTo>
                <a:cubicBezTo>
                  <a:pt x="8289855" y="199387"/>
                  <a:pt x="8307532" y="190436"/>
                  <a:pt x="8317859" y="180109"/>
                </a:cubicBezTo>
                <a:cubicBezTo>
                  <a:pt x="8328186" y="169782"/>
                  <a:pt x="8327701" y="152587"/>
                  <a:pt x="8331713" y="138545"/>
                </a:cubicBezTo>
                <a:cubicBezTo>
                  <a:pt x="8332609" y="135409"/>
                  <a:pt x="8352203" y="50226"/>
                  <a:pt x="8359422" y="41563"/>
                </a:cubicBezTo>
                <a:cubicBezTo>
                  <a:pt x="8374205" y="23824"/>
                  <a:pt x="8396368" y="13854"/>
                  <a:pt x="8414841" y="0"/>
                </a:cubicBezTo>
                <a:cubicBezTo>
                  <a:pt x="8532599" y="39252"/>
                  <a:pt x="8354813" y="-32324"/>
                  <a:pt x="8484113" y="96981"/>
                </a:cubicBezTo>
                <a:cubicBezTo>
                  <a:pt x="8509884" y="122753"/>
                  <a:pt x="8522054" y="131301"/>
                  <a:pt x="8539531" y="166254"/>
                </a:cubicBezTo>
                <a:cubicBezTo>
                  <a:pt x="8546062" y="179316"/>
                  <a:pt x="8547633" y="194395"/>
                  <a:pt x="8553386" y="207818"/>
                </a:cubicBezTo>
                <a:cubicBezTo>
                  <a:pt x="8561522" y="226801"/>
                  <a:pt x="8571859" y="244763"/>
                  <a:pt x="8581095" y="263236"/>
                </a:cubicBezTo>
                <a:cubicBezTo>
                  <a:pt x="8590331" y="249381"/>
                  <a:pt x="8601357" y="236565"/>
                  <a:pt x="8608804" y="221672"/>
                </a:cubicBezTo>
                <a:cubicBezTo>
                  <a:pt x="8666165" y="106951"/>
                  <a:pt x="8570957" y="257663"/>
                  <a:pt x="8650368" y="138545"/>
                </a:cubicBezTo>
                <a:cubicBezTo>
                  <a:pt x="8664222" y="143163"/>
                  <a:pt x="8679408" y="144886"/>
                  <a:pt x="8691931" y="152400"/>
                </a:cubicBezTo>
                <a:cubicBezTo>
                  <a:pt x="8713868" y="165562"/>
                  <a:pt x="8734763" y="202792"/>
                  <a:pt x="8747350" y="221672"/>
                </a:cubicBezTo>
                <a:cubicBezTo>
                  <a:pt x="8751968" y="235527"/>
                  <a:pt x="8747036" y="259694"/>
                  <a:pt x="8761204" y="263236"/>
                </a:cubicBezTo>
                <a:cubicBezTo>
                  <a:pt x="8799770" y="272878"/>
                  <a:pt x="8810790" y="211460"/>
                  <a:pt x="8816622" y="193963"/>
                </a:cubicBezTo>
                <a:cubicBezTo>
                  <a:pt x="8830477" y="207818"/>
                  <a:pt x="8847317" y="219224"/>
                  <a:pt x="8858186" y="235527"/>
                </a:cubicBezTo>
                <a:cubicBezTo>
                  <a:pt x="8886867" y="278548"/>
                  <a:pt x="8853040" y="305592"/>
                  <a:pt x="8899750" y="235527"/>
                </a:cubicBezTo>
                <a:cubicBezTo>
                  <a:pt x="8929030" y="147682"/>
                  <a:pt x="8893918" y="216569"/>
                  <a:pt x="8941313" y="235527"/>
                </a:cubicBezTo>
                <a:cubicBezTo>
                  <a:pt x="8954873" y="240951"/>
                  <a:pt x="8969022" y="226290"/>
                  <a:pt x="8982877" y="221672"/>
                </a:cubicBezTo>
                <a:cubicBezTo>
                  <a:pt x="8987495" y="207818"/>
                  <a:pt x="8982877" y="184727"/>
                  <a:pt x="8996731" y="180109"/>
                </a:cubicBezTo>
                <a:cubicBezTo>
                  <a:pt x="9013452" y="174535"/>
                  <a:pt x="9085137" y="200341"/>
                  <a:pt x="9107568" y="207818"/>
                </a:cubicBezTo>
                <a:cubicBezTo>
                  <a:pt x="9121422" y="221672"/>
                  <a:pt x="9138263" y="233079"/>
                  <a:pt x="9149131" y="249381"/>
                </a:cubicBezTo>
                <a:cubicBezTo>
                  <a:pt x="9157232" y="261532"/>
                  <a:pt x="9161907" y="276381"/>
                  <a:pt x="9162986" y="290945"/>
                </a:cubicBezTo>
                <a:cubicBezTo>
                  <a:pt x="9196148" y="738620"/>
                  <a:pt x="9151196" y="495223"/>
                  <a:pt x="9190695" y="692727"/>
                </a:cubicBezTo>
                <a:cubicBezTo>
                  <a:pt x="9091725" y="758707"/>
                  <a:pt x="9139876" y="740068"/>
                  <a:pt x="9052150" y="762000"/>
                </a:cubicBezTo>
                <a:cubicBezTo>
                  <a:pt x="9033677" y="775854"/>
                  <a:pt x="9016780" y="792107"/>
                  <a:pt x="8996731" y="803563"/>
                </a:cubicBezTo>
                <a:cubicBezTo>
                  <a:pt x="8979572" y="813368"/>
                  <a:pt x="8913964" y="827008"/>
                  <a:pt x="8899750" y="831272"/>
                </a:cubicBezTo>
                <a:cubicBezTo>
                  <a:pt x="8871774" y="839665"/>
                  <a:pt x="8844331" y="849744"/>
                  <a:pt x="8816622" y="858981"/>
                </a:cubicBezTo>
                <a:cubicBezTo>
                  <a:pt x="8802768" y="863599"/>
                  <a:pt x="8789227" y="869294"/>
                  <a:pt x="8775059" y="872836"/>
                </a:cubicBezTo>
                <a:cubicBezTo>
                  <a:pt x="8639906" y="906625"/>
                  <a:pt x="8808668" y="865367"/>
                  <a:pt x="8650368" y="900545"/>
                </a:cubicBezTo>
                <a:cubicBezTo>
                  <a:pt x="8575617" y="917156"/>
                  <a:pt x="8609278" y="914321"/>
                  <a:pt x="8525677" y="928254"/>
                </a:cubicBezTo>
                <a:cubicBezTo>
                  <a:pt x="8493466" y="933623"/>
                  <a:pt x="8461022" y="937491"/>
                  <a:pt x="8428695" y="942109"/>
                </a:cubicBezTo>
                <a:cubicBezTo>
                  <a:pt x="8414840" y="946727"/>
                  <a:pt x="8401451" y="953099"/>
                  <a:pt x="8387131" y="955963"/>
                </a:cubicBezTo>
                <a:cubicBezTo>
                  <a:pt x="8188191" y="995751"/>
                  <a:pt x="7746877" y="982194"/>
                  <a:pt x="7694404" y="983672"/>
                </a:cubicBezTo>
                <a:lnTo>
                  <a:pt x="7306477" y="997527"/>
                </a:lnTo>
                <a:cubicBezTo>
                  <a:pt x="7241731" y="1000610"/>
                  <a:pt x="7177126" y="1006212"/>
                  <a:pt x="7112513" y="1011381"/>
                </a:cubicBezTo>
                <a:cubicBezTo>
                  <a:pt x="7061666" y="1015449"/>
                  <a:pt x="7011102" y="1023779"/>
                  <a:pt x="6960113" y="1025236"/>
                </a:cubicBezTo>
                <a:cubicBezTo>
                  <a:pt x="6687712" y="1033019"/>
                  <a:pt x="6415168" y="1034473"/>
                  <a:pt x="6142695" y="1039091"/>
                </a:cubicBezTo>
                <a:cubicBezTo>
                  <a:pt x="6048792" y="1070390"/>
                  <a:pt x="6163348" y="1034960"/>
                  <a:pt x="6004150" y="1066800"/>
                </a:cubicBezTo>
                <a:cubicBezTo>
                  <a:pt x="5989830" y="1069664"/>
                  <a:pt x="5977043" y="1078589"/>
                  <a:pt x="5962586" y="1080654"/>
                </a:cubicBezTo>
                <a:cubicBezTo>
                  <a:pt x="5912089" y="1087868"/>
                  <a:pt x="5860846" y="1088549"/>
                  <a:pt x="5810186" y="1094509"/>
                </a:cubicBezTo>
                <a:cubicBezTo>
                  <a:pt x="5726268" y="1104382"/>
                  <a:pt x="5645262" y="1129315"/>
                  <a:pt x="5560804" y="1136072"/>
                </a:cubicBezTo>
                <a:cubicBezTo>
                  <a:pt x="5477814" y="1142711"/>
                  <a:pt x="5394549" y="1145309"/>
                  <a:pt x="5311422" y="1149927"/>
                </a:cubicBezTo>
                <a:lnTo>
                  <a:pt x="3094695" y="1122218"/>
                </a:lnTo>
                <a:cubicBezTo>
                  <a:pt x="3039108" y="1120630"/>
                  <a:pt x="2983746" y="1114185"/>
                  <a:pt x="2928441" y="1108363"/>
                </a:cubicBezTo>
                <a:cubicBezTo>
                  <a:pt x="2781055" y="1092849"/>
                  <a:pt x="2870288" y="1090790"/>
                  <a:pt x="2692913" y="1080654"/>
                </a:cubicBezTo>
                <a:cubicBezTo>
                  <a:pt x="2577555" y="1074062"/>
                  <a:pt x="2461945" y="1072718"/>
                  <a:pt x="2346550" y="1066800"/>
                </a:cubicBezTo>
                <a:cubicBezTo>
                  <a:pt x="2281816" y="1063480"/>
                  <a:pt x="2217311" y="1056444"/>
                  <a:pt x="2152586" y="1052945"/>
                </a:cubicBezTo>
                <a:cubicBezTo>
                  <a:pt x="2046422" y="1047206"/>
                  <a:pt x="1940086" y="1044988"/>
                  <a:pt x="1833931" y="1039091"/>
                </a:cubicBezTo>
                <a:cubicBezTo>
                  <a:pt x="1108669" y="998799"/>
                  <a:pt x="2027709" y="1047286"/>
                  <a:pt x="1542986" y="1011381"/>
                </a:cubicBezTo>
                <a:cubicBezTo>
                  <a:pt x="1312116" y="994280"/>
                  <a:pt x="1295766" y="1003670"/>
                  <a:pt x="1085786" y="983672"/>
                </a:cubicBezTo>
                <a:cubicBezTo>
                  <a:pt x="1053278" y="980576"/>
                  <a:pt x="1021427" y="971268"/>
                  <a:pt x="988804" y="969818"/>
                </a:cubicBezTo>
                <a:cubicBezTo>
                  <a:pt x="813425" y="962023"/>
                  <a:pt x="637805" y="961201"/>
                  <a:pt x="462331" y="955963"/>
                </a:cubicBezTo>
                <a:lnTo>
                  <a:pt x="60550" y="942109"/>
                </a:lnTo>
                <a:cubicBezTo>
                  <a:pt x="46695" y="937491"/>
                  <a:pt x="29313" y="938581"/>
                  <a:pt x="18986" y="928254"/>
                </a:cubicBezTo>
                <a:cubicBezTo>
                  <a:pt x="8659" y="917928"/>
                  <a:pt x="5131" y="901295"/>
                  <a:pt x="5131" y="886691"/>
                </a:cubicBezTo>
                <a:cubicBezTo>
                  <a:pt x="5131" y="748068"/>
                  <a:pt x="-6415" y="542637"/>
                  <a:pt x="5131" y="457200"/>
                </a:cubicBezTo>
                <a:close/>
              </a:path>
            </a:pathLst>
          </a:cu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-19325" y="5661248"/>
            <a:ext cx="9191034" cy="12272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48" y="669848"/>
            <a:ext cx="7168304" cy="5711480"/>
          </a:xfrm>
          <a:prstGeom prst="rect">
            <a:avLst/>
          </a:prstGeom>
        </p:spPr>
      </p:pic>
      <p:sp>
        <p:nvSpPr>
          <p:cNvPr id="3" name="2 Rectángulo redondeado"/>
          <p:cNvSpPr/>
          <p:nvPr/>
        </p:nvSpPr>
        <p:spPr>
          <a:xfrm>
            <a:off x="2195736" y="1916832"/>
            <a:ext cx="1447036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Miss White</a:t>
            </a:r>
            <a:endParaRPr lang="es-ES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2418498" y="4062822"/>
            <a:ext cx="1217398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Mr</a:t>
            </a:r>
            <a:r>
              <a:rPr lang="es-ES_tradnl" dirty="0" smtClean="0"/>
              <a:t> Smith</a:t>
            </a:r>
            <a:endParaRPr lang="es-ES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6228184" y="1916832"/>
            <a:ext cx="1591052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Grahams</a:t>
            </a:r>
            <a:endParaRPr lang="es-ES" dirty="0"/>
          </a:p>
        </p:txBody>
      </p:sp>
      <p:pic>
        <p:nvPicPr>
          <p:cNvPr id="18" name="Picture 25" descr="Convers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149" y="2348880"/>
            <a:ext cx="1675078" cy="1591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965" y="4415523"/>
            <a:ext cx="1807065" cy="18121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6" descr="Duchar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6570"/>
            <a:ext cx="1461700" cy="17810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251520" y="67851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/>
              <a:t>What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was</a:t>
            </a:r>
            <a:r>
              <a:rPr lang="es-ES_tradnl" sz="2800" b="1" dirty="0" smtClean="0"/>
              <a:t> Miss White </a:t>
            </a:r>
            <a:r>
              <a:rPr lang="es-ES_tradnl" sz="2800" b="1" dirty="0" err="1" smtClean="0"/>
              <a:t>doing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when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the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police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arrived</a:t>
            </a:r>
            <a:r>
              <a:rPr lang="es-ES_tradnl" sz="2800" b="1" dirty="0" smtClean="0"/>
              <a:t>?</a:t>
            </a:r>
            <a:endParaRPr lang="es-ES" sz="2800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1862541" y="529516"/>
            <a:ext cx="5530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/>
              <a:t>She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was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having</a:t>
            </a:r>
            <a:r>
              <a:rPr lang="es-ES_tradnl" sz="2800" b="1" dirty="0" smtClean="0"/>
              <a:t> a </a:t>
            </a:r>
            <a:r>
              <a:rPr lang="es-ES_tradnl" sz="2800" b="1" dirty="0" err="1" smtClean="0"/>
              <a:t>bath</a:t>
            </a:r>
            <a:r>
              <a:rPr lang="es-ES_tradnl" sz="2800" b="1" dirty="0" smtClean="0"/>
              <a:t>.</a:t>
            </a:r>
            <a:endParaRPr lang="es-ES" sz="2800" b="1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6429535" y="4149080"/>
            <a:ext cx="1310817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Mr</a:t>
            </a:r>
            <a:r>
              <a:rPr lang="es-ES_tradnl" dirty="0" smtClean="0"/>
              <a:t> Lean </a:t>
            </a:r>
            <a:endParaRPr lang="es-ES" dirty="0"/>
          </a:p>
        </p:txBody>
      </p:sp>
      <p:pic>
        <p:nvPicPr>
          <p:cNvPr id="25" name="Picture 22" descr="Take_a_na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774" y="4598999"/>
            <a:ext cx="1189345" cy="15663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://www.yastrebova.ru/wp-content/uploads/2011/05/110873263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0888" y1="43750" x2="61449" y2="48750"/>
                        <a14:foregroundMark x1="63084" y1="51750" x2="58645" y2="58750"/>
                        <a14:foregroundMark x1="77336" y1="42250" x2="84813" y2="49500"/>
                        <a14:foregroundMark x1="65187" y1="9500" x2="72664" y2="4750"/>
                        <a14:foregroundMark x1="74766" y1="3750" x2="79907" y2="12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4797152"/>
            <a:ext cx="2314336" cy="21629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6 Imagen" descr="cartoon-car-crash.jpg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9388" y1="71166" x2="40344" y2="78221"/>
                        <a14:foregroundMark x1="29637" y1="34969" x2="29637" y2="34969"/>
                        <a14:foregroundMark x1="32122" y1="34356" x2="32122" y2="34356"/>
                        <a14:foregroundMark x1="29254" y1="86810" x2="31549" y2="84663"/>
                        <a14:foregroundMark x1="34799" y1="93252" x2="35755" y2="91104"/>
                        <a14:foregroundMark x1="21415" y1="81902" x2="21797" y2="82822"/>
                        <a14:foregroundMark x1="48184" y1="86810" x2="49140" y2="87730"/>
                        <a14:foregroundMark x1="55641" y1="91718" x2="55641" y2="91718"/>
                        <a14:foregroundMark x1="61377" y1="88037" x2="60803" y2="88037"/>
                        <a14:foregroundMark x1="69216" y1="92331" x2="69216" y2="92331"/>
                        <a14:foregroundMark x1="77629" y1="80982" x2="80306" y2="82822"/>
                        <a14:foregroundMark x1="87189" y1="80675" x2="87572" y2="80675"/>
                        <a14:backgroundMark x1="88719" y1="48773" x2="89675" y2="49693"/>
                        <a14:backgroundMark x1="87763" y1="36810" x2="87763" y2="36810"/>
                        <a14:backgroundMark x1="85468" y1="47853" x2="85468" y2="47853"/>
                        <a14:backgroundMark x1="66348" y1="42945" x2="66348" y2="42945"/>
                        <a14:backgroundMark x1="31549" y1="33742" x2="31549" y2="33742"/>
                        <a14:backgroundMark x1="30210" y1="34049" x2="30210" y2="34049"/>
                        <a14:backgroundMark x1="91205" y1="28834" x2="88528" y2="29448"/>
                        <a14:backgroundMark x1="93690" y1="37117" x2="92543" y2="3895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997" t="23300" r="5212" b="10571"/>
          <a:stretch/>
        </p:blipFill>
        <p:spPr>
          <a:xfrm>
            <a:off x="2583181" y="5120639"/>
            <a:ext cx="3893820" cy="17678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73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Forma libre"/>
          <p:cNvSpPr/>
          <p:nvPr/>
        </p:nvSpPr>
        <p:spPr>
          <a:xfrm>
            <a:off x="-18986" y="5053997"/>
            <a:ext cx="9190695" cy="1039299"/>
          </a:xfrm>
          <a:custGeom>
            <a:avLst/>
            <a:gdLst>
              <a:gd name="connsiteX0" fmla="*/ 5131 w 9190695"/>
              <a:gd name="connsiteY0" fmla="*/ 457200 h 1149927"/>
              <a:gd name="connsiteX1" fmla="*/ 74404 w 9190695"/>
              <a:gd name="connsiteY1" fmla="*/ 374072 h 1149927"/>
              <a:gd name="connsiteX2" fmla="*/ 88259 w 9190695"/>
              <a:gd name="connsiteY2" fmla="*/ 318654 h 1149927"/>
              <a:gd name="connsiteX3" fmla="*/ 115968 w 9190695"/>
              <a:gd name="connsiteY3" fmla="*/ 277091 h 1149927"/>
              <a:gd name="connsiteX4" fmla="*/ 171386 w 9190695"/>
              <a:gd name="connsiteY4" fmla="*/ 152400 h 1149927"/>
              <a:gd name="connsiteX5" fmla="*/ 212950 w 9190695"/>
              <a:gd name="connsiteY5" fmla="*/ 55418 h 1149927"/>
              <a:gd name="connsiteX6" fmla="*/ 254513 w 9190695"/>
              <a:gd name="connsiteY6" fmla="*/ 27709 h 1149927"/>
              <a:gd name="connsiteX7" fmla="*/ 282222 w 9190695"/>
              <a:gd name="connsiteY7" fmla="*/ 166254 h 1149927"/>
              <a:gd name="connsiteX8" fmla="*/ 309931 w 9190695"/>
              <a:gd name="connsiteY8" fmla="*/ 249381 h 1149927"/>
              <a:gd name="connsiteX9" fmla="*/ 337641 w 9190695"/>
              <a:gd name="connsiteY9" fmla="*/ 277091 h 1149927"/>
              <a:gd name="connsiteX10" fmla="*/ 365350 w 9190695"/>
              <a:gd name="connsiteY10" fmla="*/ 221672 h 1149927"/>
              <a:gd name="connsiteX11" fmla="*/ 393059 w 9190695"/>
              <a:gd name="connsiteY11" fmla="*/ 180109 h 1149927"/>
              <a:gd name="connsiteX12" fmla="*/ 406913 w 9190695"/>
              <a:gd name="connsiteY12" fmla="*/ 221672 h 1149927"/>
              <a:gd name="connsiteX13" fmla="*/ 448477 w 9190695"/>
              <a:gd name="connsiteY13" fmla="*/ 249381 h 1149927"/>
              <a:gd name="connsiteX14" fmla="*/ 490041 w 9190695"/>
              <a:gd name="connsiteY14" fmla="*/ 235527 h 1149927"/>
              <a:gd name="connsiteX15" fmla="*/ 517750 w 9190695"/>
              <a:gd name="connsiteY15" fmla="*/ 193963 h 1149927"/>
              <a:gd name="connsiteX16" fmla="*/ 559313 w 9190695"/>
              <a:gd name="connsiteY16" fmla="*/ 166254 h 1149927"/>
              <a:gd name="connsiteX17" fmla="*/ 587022 w 9190695"/>
              <a:gd name="connsiteY17" fmla="*/ 221672 h 1149927"/>
              <a:gd name="connsiteX18" fmla="*/ 642441 w 9190695"/>
              <a:gd name="connsiteY18" fmla="*/ 290945 h 1149927"/>
              <a:gd name="connsiteX19" fmla="*/ 656295 w 9190695"/>
              <a:gd name="connsiteY19" fmla="*/ 249381 h 1149927"/>
              <a:gd name="connsiteX20" fmla="*/ 697859 w 9190695"/>
              <a:gd name="connsiteY20" fmla="*/ 207818 h 1149927"/>
              <a:gd name="connsiteX21" fmla="*/ 725568 w 9190695"/>
              <a:gd name="connsiteY21" fmla="*/ 166254 h 1149927"/>
              <a:gd name="connsiteX22" fmla="*/ 794841 w 9190695"/>
              <a:gd name="connsiteY22" fmla="*/ 290945 h 1149927"/>
              <a:gd name="connsiteX23" fmla="*/ 836404 w 9190695"/>
              <a:gd name="connsiteY23" fmla="*/ 263236 h 1149927"/>
              <a:gd name="connsiteX24" fmla="*/ 864113 w 9190695"/>
              <a:gd name="connsiteY24" fmla="*/ 166254 h 1149927"/>
              <a:gd name="connsiteX25" fmla="*/ 877968 w 9190695"/>
              <a:gd name="connsiteY25" fmla="*/ 124691 h 1149927"/>
              <a:gd name="connsiteX26" fmla="*/ 905677 w 9190695"/>
              <a:gd name="connsiteY26" fmla="*/ 13854 h 1149927"/>
              <a:gd name="connsiteX27" fmla="*/ 933386 w 9190695"/>
              <a:gd name="connsiteY27" fmla="*/ 55418 h 1149927"/>
              <a:gd name="connsiteX28" fmla="*/ 961095 w 9190695"/>
              <a:gd name="connsiteY28" fmla="*/ 152400 h 1149927"/>
              <a:gd name="connsiteX29" fmla="*/ 988804 w 9190695"/>
              <a:gd name="connsiteY29" fmla="*/ 235527 h 1149927"/>
              <a:gd name="connsiteX30" fmla="*/ 1002659 w 9190695"/>
              <a:gd name="connsiteY30" fmla="*/ 277091 h 1149927"/>
              <a:gd name="connsiteX31" fmla="*/ 1030368 w 9190695"/>
              <a:gd name="connsiteY31" fmla="*/ 249381 h 1149927"/>
              <a:gd name="connsiteX32" fmla="*/ 1044222 w 9190695"/>
              <a:gd name="connsiteY32" fmla="*/ 207818 h 1149927"/>
              <a:gd name="connsiteX33" fmla="*/ 1071931 w 9190695"/>
              <a:gd name="connsiteY33" fmla="*/ 166254 h 1149927"/>
              <a:gd name="connsiteX34" fmla="*/ 1099641 w 9190695"/>
              <a:gd name="connsiteY34" fmla="*/ 193963 h 1149927"/>
              <a:gd name="connsiteX35" fmla="*/ 1113495 w 9190695"/>
              <a:gd name="connsiteY35" fmla="*/ 235527 h 1149927"/>
              <a:gd name="connsiteX36" fmla="*/ 1155059 w 9190695"/>
              <a:gd name="connsiteY36" fmla="*/ 221672 h 1149927"/>
              <a:gd name="connsiteX37" fmla="*/ 1196622 w 9190695"/>
              <a:gd name="connsiteY37" fmla="*/ 277091 h 1149927"/>
              <a:gd name="connsiteX38" fmla="*/ 1210477 w 9190695"/>
              <a:gd name="connsiteY38" fmla="*/ 332509 h 1149927"/>
              <a:gd name="connsiteX39" fmla="*/ 1265895 w 9190695"/>
              <a:gd name="connsiteY39" fmla="*/ 249381 h 1149927"/>
              <a:gd name="connsiteX40" fmla="*/ 1307459 w 9190695"/>
              <a:gd name="connsiteY40" fmla="*/ 290945 h 1149927"/>
              <a:gd name="connsiteX41" fmla="*/ 1321313 w 9190695"/>
              <a:gd name="connsiteY41" fmla="*/ 332509 h 1149927"/>
              <a:gd name="connsiteX42" fmla="*/ 1390586 w 9190695"/>
              <a:gd name="connsiteY42" fmla="*/ 249381 h 1149927"/>
              <a:gd name="connsiteX43" fmla="*/ 1446004 w 9190695"/>
              <a:gd name="connsiteY43" fmla="*/ 277091 h 1149927"/>
              <a:gd name="connsiteX44" fmla="*/ 1542986 w 9190695"/>
              <a:gd name="connsiteY44" fmla="*/ 374072 h 1149927"/>
              <a:gd name="connsiteX45" fmla="*/ 1570695 w 9190695"/>
              <a:gd name="connsiteY45" fmla="*/ 332509 h 1149927"/>
              <a:gd name="connsiteX46" fmla="*/ 1626113 w 9190695"/>
              <a:gd name="connsiteY46" fmla="*/ 290945 h 1149927"/>
              <a:gd name="connsiteX47" fmla="*/ 1653822 w 9190695"/>
              <a:gd name="connsiteY47" fmla="*/ 332509 h 1149927"/>
              <a:gd name="connsiteX48" fmla="*/ 1695386 w 9190695"/>
              <a:gd name="connsiteY48" fmla="*/ 249381 h 1149927"/>
              <a:gd name="connsiteX49" fmla="*/ 1736950 w 9190695"/>
              <a:gd name="connsiteY49" fmla="*/ 235527 h 1149927"/>
              <a:gd name="connsiteX50" fmla="*/ 1750804 w 9190695"/>
              <a:gd name="connsiteY50" fmla="*/ 277091 h 1149927"/>
              <a:gd name="connsiteX51" fmla="*/ 1806222 w 9190695"/>
              <a:gd name="connsiteY51" fmla="*/ 360218 h 1149927"/>
              <a:gd name="connsiteX52" fmla="*/ 1820077 w 9190695"/>
              <a:gd name="connsiteY52" fmla="*/ 304800 h 1149927"/>
              <a:gd name="connsiteX53" fmla="*/ 1861641 w 9190695"/>
              <a:gd name="connsiteY53" fmla="*/ 318654 h 1149927"/>
              <a:gd name="connsiteX54" fmla="*/ 1917059 w 9190695"/>
              <a:gd name="connsiteY54" fmla="*/ 415636 h 1149927"/>
              <a:gd name="connsiteX55" fmla="*/ 1958622 w 9190695"/>
              <a:gd name="connsiteY55" fmla="*/ 387927 h 1149927"/>
              <a:gd name="connsiteX56" fmla="*/ 1972477 w 9190695"/>
              <a:gd name="connsiteY56" fmla="*/ 346363 h 1149927"/>
              <a:gd name="connsiteX57" fmla="*/ 2041750 w 9190695"/>
              <a:gd name="connsiteY57" fmla="*/ 332509 h 1149927"/>
              <a:gd name="connsiteX58" fmla="*/ 2152586 w 9190695"/>
              <a:gd name="connsiteY58" fmla="*/ 318654 h 1149927"/>
              <a:gd name="connsiteX59" fmla="*/ 2748331 w 9190695"/>
              <a:gd name="connsiteY59" fmla="*/ 332509 h 1149927"/>
              <a:gd name="connsiteX60" fmla="*/ 2817604 w 9190695"/>
              <a:gd name="connsiteY60" fmla="*/ 346363 h 1149927"/>
              <a:gd name="connsiteX61" fmla="*/ 3219386 w 9190695"/>
              <a:gd name="connsiteY61" fmla="*/ 332509 h 1149927"/>
              <a:gd name="connsiteX62" fmla="*/ 3579604 w 9190695"/>
              <a:gd name="connsiteY62" fmla="*/ 304800 h 1149927"/>
              <a:gd name="connsiteX63" fmla="*/ 4258477 w 9190695"/>
              <a:gd name="connsiteY63" fmla="*/ 290945 h 1149927"/>
              <a:gd name="connsiteX64" fmla="*/ 4771095 w 9190695"/>
              <a:gd name="connsiteY64" fmla="*/ 263236 h 1149927"/>
              <a:gd name="connsiteX65" fmla="*/ 6018004 w 9190695"/>
              <a:gd name="connsiteY65" fmla="*/ 235527 h 1149927"/>
              <a:gd name="connsiteX66" fmla="*/ 6433641 w 9190695"/>
              <a:gd name="connsiteY66" fmla="*/ 249381 h 1149927"/>
              <a:gd name="connsiteX67" fmla="*/ 6572186 w 9190695"/>
              <a:gd name="connsiteY67" fmla="*/ 263236 h 1149927"/>
              <a:gd name="connsiteX68" fmla="*/ 6738441 w 9190695"/>
              <a:gd name="connsiteY68" fmla="*/ 277091 h 1149927"/>
              <a:gd name="connsiteX69" fmla="*/ 6793859 w 9190695"/>
              <a:gd name="connsiteY69" fmla="*/ 304800 h 1149927"/>
              <a:gd name="connsiteX70" fmla="*/ 6863131 w 9190695"/>
              <a:gd name="connsiteY70" fmla="*/ 318654 h 1149927"/>
              <a:gd name="connsiteX71" fmla="*/ 7292622 w 9190695"/>
              <a:gd name="connsiteY71" fmla="*/ 304800 h 1149927"/>
              <a:gd name="connsiteX72" fmla="*/ 7334186 w 9190695"/>
              <a:gd name="connsiteY72" fmla="*/ 277091 h 1149927"/>
              <a:gd name="connsiteX73" fmla="*/ 7445022 w 9190695"/>
              <a:gd name="connsiteY73" fmla="*/ 263236 h 1149927"/>
              <a:gd name="connsiteX74" fmla="*/ 7542004 w 9190695"/>
              <a:gd name="connsiteY74" fmla="*/ 249381 h 1149927"/>
              <a:gd name="connsiteX75" fmla="*/ 7625131 w 9190695"/>
              <a:gd name="connsiteY75" fmla="*/ 193963 h 1149927"/>
              <a:gd name="connsiteX76" fmla="*/ 7638986 w 9190695"/>
              <a:gd name="connsiteY76" fmla="*/ 152400 h 1149927"/>
              <a:gd name="connsiteX77" fmla="*/ 7708259 w 9190695"/>
              <a:gd name="connsiteY77" fmla="*/ 83127 h 1149927"/>
              <a:gd name="connsiteX78" fmla="*/ 7763677 w 9190695"/>
              <a:gd name="connsiteY78" fmla="*/ 69272 h 1149927"/>
              <a:gd name="connsiteX79" fmla="*/ 7777531 w 9190695"/>
              <a:gd name="connsiteY79" fmla="*/ 110836 h 1149927"/>
              <a:gd name="connsiteX80" fmla="*/ 7819095 w 9190695"/>
              <a:gd name="connsiteY80" fmla="*/ 193963 h 1149927"/>
              <a:gd name="connsiteX81" fmla="*/ 7874513 w 9190695"/>
              <a:gd name="connsiteY81" fmla="*/ 207818 h 1149927"/>
              <a:gd name="connsiteX82" fmla="*/ 7929931 w 9190695"/>
              <a:gd name="connsiteY82" fmla="*/ 180109 h 1149927"/>
              <a:gd name="connsiteX83" fmla="*/ 7943786 w 9190695"/>
              <a:gd name="connsiteY83" fmla="*/ 83127 h 1149927"/>
              <a:gd name="connsiteX84" fmla="*/ 7971495 w 9190695"/>
              <a:gd name="connsiteY84" fmla="*/ 166254 h 1149927"/>
              <a:gd name="connsiteX85" fmla="*/ 8013059 w 9190695"/>
              <a:gd name="connsiteY85" fmla="*/ 207818 h 1149927"/>
              <a:gd name="connsiteX86" fmla="*/ 8040768 w 9190695"/>
              <a:gd name="connsiteY86" fmla="*/ 263236 h 1149927"/>
              <a:gd name="connsiteX87" fmla="*/ 8068477 w 9190695"/>
              <a:gd name="connsiteY87" fmla="*/ 304800 h 1149927"/>
              <a:gd name="connsiteX88" fmla="*/ 8082331 w 9190695"/>
              <a:gd name="connsiteY88" fmla="*/ 346363 h 1149927"/>
              <a:gd name="connsiteX89" fmla="*/ 8110041 w 9190695"/>
              <a:gd name="connsiteY89" fmla="*/ 318654 h 1149927"/>
              <a:gd name="connsiteX90" fmla="*/ 8137750 w 9190695"/>
              <a:gd name="connsiteY90" fmla="*/ 235527 h 1149927"/>
              <a:gd name="connsiteX91" fmla="*/ 8151604 w 9190695"/>
              <a:gd name="connsiteY91" fmla="*/ 193963 h 1149927"/>
              <a:gd name="connsiteX92" fmla="*/ 8179313 w 9190695"/>
              <a:gd name="connsiteY92" fmla="*/ 152400 h 1149927"/>
              <a:gd name="connsiteX93" fmla="*/ 8220877 w 9190695"/>
              <a:gd name="connsiteY93" fmla="*/ 180109 h 1149927"/>
              <a:gd name="connsiteX94" fmla="*/ 8248586 w 9190695"/>
              <a:gd name="connsiteY94" fmla="*/ 152400 h 1149927"/>
              <a:gd name="connsiteX95" fmla="*/ 8276295 w 9190695"/>
              <a:gd name="connsiteY95" fmla="*/ 193963 h 1149927"/>
              <a:gd name="connsiteX96" fmla="*/ 8317859 w 9190695"/>
              <a:gd name="connsiteY96" fmla="*/ 180109 h 1149927"/>
              <a:gd name="connsiteX97" fmla="*/ 8331713 w 9190695"/>
              <a:gd name="connsiteY97" fmla="*/ 138545 h 1149927"/>
              <a:gd name="connsiteX98" fmla="*/ 8359422 w 9190695"/>
              <a:gd name="connsiteY98" fmla="*/ 41563 h 1149927"/>
              <a:gd name="connsiteX99" fmla="*/ 8414841 w 9190695"/>
              <a:gd name="connsiteY99" fmla="*/ 0 h 1149927"/>
              <a:gd name="connsiteX100" fmla="*/ 8484113 w 9190695"/>
              <a:gd name="connsiteY100" fmla="*/ 96981 h 1149927"/>
              <a:gd name="connsiteX101" fmla="*/ 8539531 w 9190695"/>
              <a:gd name="connsiteY101" fmla="*/ 166254 h 1149927"/>
              <a:gd name="connsiteX102" fmla="*/ 8553386 w 9190695"/>
              <a:gd name="connsiteY102" fmla="*/ 207818 h 1149927"/>
              <a:gd name="connsiteX103" fmla="*/ 8581095 w 9190695"/>
              <a:gd name="connsiteY103" fmla="*/ 263236 h 1149927"/>
              <a:gd name="connsiteX104" fmla="*/ 8608804 w 9190695"/>
              <a:gd name="connsiteY104" fmla="*/ 221672 h 1149927"/>
              <a:gd name="connsiteX105" fmla="*/ 8650368 w 9190695"/>
              <a:gd name="connsiteY105" fmla="*/ 138545 h 1149927"/>
              <a:gd name="connsiteX106" fmla="*/ 8691931 w 9190695"/>
              <a:gd name="connsiteY106" fmla="*/ 152400 h 1149927"/>
              <a:gd name="connsiteX107" fmla="*/ 8747350 w 9190695"/>
              <a:gd name="connsiteY107" fmla="*/ 221672 h 1149927"/>
              <a:gd name="connsiteX108" fmla="*/ 8761204 w 9190695"/>
              <a:gd name="connsiteY108" fmla="*/ 263236 h 1149927"/>
              <a:gd name="connsiteX109" fmla="*/ 8816622 w 9190695"/>
              <a:gd name="connsiteY109" fmla="*/ 193963 h 1149927"/>
              <a:gd name="connsiteX110" fmla="*/ 8858186 w 9190695"/>
              <a:gd name="connsiteY110" fmla="*/ 235527 h 1149927"/>
              <a:gd name="connsiteX111" fmla="*/ 8899750 w 9190695"/>
              <a:gd name="connsiteY111" fmla="*/ 235527 h 1149927"/>
              <a:gd name="connsiteX112" fmla="*/ 8941313 w 9190695"/>
              <a:gd name="connsiteY112" fmla="*/ 235527 h 1149927"/>
              <a:gd name="connsiteX113" fmla="*/ 8982877 w 9190695"/>
              <a:gd name="connsiteY113" fmla="*/ 221672 h 1149927"/>
              <a:gd name="connsiteX114" fmla="*/ 8996731 w 9190695"/>
              <a:gd name="connsiteY114" fmla="*/ 180109 h 1149927"/>
              <a:gd name="connsiteX115" fmla="*/ 9107568 w 9190695"/>
              <a:gd name="connsiteY115" fmla="*/ 207818 h 1149927"/>
              <a:gd name="connsiteX116" fmla="*/ 9149131 w 9190695"/>
              <a:gd name="connsiteY116" fmla="*/ 249381 h 1149927"/>
              <a:gd name="connsiteX117" fmla="*/ 9162986 w 9190695"/>
              <a:gd name="connsiteY117" fmla="*/ 290945 h 1149927"/>
              <a:gd name="connsiteX118" fmla="*/ 9190695 w 9190695"/>
              <a:gd name="connsiteY118" fmla="*/ 692727 h 1149927"/>
              <a:gd name="connsiteX119" fmla="*/ 9052150 w 9190695"/>
              <a:gd name="connsiteY119" fmla="*/ 762000 h 1149927"/>
              <a:gd name="connsiteX120" fmla="*/ 8996731 w 9190695"/>
              <a:gd name="connsiteY120" fmla="*/ 803563 h 1149927"/>
              <a:gd name="connsiteX121" fmla="*/ 8899750 w 9190695"/>
              <a:gd name="connsiteY121" fmla="*/ 831272 h 1149927"/>
              <a:gd name="connsiteX122" fmla="*/ 8816622 w 9190695"/>
              <a:gd name="connsiteY122" fmla="*/ 858981 h 1149927"/>
              <a:gd name="connsiteX123" fmla="*/ 8775059 w 9190695"/>
              <a:gd name="connsiteY123" fmla="*/ 872836 h 1149927"/>
              <a:gd name="connsiteX124" fmla="*/ 8650368 w 9190695"/>
              <a:gd name="connsiteY124" fmla="*/ 900545 h 1149927"/>
              <a:gd name="connsiteX125" fmla="*/ 8525677 w 9190695"/>
              <a:gd name="connsiteY125" fmla="*/ 928254 h 1149927"/>
              <a:gd name="connsiteX126" fmla="*/ 8428695 w 9190695"/>
              <a:gd name="connsiteY126" fmla="*/ 942109 h 1149927"/>
              <a:gd name="connsiteX127" fmla="*/ 8387131 w 9190695"/>
              <a:gd name="connsiteY127" fmla="*/ 955963 h 1149927"/>
              <a:gd name="connsiteX128" fmla="*/ 7694404 w 9190695"/>
              <a:gd name="connsiteY128" fmla="*/ 983672 h 1149927"/>
              <a:gd name="connsiteX129" fmla="*/ 7306477 w 9190695"/>
              <a:gd name="connsiteY129" fmla="*/ 997527 h 1149927"/>
              <a:gd name="connsiteX130" fmla="*/ 7112513 w 9190695"/>
              <a:gd name="connsiteY130" fmla="*/ 1011381 h 1149927"/>
              <a:gd name="connsiteX131" fmla="*/ 6960113 w 9190695"/>
              <a:gd name="connsiteY131" fmla="*/ 1025236 h 1149927"/>
              <a:gd name="connsiteX132" fmla="*/ 6142695 w 9190695"/>
              <a:gd name="connsiteY132" fmla="*/ 1039091 h 1149927"/>
              <a:gd name="connsiteX133" fmla="*/ 6004150 w 9190695"/>
              <a:gd name="connsiteY133" fmla="*/ 1066800 h 1149927"/>
              <a:gd name="connsiteX134" fmla="*/ 5962586 w 9190695"/>
              <a:gd name="connsiteY134" fmla="*/ 1080654 h 1149927"/>
              <a:gd name="connsiteX135" fmla="*/ 5810186 w 9190695"/>
              <a:gd name="connsiteY135" fmla="*/ 1094509 h 1149927"/>
              <a:gd name="connsiteX136" fmla="*/ 5560804 w 9190695"/>
              <a:gd name="connsiteY136" fmla="*/ 1136072 h 1149927"/>
              <a:gd name="connsiteX137" fmla="*/ 5311422 w 9190695"/>
              <a:gd name="connsiteY137" fmla="*/ 1149927 h 1149927"/>
              <a:gd name="connsiteX138" fmla="*/ 3094695 w 9190695"/>
              <a:gd name="connsiteY138" fmla="*/ 1122218 h 1149927"/>
              <a:gd name="connsiteX139" fmla="*/ 2928441 w 9190695"/>
              <a:gd name="connsiteY139" fmla="*/ 1108363 h 1149927"/>
              <a:gd name="connsiteX140" fmla="*/ 2692913 w 9190695"/>
              <a:gd name="connsiteY140" fmla="*/ 1080654 h 1149927"/>
              <a:gd name="connsiteX141" fmla="*/ 2346550 w 9190695"/>
              <a:gd name="connsiteY141" fmla="*/ 1066800 h 1149927"/>
              <a:gd name="connsiteX142" fmla="*/ 2152586 w 9190695"/>
              <a:gd name="connsiteY142" fmla="*/ 1052945 h 1149927"/>
              <a:gd name="connsiteX143" fmla="*/ 1833931 w 9190695"/>
              <a:gd name="connsiteY143" fmla="*/ 1039091 h 1149927"/>
              <a:gd name="connsiteX144" fmla="*/ 1542986 w 9190695"/>
              <a:gd name="connsiteY144" fmla="*/ 1011381 h 1149927"/>
              <a:gd name="connsiteX145" fmla="*/ 1085786 w 9190695"/>
              <a:gd name="connsiteY145" fmla="*/ 983672 h 1149927"/>
              <a:gd name="connsiteX146" fmla="*/ 988804 w 9190695"/>
              <a:gd name="connsiteY146" fmla="*/ 969818 h 1149927"/>
              <a:gd name="connsiteX147" fmla="*/ 462331 w 9190695"/>
              <a:gd name="connsiteY147" fmla="*/ 955963 h 1149927"/>
              <a:gd name="connsiteX148" fmla="*/ 60550 w 9190695"/>
              <a:gd name="connsiteY148" fmla="*/ 942109 h 1149927"/>
              <a:gd name="connsiteX149" fmla="*/ 18986 w 9190695"/>
              <a:gd name="connsiteY149" fmla="*/ 928254 h 1149927"/>
              <a:gd name="connsiteX150" fmla="*/ 5131 w 9190695"/>
              <a:gd name="connsiteY150" fmla="*/ 886691 h 1149927"/>
              <a:gd name="connsiteX151" fmla="*/ 5131 w 9190695"/>
              <a:gd name="connsiteY151" fmla="*/ 457200 h 114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9190695" h="1149927">
                <a:moveTo>
                  <a:pt x="5131" y="457200"/>
                </a:moveTo>
                <a:cubicBezTo>
                  <a:pt x="16677" y="371763"/>
                  <a:pt x="55846" y="405001"/>
                  <a:pt x="74404" y="374072"/>
                </a:cubicBezTo>
                <a:cubicBezTo>
                  <a:pt x="84201" y="357744"/>
                  <a:pt x="80758" y="336156"/>
                  <a:pt x="88259" y="318654"/>
                </a:cubicBezTo>
                <a:cubicBezTo>
                  <a:pt x="94818" y="303349"/>
                  <a:pt x="106732" y="290945"/>
                  <a:pt x="115968" y="277091"/>
                </a:cubicBezTo>
                <a:cubicBezTo>
                  <a:pt x="148942" y="178167"/>
                  <a:pt x="127475" y="218266"/>
                  <a:pt x="171386" y="152400"/>
                </a:cubicBezTo>
                <a:cubicBezTo>
                  <a:pt x="181985" y="110004"/>
                  <a:pt x="181057" y="87311"/>
                  <a:pt x="212950" y="55418"/>
                </a:cubicBezTo>
                <a:cubicBezTo>
                  <a:pt x="224724" y="43644"/>
                  <a:pt x="240659" y="36945"/>
                  <a:pt x="254513" y="27709"/>
                </a:cubicBezTo>
                <a:cubicBezTo>
                  <a:pt x="292932" y="142962"/>
                  <a:pt x="234467" y="-40689"/>
                  <a:pt x="282222" y="166254"/>
                </a:cubicBezTo>
                <a:cubicBezTo>
                  <a:pt x="288790" y="194714"/>
                  <a:pt x="289278" y="228728"/>
                  <a:pt x="309931" y="249381"/>
                </a:cubicBezTo>
                <a:lnTo>
                  <a:pt x="337641" y="277091"/>
                </a:lnTo>
                <a:cubicBezTo>
                  <a:pt x="346877" y="258618"/>
                  <a:pt x="355103" y="239604"/>
                  <a:pt x="365350" y="221672"/>
                </a:cubicBezTo>
                <a:cubicBezTo>
                  <a:pt x="373611" y="207215"/>
                  <a:pt x="376408" y="180109"/>
                  <a:pt x="393059" y="180109"/>
                </a:cubicBezTo>
                <a:cubicBezTo>
                  <a:pt x="407663" y="180109"/>
                  <a:pt x="397790" y="210268"/>
                  <a:pt x="406913" y="221672"/>
                </a:cubicBezTo>
                <a:cubicBezTo>
                  <a:pt x="417315" y="234674"/>
                  <a:pt x="434622" y="240145"/>
                  <a:pt x="448477" y="249381"/>
                </a:cubicBezTo>
                <a:cubicBezTo>
                  <a:pt x="462332" y="244763"/>
                  <a:pt x="478637" y="244650"/>
                  <a:pt x="490041" y="235527"/>
                </a:cubicBezTo>
                <a:cubicBezTo>
                  <a:pt x="503043" y="225125"/>
                  <a:pt x="505976" y="205737"/>
                  <a:pt x="517750" y="193963"/>
                </a:cubicBezTo>
                <a:cubicBezTo>
                  <a:pt x="529524" y="182189"/>
                  <a:pt x="545459" y="175490"/>
                  <a:pt x="559313" y="166254"/>
                </a:cubicBezTo>
                <a:cubicBezTo>
                  <a:pt x="568549" y="184727"/>
                  <a:pt x="582378" y="201548"/>
                  <a:pt x="587022" y="221672"/>
                </a:cubicBezTo>
                <a:cubicBezTo>
                  <a:pt x="616937" y="351300"/>
                  <a:pt x="568326" y="389764"/>
                  <a:pt x="642441" y="290945"/>
                </a:cubicBezTo>
                <a:cubicBezTo>
                  <a:pt x="647059" y="277090"/>
                  <a:pt x="648194" y="261532"/>
                  <a:pt x="656295" y="249381"/>
                </a:cubicBezTo>
                <a:cubicBezTo>
                  <a:pt x="667163" y="233078"/>
                  <a:pt x="685316" y="222870"/>
                  <a:pt x="697859" y="207818"/>
                </a:cubicBezTo>
                <a:cubicBezTo>
                  <a:pt x="708519" y="195026"/>
                  <a:pt x="716332" y="180109"/>
                  <a:pt x="725568" y="166254"/>
                </a:cubicBezTo>
                <a:cubicBezTo>
                  <a:pt x="789087" y="261532"/>
                  <a:pt x="770455" y="217788"/>
                  <a:pt x="794841" y="290945"/>
                </a:cubicBezTo>
                <a:cubicBezTo>
                  <a:pt x="808695" y="281709"/>
                  <a:pt x="826002" y="276238"/>
                  <a:pt x="836404" y="263236"/>
                </a:cubicBezTo>
                <a:cubicBezTo>
                  <a:pt x="843787" y="254007"/>
                  <a:pt x="863006" y="170130"/>
                  <a:pt x="864113" y="166254"/>
                </a:cubicBezTo>
                <a:cubicBezTo>
                  <a:pt x="868125" y="152212"/>
                  <a:pt x="874426" y="138859"/>
                  <a:pt x="877968" y="124691"/>
                </a:cubicBezTo>
                <a:lnTo>
                  <a:pt x="905677" y="13854"/>
                </a:lnTo>
                <a:cubicBezTo>
                  <a:pt x="914913" y="27709"/>
                  <a:pt x="925939" y="40525"/>
                  <a:pt x="933386" y="55418"/>
                </a:cubicBezTo>
                <a:cubicBezTo>
                  <a:pt x="945030" y="78705"/>
                  <a:pt x="954434" y="130196"/>
                  <a:pt x="961095" y="152400"/>
                </a:cubicBezTo>
                <a:cubicBezTo>
                  <a:pt x="969488" y="180376"/>
                  <a:pt x="979568" y="207818"/>
                  <a:pt x="988804" y="235527"/>
                </a:cubicBezTo>
                <a:lnTo>
                  <a:pt x="1002659" y="277091"/>
                </a:lnTo>
                <a:cubicBezTo>
                  <a:pt x="1011895" y="267854"/>
                  <a:pt x="1023648" y="260582"/>
                  <a:pt x="1030368" y="249381"/>
                </a:cubicBezTo>
                <a:cubicBezTo>
                  <a:pt x="1037881" y="236858"/>
                  <a:pt x="1037691" y="220880"/>
                  <a:pt x="1044222" y="207818"/>
                </a:cubicBezTo>
                <a:cubicBezTo>
                  <a:pt x="1051669" y="192925"/>
                  <a:pt x="1062695" y="180109"/>
                  <a:pt x="1071931" y="166254"/>
                </a:cubicBezTo>
                <a:cubicBezTo>
                  <a:pt x="1081168" y="175490"/>
                  <a:pt x="1092920" y="182762"/>
                  <a:pt x="1099641" y="193963"/>
                </a:cubicBezTo>
                <a:cubicBezTo>
                  <a:pt x="1107155" y="206486"/>
                  <a:pt x="1100433" y="228996"/>
                  <a:pt x="1113495" y="235527"/>
                </a:cubicBezTo>
                <a:cubicBezTo>
                  <a:pt x="1126557" y="242058"/>
                  <a:pt x="1141204" y="226290"/>
                  <a:pt x="1155059" y="221672"/>
                </a:cubicBezTo>
                <a:cubicBezTo>
                  <a:pt x="1168913" y="240145"/>
                  <a:pt x="1186295" y="256438"/>
                  <a:pt x="1196622" y="277091"/>
                </a:cubicBezTo>
                <a:cubicBezTo>
                  <a:pt x="1205137" y="294122"/>
                  <a:pt x="1192798" y="339581"/>
                  <a:pt x="1210477" y="332509"/>
                </a:cubicBezTo>
                <a:cubicBezTo>
                  <a:pt x="1241397" y="320141"/>
                  <a:pt x="1265895" y="249381"/>
                  <a:pt x="1265895" y="249381"/>
                </a:cubicBezTo>
                <a:cubicBezTo>
                  <a:pt x="1279750" y="263236"/>
                  <a:pt x="1296591" y="274642"/>
                  <a:pt x="1307459" y="290945"/>
                </a:cubicBezTo>
                <a:cubicBezTo>
                  <a:pt x="1315560" y="303096"/>
                  <a:pt x="1306709" y="332509"/>
                  <a:pt x="1321313" y="332509"/>
                </a:cubicBezTo>
                <a:cubicBezTo>
                  <a:pt x="1339093" y="332509"/>
                  <a:pt x="1382227" y="261919"/>
                  <a:pt x="1390586" y="249381"/>
                </a:cubicBezTo>
                <a:cubicBezTo>
                  <a:pt x="1409059" y="258618"/>
                  <a:pt x="1430019" y="264013"/>
                  <a:pt x="1446004" y="277091"/>
                </a:cubicBezTo>
                <a:cubicBezTo>
                  <a:pt x="1481387" y="306041"/>
                  <a:pt x="1542986" y="374072"/>
                  <a:pt x="1542986" y="374072"/>
                </a:cubicBezTo>
                <a:cubicBezTo>
                  <a:pt x="1552222" y="360218"/>
                  <a:pt x="1564848" y="348100"/>
                  <a:pt x="1570695" y="332509"/>
                </a:cubicBezTo>
                <a:cubicBezTo>
                  <a:pt x="1599800" y="254898"/>
                  <a:pt x="1556483" y="244524"/>
                  <a:pt x="1626113" y="290945"/>
                </a:cubicBezTo>
                <a:cubicBezTo>
                  <a:pt x="1635349" y="304800"/>
                  <a:pt x="1637171" y="332509"/>
                  <a:pt x="1653822" y="332509"/>
                </a:cubicBezTo>
                <a:cubicBezTo>
                  <a:pt x="1679517" y="332509"/>
                  <a:pt x="1685137" y="259630"/>
                  <a:pt x="1695386" y="249381"/>
                </a:cubicBezTo>
                <a:cubicBezTo>
                  <a:pt x="1705713" y="239054"/>
                  <a:pt x="1723095" y="240145"/>
                  <a:pt x="1736950" y="235527"/>
                </a:cubicBezTo>
                <a:cubicBezTo>
                  <a:pt x="1741568" y="249382"/>
                  <a:pt x="1743712" y="264325"/>
                  <a:pt x="1750804" y="277091"/>
                </a:cubicBezTo>
                <a:cubicBezTo>
                  <a:pt x="1766977" y="306202"/>
                  <a:pt x="1806222" y="360218"/>
                  <a:pt x="1806222" y="360218"/>
                </a:cubicBezTo>
                <a:cubicBezTo>
                  <a:pt x="1810840" y="341745"/>
                  <a:pt x="1804844" y="316225"/>
                  <a:pt x="1820077" y="304800"/>
                </a:cubicBezTo>
                <a:cubicBezTo>
                  <a:pt x="1831760" y="296038"/>
                  <a:pt x="1850237" y="309531"/>
                  <a:pt x="1861641" y="318654"/>
                </a:cubicBezTo>
                <a:cubicBezTo>
                  <a:pt x="1877959" y="331708"/>
                  <a:pt x="1910241" y="402001"/>
                  <a:pt x="1917059" y="415636"/>
                </a:cubicBezTo>
                <a:cubicBezTo>
                  <a:pt x="1930913" y="406400"/>
                  <a:pt x="1948220" y="400929"/>
                  <a:pt x="1958622" y="387927"/>
                </a:cubicBezTo>
                <a:cubicBezTo>
                  <a:pt x="1967745" y="376523"/>
                  <a:pt x="1960326" y="354464"/>
                  <a:pt x="1972477" y="346363"/>
                </a:cubicBezTo>
                <a:cubicBezTo>
                  <a:pt x="1992070" y="333301"/>
                  <a:pt x="2018476" y="336090"/>
                  <a:pt x="2041750" y="332509"/>
                </a:cubicBezTo>
                <a:cubicBezTo>
                  <a:pt x="2078550" y="326847"/>
                  <a:pt x="2115641" y="323272"/>
                  <a:pt x="2152586" y="318654"/>
                </a:cubicBezTo>
                <a:lnTo>
                  <a:pt x="2748331" y="332509"/>
                </a:lnTo>
                <a:cubicBezTo>
                  <a:pt x="2771859" y="333489"/>
                  <a:pt x="2794056" y="346363"/>
                  <a:pt x="2817604" y="346363"/>
                </a:cubicBezTo>
                <a:cubicBezTo>
                  <a:pt x="2951611" y="346363"/>
                  <a:pt x="3085459" y="337127"/>
                  <a:pt x="3219386" y="332509"/>
                </a:cubicBezTo>
                <a:cubicBezTo>
                  <a:pt x="3375392" y="301307"/>
                  <a:pt x="3300074" y="312787"/>
                  <a:pt x="3579604" y="304800"/>
                </a:cubicBezTo>
                <a:lnTo>
                  <a:pt x="4258477" y="290945"/>
                </a:lnTo>
                <a:cubicBezTo>
                  <a:pt x="4514996" y="267626"/>
                  <a:pt x="4396534" y="275722"/>
                  <a:pt x="4771095" y="263236"/>
                </a:cubicBezTo>
                <a:cubicBezTo>
                  <a:pt x="5315835" y="245077"/>
                  <a:pt x="5389484" y="246750"/>
                  <a:pt x="6018004" y="235527"/>
                </a:cubicBezTo>
                <a:lnTo>
                  <a:pt x="6433641" y="249381"/>
                </a:lnTo>
                <a:cubicBezTo>
                  <a:pt x="6479995" y="251699"/>
                  <a:pt x="6525965" y="259034"/>
                  <a:pt x="6572186" y="263236"/>
                </a:cubicBezTo>
                <a:lnTo>
                  <a:pt x="6738441" y="277091"/>
                </a:lnTo>
                <a:cubicBezTo>
                  <a:pt x="6756914" y="286327"/>
                  <a:pt x="6774266" y="298269"/>
                  <a:pt x="6793859" y="304800"/>
                </a:cubicBezTo>
                <a:cubicBezTo>
                  <a:pt x="6816199" y="312246"/>
                  <a:pt x="6839583" y="318654"/>
                  <a:pt x="6863131" y="318654"/>
                </a:cubicBezTo>
                <a:cubicBezTo>
                  <a:pt x="7006369" y="318654"/>
                  <a:pt x="7149458" y="309418"/>
                  <a:pt x="7292622" y="304800"/>
                </a:cubicBezTo>
                <a:cubicBezTo>
                  <a:pt x="7306477" y="295564"/>
                  <a:pt x="7318122" y="281472"/>
                  <a:pt x="7334186" y="277091"/>
                </a:cubicBezTo>
                <a:cubicBezTo>
                  <a:pt x="7370107" y="267294"/>
                  <a:pt x="7408116" y="268157"/>
                  <a:pt x="7445022" y="263236"/>
                </a:cubicBezTo>
                <a:lnTo>
                  <a:pt x="7542004" y="249381"/>
                </a:lnTo>
                <a:cubicBezTo>
                  <a:pt x="7569713" y="230908"/>
                  <a:pt x="7614600" y="225556"/>
                  <a:pt x="7625131" y="193963"/>
                </a:cubicBezTo>
                <a:cubicBezTo>
                  <a:pt x="7629749" y="180109"/>
                  <a:pt x="7632455" y="165462"/>
                  <a:pt x="7638986" y="152400"/>
                </a:cubicBezTo>
                <a:cubicBezTo>
                  <a:pt x="7655780" y="118812"/>
                  <a:pt x="7672991" y="98242"/>
                  <a:pt x="7708259" y="83127"/>
                </a:cubicBezTo>
                <a:cubicBezTo>
                  <a:pt x="7725761" y="75626"/>
                  <a:pt x="7745204" y="73890"/>
                  <a:pt x="7763677" y="69272"/>
                </a:cubicBezTo>
                <a:cubicBezTo>
                  <a:pt x="7768295" y="83127"/>
                  <a:pt x="7771000" y="97774"/>
                  <a:pt x="7777531" y="110836"/>
                </a:cubicBezTo>
                <a:cubicBezTo>
                  <a:pt x="7831247" y="218268"/>
                  <a:pt x="7784272" y="89491"/>
                  <a:pt x="7819095" y="193963"/>
                </a:cubicBezTo>
                <a:cubicBezTo>
                  <a:pt x="7943243" y="111199"/>
                  <a:pt x="7793621" y="191639"/>
                  <a:pt x="7874513" y="207818"/>
                </a:cubicBezTo>
                <a:cubicBezTo>
                  <a:pt x="7894765" y="211869"/>
                  <a:pt x="7911458" y="189345"/>
                  <a:pt x="7929931" y="180109"/>
                </a:cubicBezTo>
                <a:cubicBezTo>
                  <a:pt x="7934549" y="147782"/>
                  <a:pt x="7912806" y="93454"/>
                  <a:pt x="7943786" y="83127"/>
                </a:cubicBezTo>
                <a:cubicBezTo>
                  <a:pt x="7971495" y="73890"/>
                  <a:pt x="7950842" y="145601"/>
                  <a:pt x="7971495" y="166254"/>
                </a:cubicBezTo>
                <a:cubicBezTo>
                  <a:pt x="7985350" y="180109"/>
                  <a:pt x="8001671" y="191874"/>
                  <a:pt x="8013059" y="207818"/>
                </a:cubicBezTo>
                <a:cubicBezTo>
                  <a:pt x="8025063" y="224624"/>
                  <a:pt x="8030521" y="245304"/>
                  <a:pt x="8040768" y="263236"/>
                </a:cubicBezTo>
                <a:cubicBezTo>
                  <a:pt x="8049029" y="277693"/>
                  <a:pt x="8059241" y="290945"/>
                  <a:pt x="8068477" y="304800"/>
                </a:cubicBezTo>
                <a:cubicBezTo>
                  <a:pt x="8073095" y="318654"/>
                  <a:pt x="8068477" y="341745"/>
                  <a:pt x="8082331" y="346363"/>
                </a:cubicBezTo>
                <a:cubicBezTo>
                  <a:pt x="8094723" y="350494"/>
                  <a:pt x="8104199" y="330337"/>
                  <a:pt x="8110041" y="318654"/>
                </a:cubicBezTo>
                <a:cubicBezTo>
                  <a:pt x="8123103" y="292530"/>
                  <a:pt x="8128514" y="263236"/>
                  <a:pt x="8137750" y="235527"/>
                </a:cubicBezTo>
                <a:cubicBezTo>
                  <a:pt x="8142368" y="221672"/>
                  <a:pt x="8143503" y="206114"/>
                  <a:pt x="8151604" y="193963"/>
                </a:cubicBezTo>
                <a:lnTo>
                  <a:pt x="8179313" y="152400"/>
                </a:lnTo>
                <a:cubicBezTo>
                  <a:pt x="8193168" y="161636"/>
                  <a:pt x="8210475" y="167107"/>
                  <a:pt x="8220877" y="180109"/>
                </a:cubicBezTo>
                <a:cubicBezTo>
                  <a:pt x="8248142" y="214190"/>
                  <a:pt x="8222249" y="284079"/>
                  <a:pt x="8248586" y="152400"/>
                </a:cubicBezTo>
                <a:cubicBezTo>
                  <a:pt x="8257822" y="166254"/>
                  <a:pt x="8260835" y="187779"/>
                  <a:pt x="8276295" y="193963"/>
                </a:cubicBezTo>
                <a:cubicBezTo>
                  <a:pt x="8289855" y="199387"/>
                  <a:pt x="8307532" y="190436"/>
                  <a:pt x="8317859" y="180109"/>
                </a:cubicBezTo>
                <a:cubicBezTo>
                  <a:pt x="8328186" y="169782"/>
                  <a:pt x="8327701" y="152587"/>
                  <a:pt x="8331713" y="138545"/>
                </a:cubicBezTo>
                <a:cubicBezTo>
                  <a:pt x="8332609" y="135409"/>
                  <a:pt x="8352203" y="50226"/>
                  <a:pt x="8359422" y="41563"/>
                </a:cubicBezTo>
                <a:cubicBezTo>
                  <a:pt x="8374205" y="23824"/>
                  <a:pt x="8396368" y="13854"/>
                  <a:pt x="8414841" y="0"/>
                </a:cubicBezTo>
                <a:cubicBezTo>
                  <a:pt x="8532599" y="39252"/>
                  <a:pt x="8354813" y="-32324"/>
                  <a:pt x="8484113" y="96981"/>
                </a:cubicBezTo>
                <a:cubicBezTo>
                  <a:pt x="8509884" y="122753"/>
                  <a:pt x="8522054" y="131301"/>
                  <a:pt x="8539531" y="166254"/>
                </a:cubicBezTo>
                <a:cubicBezTo>
                  <a:pt x="8546062" y="179316"/>
                  <a:pt x="8547633" y="194395"/>
                  <a:pt x="8553386" y="207818"/>
                </a:cubicBezTo>
                <a:cubicBezTo>
                  <a:pt x="8561522" y="226801"/>
                  <a:pt x="8571859" y="244763"/>
                  <a:pt x="8581095" y="263236"/>
                </a:cubicBezTo>
                <a:cubicBezTo>
                  <a:pt x="8590331" y="249381"/>
                  <a:pt x="8601357" y="236565"/>
                  <a:pt x="8608804" y="221672"/>
                </a:cubicBezTo>
                <a:cubicBezTo>
                  <a:pt x="8666165" y="106951"/>
                  <a:pt x="8570957" y="257663"/>
                  <a:pt x="8650368" y="138545"/>
                </a:cubicBezTo>
                <a:cubicBezTo>
                  <a:pt x="8664222" y="143163"/>
                  <a:pt x="8679408" y="144886"/>
                  <a:pt x="8691931" y="152400"/>
                </a:cubicBezTo>
                <a:cubicBezTo>
                  <a:pt x="8713868" y="165562"/>
                  <a:pt x="8734763" y="202792"/>
                  <a:pt x="8747350" y="221672"/>
                </a:cubicBezTo>
                <a:cubicBezTo>
                  <a:pt x="8751968" y="235527"/>
                  <a:pt x="8747036" y="259694"/>
                  <a:pt x="8761204" y="263236"/>
                </a:cubicBezTo>
                <a:cubicBezTo>
                  <a:pt x="8799770" y="272878"/>
                  <a:pt x="8810790" y="211460"/>
                  <a:pt x="8816622" y="193963"/>
                </a:cubicBezTo>
                <a:cubicBezTo>
                  <a:pt x="8830477" y="207818"/>
                  <a:pt x="8847317" y="219224"/>
                  <a:pt x="8858186" y="235527"/>
                </a:cubicBezTo>
                <a:cubicBezTo>
                  <a:pt x="8886867" y="278548"/>
                  <a:pt x="8853040" y="305592"/>
                  <a:pt x="8899750" y="235527"/>
                </a:cubicBezTo>
                <a:cubicBezTo>
                  <a:pt x="8929030" y="147682"/>
                  <a:pt x="8893918" y="216569"/>
                  <a:pt x="8941313" y="235527"/>
                </a:cubicBezTo>
                <a:cubicBezTo>
                  <a:pt x="8954873" y="240951"/>
                  <a:pt x="8969022" y="226290"/>
                  <a:pt x="8982877" y="221672"/>
                </a:cubicBezTo>
                <a:cubicBezTo>
                  <a:pt x="8987495" y="207818"/>
                  <a:pt x="8982877" y="184727"/>
                  <a:pt x="8996731" y="180109"/>
                </a:cubicBezTo>
                <a:cubicBezTo>
                  <a:pt x="9013452" y="174535"/>
                  <a:pt x="9085137" y="200341"/>
                  <a:pt x="9107568" y="207818"/>
                </a:cubicBezTo>
                <a:cubicBezTo>
                  <a:pt x="9121422" y="221672"/>
                  <a:pt x="9138263" y="233079"/>
                  <a:pt x="9149131" y="249381"/>
                </a:cubicBezTo>
                <a:cubicBezTo>
                  <a:pt x="9157232" y="261532"/>
                  <a:pt x="9161907" y="276381"/>
                  <a:pt x="9162986" y="290945"/>
                </a:cubicBezTo>
                <a:cubicBezTo>
                  <a:pt x="9196148" y="738620"/>
                  <a:pt x="9151196" y="495223"/>
                  <a:pt x="9190695" y="692727"/>
                </a:cubicBezTo>
                <a:cubicBezTo>
                  <a:pt x="9091725" y="758707"/>
                  <a:pt x="9139876" y="740068"/>
                  <a:pt x="9052150" y="762000"/>
                </a:cubicBezTo>
                <a:cubicBezTo>
                  <a:pt x="9033677" y="775854"/>
                  <a:pt x="9016780" y="792107"/>
                  <a:pt x="8996731" y="803563"/>
                </a:cubicBezTo>
                <a:cubicBezTo>
                  <a:pt x="8979572" y="813368"/>
                  <a:pt x="8913964" y="827008"/>
                  <a:pt x="8899750" y="831272"/>
                </a:cubicBezTo>
                <a:cubicBezTo>
                  <a:pt x="8871774" y="839665"/>
                  <a:pt x="8844331" y="849744"/>
                  <a:pt x="8816622" y="858981"/>
                </a:cubicBezTo>
                <a:cubicBezTo>
                  <a:pt x="8802768" y="863599"/>
                  <a:pt x="8789227" y="869294"/>
                  <a:pt x="8775059" y="872836"/>
                </a:cubicBezTo>
                <a:cubicBezTo>
                  <a:pt x="8639906" y="906625"/>
                  <a:pt x="8808668" y="865367"/>
                  <a:pt x="8650368" y="900545"/>
                </a:cubicBezTo>
                <a:cubicBezTo>
                  <a:pt x="8575617" y="917156"/>
                  <a:pt x="8609278" y="914321"/>
                  <a:pt x="8525677" y="928254"/>
                </a:cubicBezTo>
                <a:cubicBezTo>
                  <a:pt x="8493466" y="933623"/>
                  <a:pt x="8461022" y="937491"/>
                  <a:pt x="8428695" y="942109"/>
                </a:cubicBezTo>
                <a:cubicBezTo>
                  <a:pt x="8414840" y="946727"/>
                  <a:pt x="8401451" y="953099"/>
                  <a:pt x="8387131" y="955963"/>
                </a:cubicBezTo>
                <a:cubicBezTo>
                  <a:pt x="8188191" y="995751"/>
                  <a:pt x="7746877" y="982194"/>
                  <a:pt x="7694404" y="983672"/>
                </a:cubicBezTo>
                <a:lnTo>
                  <a:pt x="7306477" y="997527"/>
                </a:lnTo>
                <a:cubicBezTo>
                  <a:pt x="7241731" y="1000610"/>
                  <a:pt x="7177126" y="1006212"/>
                  <a:pt x="7112513" y="1011381"/>
                </a:cubicBezTo>
                <a:cubicBezTo>
                  <a:pt x="7061666" y="1015449"/>
                  <a:pt x="7011102" y="1023779"/>
                  <a:pt x="6960113" y="1025236"/>
                </a:cubicBezTo>
                <a:cubicBezTo>
                  <a:pt x="6687712" y="1033019"/>
                  <a:pt x="6415168" y="1034473"/>
                  <a:pt x="6142695" y="1039091"/>
                </a:cubicBezTo>
                <a:cubicBezTo>
                  <a:pt x="6048792" y="1070390"/>
                  <a:pt x="6163348" y="1034960"/>
                  <a:pt x="6004150" y="1066800"/>
                </a:cubicBezTo>
                <a:cubicBezTo>
                  <a:pt x="5989830" y="1069664"/>
                  <a:pt x="5977043" y="1078589"/>
                  <a:pt x="5962586" y="1080654"/>
                </a:cubicBezTo>
                <a:cubicBezTo>
                  <a:pt x="5912089" y="1087868"/>
                  <a:pt x="5860846" y="1088549"/>
                  <a:pt x="5810186" y="1094509"/>
                </a:cubicBezTo>
                <a:cubicBezTo>
                  <a:pt x="5726268" y="1104382"/>
                  <a:pt x="5645262" y="1129315"/>
                  <a:pt x="5560804" y="1136072"/>
                </a:cubicBezTo>
                <a:cubicBezTo>
                  <a:pt x="5477814" y="1142711"/>
                  <a:pt x="5394549" y="1145309"/>
                  <a:pt x="5311422" y="1149927"/>
                </a:cubicBezTo>
                <a:lnTo>
                  <a:pt x="3094695" y="1122218"/>
                </a:lnTo>
                <a:cubicBezTo>
                  <a:pt x="3039108" y="1120630"/>
                  <a:pt x="2983746" y="1114185"/>
                  <a:pt x="2928441" y="1108363"/>
                </a:cubicBezTo>
                <a:cubicBezTo>
                  <a:pt x="2781055" y="1092849"/>
                  <a:pt x="2870288" y="1090790"/>
                  <a:pt x="2692913" y="1080654"/>
                </a:cubicBezTo>
                <a:cubicBezTo>
                  <a:pt x="2577555" y="1074062"/>
                  <a:pt x="2461945" y="1072718"/>
                  <a:pt x="2346550" y="1066800"/>
                </a:cubicBezTo>
                <a:cubicBezTo>
                  <a:pt x="2281816" y="1063480"/>
                  <a:pt x="2217311" y="1056444"/>
                  <a:pt x="2152586" y="1052945"/>
                </a:cubicBezTo>
                <a:cubicBezTo>
                  <a:pt x="2046422" y="1047206"/>
                  <a:pt x="1940086" y="1044988"/>
                  <a:pt x="1833931" y="1039091"/>
                </a:cubicBezTo>
                <a:cubicBezTo>
                  <a:pt x="1108669" y="998799"/>
                  <a:pt x="2027709" y="1047286"/>
                  <a:pt x="1542986" y="1011381"/>
                </a:cubicBezTo>
                <a:cubicBezTo>
                  <a:pt x="1312116" y="994280"/>
                  <a:pt x="1295766" y="1003670"/>
                  <a:pt x="1085786" y="983672"/>
                </a:cubicBezTo>
                <a:cubicBezTo>
                  <a:pt x="1053278" y="980576"/>
                  <a:pt x="1021427" y="971268"/>
                  <a:pt x="988804" y="969818"/>
                </a:cubicBezTo>
                <a:cubicBezTo>
                  <a:pt x="813425" y="962023"/>
                  <a:pt x="637805" y="961201"/>
                  <a:pt x="462331" y="955963"/>
                </a:cubicBezTo>
                <a:lnTo>
                  <a:pt x="60550" y="942109"/>
                </a:lnTo>
                <a:cubicBezTo>
                  <a:pt x="46695" y="937491"/>
                  <a:pt x="29313" y="938581"/>
                  <a:pt x="18986" y="928254"/>
                </a:cubicBezTo>
                <a:cubicBezTo>
                  <a:pt x="8659" y="917928"/>
                  <a:pt x="5131" y="901295"/>
                  <a:pt x="5131" y="886691"/>
                </a:cubicBezTo>
                <a:cubicBezTo>
                  <a:pt x="5131" y="748068"/>
                  <a:pt x="-6415" y="542637"/>
                  <a:pt x="5131" y="457200"/>
                </a:cubicBezTo>
                <a:close/>
              </a:path>
            </a:pathLst>
          </a:cu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-19325" y="5661248"/>
            <a:ext cx="9191034" cy="12272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48" y="669848"/>
            <a:ext cx="7168304" cy="5711480"/>
          </a:xfrm>
          <a:prstGeom prst="rect">
            <a:avLst/>
          </a:prstGeom>
        </p:spPr>
      </p:pic>
      <p:sp>
        <p:nvSpPr>
          <p:cNvPr id="3" name="2 Rectángulo redondeado"/>
          <p:cNvSpPr/>
          <p:nvPr/>
        </p:nvSpPr>
        <p:spPr>
          <a:xfrm>
            <a:off x="2195736" y="1916832"/>
            <a:ext cx="1447036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Miss White</a:t>
            </a:r>
            <a:endParaRPr lang="es-ES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2418498" y="4062822"/>
            <a:ext cx="1217398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Mr</a:t>
            </a:r>
            <a:r>
              <a:rPr lang="es-ES_tradnl" dirty="0" smtClean="0"/>
              <a:t> Smith</a:t>
            </a:r>
            <a:endParaRPr lang="es-ES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6228184" y="1916832"/>
            <a:ext cx="1591052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Grahams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79512" y="188640"/>
            <a:ext cx="8784976" cy="32810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000" b="1" dirty="0" err="1" smtClean="0"/>
              <a:t>What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were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the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Grahams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doing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while</a:t>
            </a:r>
            <a:r>
              <a:rPr lang="es-ES_tradnl" sz="2000" b="1" dirty="0" smtClean="0"/>
              <a:t> Miss White </a:t>
            </a:r>
            <a:r>
              <a:rPr lang="es-ES_tradnl" sz="2000" b="1" dirty="0" err="1" smtClean="0"/>
              <a:t>was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having</a:t>
            </a:r>
            <a:r>
              <a:rPr lang="es-ES_tradnl" sz="2000" b="1" dirty="0" smtClean="0"/>
              <a:t> a </a:t>
            </a:r>
            <a:r>
              <a:rPr lang="es-ES_tradnl" sz="2000" b="1" dirty="0" err="1" smtClean="0"/>
              <a:t>bath</a:t>
            </a:r>
            <a:r>
              <a:rPr lang="es-ES_tradnl" sz="2000" b="1" dirty="0" smtClean="0"/>
              <a:t>?</a:t>
            </a:r>
            <a:endParaRPr lang="es-ES" sz="20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771800" y="578297"/>
            <a:ext cx="382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/>
              <a:t>They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were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talking</a:t>
            </a:r>
            <a:r>
              <a:rPr lang="es-ES_tradnl" sz="2800" b="1" dirty="0" smtClean="0"/>
              <a:t>.</a:t>
            </a:r>
            <a:endParaRPr lang="es-ES" sz="2800" b="1" dirty="0"/>
          </a:p>
        </p:txBody>
      </p:sp>
      <p:pic>
        <p:nvPicPr>
          <p:cNvPr id="18" name="Picture 25" descr="Convers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149" y="2348880"/>
            <a:ext cx="1675078" cy="1591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965" y="4415523"/>
            <a:ext cx="1807065" cy="18121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6" descr="Duchar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6570"/>
            <a:ext cx="1461700" cy="17810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Rectángulo redondeado"/>
          <p:cNvSpPr/>
          <p:nvPr/>
        </p:nvSpPr>
        <p:spPr>
          <a:xfrm>
            <a:off x="6429535" y="4149080"/>
            <a:ext cx="1310817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Mr</a:t>
            </a:r>
            <a:r>
              <a:rPr lang="es-ES_tradnl" dirty="0" smtClean="0"/>
              <a:t> Lean </a:t>
            </a:r>
            <a:endParaRPr lang="es-ES" dirty="0"/>
          </a:p>
        </p:txBody>
      </p:sp>
      <p:pic>
        <p:nvPicPr>
          <p:cNvPr id="23" name="Picture 22" descr="Take_a_na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774" y="4598999"/>
            <a:ext cx="1189345" cy="15663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yastrebova.ru/wp-content/uploads/2011/05/110873263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0888" y1="43750" x2="61449" y2="48750"/>
                        <a14:foregroundMark x1="63084" y1="51750" x2="58645" y2="58750"/>
                        <a14:foregroundMark x1="77336" y1="42250" x2="84813" y2="49500"/>
                        <a14:foregroundMark x1="65187" y1="9500" x2="72664" y2="4750"/>
                        <a14:foregroundMark x1="74766" y1="3750" x2="79907" y2="12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4797152"/>
            <a:ext cx="2314336" cy="21629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19 Imagen" descr="cartoon-car-crash.jpg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9388" y1="71166" x2="40344" y2="78221"/>
                        <a14:foregroundMark x1="29637" y1="34969" x2="29637" y2="34969"/>
                        <a14:foregroundMark x1="32122" y1="34356" x2="32122" y2="34356"/>
                        <a14:foregroundMark x1="29254" y1="86810" x2="31549" y2="84663"/>
                        <a14:foregroundMark x1="34799" y1="93252" x2="35755" y2="91104"/>
                        <a14:foregroundMark x1="21415" y1="81902" x2="21797" y2="82822"/>
                        <a14:foregroundMark x1="48184" y1="86810" x2="49140" y2="87730"/>
                        <a14:foregroundMark x1="55641" y1="91718" x2="55641" y2="91718"/>
                        <a14:foregroundMark x1="61377" y1="88037" x2="60803" y2="88037"/>
                        <a14:foregroundMark x1="69216" y1="92331" x2="69216" y2="92331"/>
                        <a14:foregroundMark x1="77629" y1="80982" x2="80306" y2="82822"/>
                        <a14:foregroundMark x1="87189" y1="80675" x2="87572" y2="80675"/>
                        <a14:backgroundMark x1="88719" y1="48773" x2="89675" y2="49693"/>
                        <a14:backgroundMark x1="87763" y1="36810" x2="87763" y2="36810"/>
                        <a14:backgroundMark x1="85468" y1="47853" x2="85468" y2="47853"/>
                        <a14:backgroundMark x1="66348" y1="42945" x2="66348" y2="42945"/>
                        <a14:backgroundMark x1="31549" y1="33742" x2="31549" y2="33742"/>
                        <a14:backgroundMark x1="30210" y1="34049" x2="30210" y2="34049"/>
                        <a14:backgroundMark x1="91205" y1="28834" x2="88528" y2="29448"/>
                        <a14:backgroundMark x1="93690" y1="37117" x2="92543" y2="3895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997" t="23300" r="5212" b="10571"/>
          <a:stretch/>
        </p:blipFill>
        <p:spPr>
          <a:xfrm>
            <a:off x="2583181" y="5120639"/>
            <a:ext cx="3893820" cy="17678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867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Forma libre"/>
          <p:cNvSpPr/>
          <p:nvPr/>
        </p:nvSpPr>
        <p:spPr>
          <a:xfrm>
            <a:off x="-18986" y="5053997"/>
            <a:ext cx="9190695" cy="1039299"/>
          </a:xfrm>
          <a:custGeom>
            <a:avLst/>
            <a:gdLst>
              <a:gd name="connsiteX0" fmla="*/ 5131 w 9190695"/>
              <a:gd name="connsiteY0" fmla="*/ 457200 h 1149927"/>
              <a:gd name="connsiteX1" fmla="*/ 74404 w 9190695"/>
              <a:gd name="connsiteY1" fmla="*/ 374072 h 1149927"/>
              <a:gd name="connsiteX2" fmla="*/ 88259 w 9190695"/>
              <a:gd name="connsiteY2" fmla="*/ 318654 h 1149927"/>
              <a:gd name="connsiteX3" fmla="*/ 115968 w 9190695"/>
              <a:gd name="connsiteY3" fmla="*/ 277091 h 1149927"/>
              <a:gd name="connsiteX4" fmla="*/ 171386 w 9190695"/>
              <a:gd name="connsiteY4" fmla="*/ 152400 h 1149927"/>
              <a:gd name="connsiteX5" fmla="*/ 212950 w 9190695"/>
              <a:gd name="connsiteY5" fmla="*/ 55418 h 1149927"/>
              <a:gd name="connsiteX6" fmla="*/ 254513 w 9190695"/>
              <a:gd name="connsiteY6" fmla="*/ 27709 h 1149927"/>
              <a:gd name="connsiteX7" fmla="*/ 282222 w 9190695"/>
              <a:gd name="connsiteY7" fmla="*/ 166254 h 1149927"/>
              <a:gd name="connsiteX8" fmla="*/ 309931 w 9190695"/>
              <a:gd name="connsiteY8" fmla="*/ 249381 h 1149927"/>
              <a:gd name="connsiteX9" fmla="*/ 337641 w 9190695"/>
              <a:gd name="connsiteY9" fmla="*/ 277091 h 1149927"/>
              <a:gd name="connsiteX10" fmla="*/ 365350 w 9190695"/>
              <a:gd name="connsiteY10" fmla="*/ 221672 h 1149927"/>
              <a:gd name="connsiteX11" fmla="*/ 393059 w 9190695"/>
              <a:gd name="connsiteY11" fmla="*/ 180109 h 1149927"/>
              <a:gd name="connsiteX12" fmla="*/ 406913 w 9190695"/>
              <a:gd name="connsiteY12" fmla="*/ 221672 h 1149927"/>
              <a:gd name="connsiteX13" fmla="*/ 448477 w 9190695"/>
              <a:gd name="connsiteY13" fmla="*/ 249381 h 1149927"/>
              <a:gd name="connsiteX14" fmla="*/ 490041 w 9190695"/>
              <a:gd name="connsiteY14" fmla="*/ 235527 h 1149927"/>
              <a:gd name="connsiteX15" fmla="*/ 517750 w 9190695"/>
              <a:gd name="connsiteY15" fmla="*/ 193963 h 1149927"/>
              <a:gd name="connsiteX16" fmla="*/ 559313 w 9190695"/>
              <a:gd name="connsiteY16" fmla="*/ 166254 h 1149927"/>
              <a:gd name="connsiteX17" fmla="*/ 587022 w 9190695"/>
              <a:gd name="connsiteY17" fmla="*/ 221672 h 1149927"/>
              <a:gd name="connsiteX18" fmla="*/ 642441 w 9190695"/>
              <a:gd name="connsiteY18" fmla="*/ 290945 h 1149927"/>
              <a:gd name="connsiteX19" fmla="*/ 656295 w 9190695"/>
              <a:gd name="connsiteY19" fmla="*/ 249381 h 1149927"/>
              <a:gd name="connsiteX20" fmla="*/ 697859 w 9190695"/>
              <a:gd name="connsiteY20" fmla="*/ 207818 h 1149927"/>
              <a:gd name="connsiteX21" fmla="*/ 725568 w 9190695"/>
              <a:gd name="connsiteY21" fmla="*/ 166254 h 1149927"/>
              <a:gd name="connsiteX22" fmla="*/ 794841 w 9190695"/>
              <a:gd name="connsiteY22" fmla="*/ 290945 h 1149927"/>
              <a:gd name="connsiteX23" fmla="*/ 836404 w 9190695"/>
              <a:gd name="connsiteY23" fmla="*/ 263236 h 1149927"/>
              <a:gd name="connsiteX24" fmla="*/ 864113 w 9190695"/>
              <a:gd name="connsiteY24" fmla="*/ 166254 h 1149927"/>
              <a:gd name="connsiteX25" fmla="*/ 877968 w 9190695"/>
              <a:gd name="connsiteY25" fmla="*/ 124691 h 1149927"/>
              <a:gd name="connsiteX26" fmla="*/ 905677 w 9190695"/>
              <a:gd name="connsiteY26" fmla="*/ 13854 h 1149927"/>
              <a:gd name="connsiteX27" fmla="*/ 933386 w 9190695"/>
              <a:gd name="connsiteY27" fmla="*/ 55418 h 1149927"/>
              <a:gd name="connsiteX28" fmla="*/ 961095 w 9190695"/>
              <a:gd name="connsiteY28" fmla="*/ 152400 h 1149927"/>
              <a:gd name="connsiteX29" fmla="*/ 988804 w 9190695"/>
              <a:gd name="connsiteY29" fmla="*/ 235527 h 1149927"/>
              <a:gd name="connsiteX30" fmla="*/ 1002659 w 9190695"/>
              <a:gd name="connsiteY30" fmla="*/ 277091 h 1149927"/>
              <a:gd name="connsiteX31" fmla="*/ 1030368 w 9190695"/>
              <a:gd name="connsiteY31" fmla="*/ 249381 h 1149927"/>
              <a:gd name="connsiteX32" fmla="*/ 1044222 w 9190695"/>
              <a:gd name="connsiteY32" fmla="*/ 207818 h 1149927"/>
              <a:gd name="connsiteX33" fmla="*/ 1071931 w 9190695"/>
              <a:gd name="connsiteY33" fmla="*/ 166254 h 1149927"/>
              <a:gd name="connsiteX34" fmla="*/ 1099641 w 9190695"/>
              <a:gd name="connsiteY34" fmla="*/ 193963 h 1149927"/>
              <a:gd name="connsiteX35" fmla="*/ 1113495 w 9190695"/>
              <a:gd name="connsiteY35" fmla="*/ 235527 h 1149927"/>
              <a:gd name="connsiteX36" fmla="*/ 1155059 w 9190695"/>
              <a:gd name="connsiteY36" fmla="*/ 221672 h 1149927"/>
              <a:gd name="connsiteX37" fmla="*/ 1196622 w 9190695"/>
              <a:gd name="connsiteY37" fmla="*/ 277091 h 1149927"/>
              <a:gd name="connsiteX38" fmla="*/ 1210477 w 9190695"/>
              <a:gd name="connsiteY38" fmla="*/ 332509 h 1149927"/>
              <a:gd name="connsiteX39" fmla="*/ 1265895 w 9190695"/>
              <a:gd name="connsiteY39" fmla="*/ 249381 h 1149927"/>
              <a:gd name="connsiteX40" fmla="*/ 1307459 w 9190695"/>
              <a:gd name="connsiteY40" fmla="*/ 290945 h 1149927"/>
              <a:gd name="connsiteX41" fmla="*/ 1321313 w 9190695"/>
              <a:gd name="connsiteY41" fmla="*/ 332509 h 1149927"/>
              <a:gd name="connsiteX42" fmla="*/ 1390586 w 9190695"/>
              <a:gd name="connsiteY42" fmla="*/ 249381 h 1149927"/>
              <a:gd name="connsiteX43" fmla="*/ 1446004 w 9190695"/>
              <a:gd name="connsiteY43" fmla="*/ 277091 h 1149927"/>
              <a:gd name="connsiteX44" fmla="*/ 1542986 w 9190695"/>
              <a:gd name="connsiteY44" fmla="*/ 374072 h 1149927"/>
              <a:gd name="connsiteX45" fmla="*/ 1570695 w 9190695"/>
              <a:gd name="connsiteY45" fmla="*/ 332509 h 1149927"/>
              <a:gd name="connsiteX46" fmla="*/ 1626113 w 9190695"/>
              <a:gd name="connsiteY46" fmla="*/ 290945 h 1149927"/>
              <a:gd name="connsiteX47" fmla="*/ 1653822 w 9190695"/>
              <a:gd name="connsiteY47" fmla="*/ 332509 h 1149927"/>
              <a:gd name="connsiteX48" fmla="*/ 1695386 w 9190695"/>
              <a:gd name="connsiteY48" fmla="*/ 249381 h 1149927"/>
              <a:gd name="connsiteX49" fmla="*/ 1736950 w 9190695"/>
              <a:gd name="connsiteY49" fmla="*/ 235527 h 1149927"/>
              <a:gd name="connsiteX50" fmla="*/ 1750804 w 9190695"/>
              <a:gd name="connsiteY50" fmla="*/ 277091 h 1149927"/>
              <a:gd name="connsiteX51" fmla="*/ 1806222 w 9190695"/>
              <a:gd name="connsiteY51" fmla="*/ 360218 h 1149927"/>
              <a:gd name="connsiteX52" fmla="*/ 1820077 w 9190695"/>
              <a:gd name="connsiteY52" fmla="*/ 304800 h 1149927"/>
              <a:gd name="connsiteX53" fmla="*/ 1861641 w 9190695"/>
              <a:gd name="connsiteY53" fmla="*/ 318654 h 1149927"/>
              <a:gd name="connsiteX54" fmla="*/ 1917059 w 9190695"/>
              <a:gd name="connsiteY54" fmla="*/ 415636 h 1149927"/>
              <a:gd name="connsiteX55" fmla="*/ 1958622 w 9190695"/>
              <a:gd name="connsiteY55" fmla="*/ 387927 h 1149927"/>
              <a:gd name="connsiteX56" fmla="*/ 1972477 w 9190695"/>
              <a:gd name="connsiteY56" fmla="*/ 346363 h 1149927"/>
              <a:gd name="connsiteX57" fmla="*/ 2041750 w 9190695"/>
              <a:gd name="connsiteY57" fmla="*/ 332509 h 1149927"/>
              <a:gd name="connsiteX58" fmla="*/ 2152586 w 9190695"/>
              <a:gd name="connsiteY58" fmla="*/ 318654 h 1149927"/>
              <a:gd name="connsiteX59" fmla="*/ 2748331 w 9190695"/>
              <a:gd name="connsiteY59" fmla="*/ 332509 h 1149927"/>
              <a:gd name="connsiteX60" fmla="*/ 2817604 w 9190695"/>
              <a:gd name="connsiteY60" fmla="*/ 346363 h 1149927"/>
              <a:gd name="connsiteX61" fmla="*/ 3219386 w 9190695"/>
              <a:gd name="connsiteY61" fmla="*/ 332509 h 1149927"/>
              <a:gd name="connsiteX62" fmla="*/ 3579604 w 9190695"/>
              <a:gd name="connsiteY62" fmla="*/ 304800 h 1149927"/>
              <a:gd name="connsiteX63" fmla="*/ 4258477 w 9190695"/>
              <a:gd name="connsiteY63" fmla="*/ 290945 h 1149927"/>
              <a:gd name="connsiteX64" fmla="*/ 4771095 w 9190695"/>
              <a:gd name="connsiteY64" fmla="*/ 263236 h 1149927"/>
              <a:gd name="connsiteX65" fmla="*/ 6018004 w 9190695"/>
              <a:gd name="connsiteY65" fmla="*/ 235527 h 1149927"/>
              <a:gd name="connsiteX66" fmla="*/ 6433641 w 9190695"/>
              <a:gd name="connsiteY66" fmla="*/ 249381 h 1149927"/>
              <a:gd name="connsiteX67" fmla="*/ 6572186 w 9190695"/>
              <a:gd name="connsiteY67" fmla="*/ 263236 h 1149927"/>
              <a:gd name="connsiteX68" fmla="*/ 6738441 w 9190695"/>
              <a:gd name="connsiteY68" fmla="*/ 277091 h 1149927"/>
              <a:gd name="connsiteX69" fmla="*/ 6793859 w 9190695"/>
              <a:gd name="connsiteY69" fmla="*/ 304800 h 1149927"/>
              <a:gd name="connsiteX70" fmla="*/ 6863131 w 9190695"/>
              <a:gd name="connsiteY70" fmla="*/ 318654 h 1149927"/>
              <a:gd name="connsiteX71" fmla="*/ 7292622 w 9190695"/>
              <a:gd name="connsiteY71" fmla="*/ 304800 h 1149927"/>
              <a:gd name="connsiteX72" fmla="*/ 7334186 w 9190695"/>
              <a:gd name="connsiteY72" fmla="*/ 277091 h 1149927"/>
              <a:gd name="connsiteX73" fmla="*/ 7445022 w 9190695"/>
              <a:gd name="connsiteY73" fmla="*/ 263236 h 1149927"/>
              <a:gd name="connsiteX74" fmla="*/ 7542004 w 9190695"/>
              <a:gd name="connsiteY74" fmla="*/ 249381 h 1149927"/>
              <a:gd name="connsiteX75" fmla="*/ 7625131 w 9190695"/>
              <a:gd name="connsiteY75" fmla="*/ 193963 h 1149927"/>
              <a:gd name="connsiteX76" fmla="*/ 7638986 w 9190695"/>
              <a:gd name="connsiteY76" fmla="*/ 152400 h 1149927"/>
              <a:gd name="connsiteX77" fmla="*/ 7708259 w 9190695"/>
              <a:gd name="connsiteY77" fmla="*/ 83127 h 1149927"/>
              <a:gd name="connsiteX78" fmla="*/ 7763677 w 9190695"/>
              <a:gd name="connsiteY78" fmla="*/ 69272 h 1149927"/>
              <a:gd name="connsiteX79" fmla="*/ 7777531 w 9190695"/>
              <a:gd name="connsiteY79" fmla="*/ 110836 h 1149927"/>
              <a:gd name="connsiteX80" fmla="*/ 7819095 w 9190695"/>
              <a:gd name="connsiteY80" fmla="*/ 193963 h 1149927"/>
              <a:gd name="connsiteX81" fmla="*/ 7874513 w 9190695"/>
              <a:gd name="connsiteY81" fmla="*/ 207818 h 1149927"/>
              <a:gd name="connsiteX82" fmla="*/ 7929931 w 9190695"/>
              <a:gd name="connsiteY82" fmla="*/ 180109 h 1149927"/>
              <a:gd name="connsiteX83" fmla="*/ 7943786 w 9190695"/>
              <a:gd name="connsiteY83" fmla="*/ 83127 h 1149927"/>
              <a:gd name="connsiteX84" fmla="*/ 7971495 w 9190695"/>
              <a:gd name="connsiteY84" fmla="*/ 166254 h 1149927"/>
              <a:gd name="connsiteX85" fmla="*/ 8013059 w 9190695"/>
              <a:gd name="connsiteY85" fmla="*/ 207818 h 1149927"/>
              <a:gd name="connsiteX86" fmla="*/ 8040768 w 9190695"/>
              <a:gd name="connsiteY86" fmla="*/ 263236 h 1149927"/>
              <a:gd name="connsiteX87" fmla="*/ 8068477 w 9190695"/>
              <a:gd name="connsiteY87" fmla="*/ 304800 h 1149927"/>
              <a:gd name="connsiteX88" fmla="*/ 8082331 w 9190695"/>
              <a:gd name="connsiteY88" fmla="*/ 346363 h 1149927"/>
              <a:gd name="connsiteX89" fmla="*/ 8110041 w 9190695"/>
              <a:gd name="connsiteY89" fmla="*/ 318654 h 1149927"/>
              <a:gd name="connsiteX90" fmla="*/ 8137750 w 9190695"/>
              <a:gd name="connsiteY90" fmla="*/ 235527 h 1149927"/>
              <a:gd name="connsiteX91" fmla="*/ 8151604 w 9190695"/>
              <a:gd name="connsiteY91" fmla="*/ 193963 h 1149927"/>
              <a:gd name="connsiteX92" fmla="*/ 8179313 w 9190695"/>
              <a:gd name="connsiteY92" fmla="*/ 152400 h 1149927"/>
              <a:gd name="connsiteX93" fmla="*/ 8220877 w 9190695"/>
              <a:gd name="connsiteY93" fmla="*/ 180109 h 1149927"/>
              <a:gd name="connsiteX94" fmla="*/ 8248586 w 9190695"/>
              <a:gd name="connsiteY94" fmla="*/ 152400 h 1149927"/>
              <a:gd name="connsiteX95" fmla="*/ 8276295 w 9190695"/>
              <a:gd name="connsiteY95" fmla="*/ 193963 h 1149927"/>
              <a:gd name="connsiteX96" fmla="*/ 8317859 w 9190695"/>
              <a:gd name="connsiteY96" fmla="*/ 180109 h 1149927"/>
              <a:gd name="connsiteX97" fmla="*/ 8331713 w 9190695"/>
              <a:gd name="connsiteY97" fmla="*/ 138545 h 1149927"/>
              <a:gd name="connsiteX98" fmla="*/ 8359422 w 9190695"/>
              <a:gd name="connsiteY98" fmla="*/ 41563 h 1149927"/>
              <a:gd name="connsiteX99" fmla="*/ 8414841 w 9190695"/>
              <a:gd name="connsiteY99" fmla="*/ 0 h 1149927"/>
              <a:gd name="connsiteX100" fmla="*/ 8484113 w 9190695"/>
              <a:gd name="connsiteY100" fmla="*/ 96981 h 1149927"/>
              <a:gd name="connsiteX101" fmla="*/ 8539531 w 9190695"/>
              <a:gd name="connsiteY101" fmla="*/ 166254 h 1149927"/>
              <a:gd name="connsiteX102" fmla="*/ 8553386 w 9190695"/>
              <a:gd name="connsiteY102" fmla="*/ 207818 h 1149927"/>
              <a:gd name="connsiteX103" fmla="*/ 8581095 w 9190695"/>
              <a:gd name="connsiteY103" fmla="*/ 263236 h 1149927"/>
              <a:gd name="connsiteX104" fmla="*/ 8608804 w 9190695"/>
              <a:gd name="connsiteY104" fmla="*/ 221672 h 1149927"/>
              <a:gd name="connsiteX105" fmla="*/ 8650368 w 9190695"/>
              <a:gd name="connsiteY105" fmla="*/ 138545 h 1149927"/>
              <a:gd name="connsiteX106" fmla="*/ 8691931 w 9190695"/>
              <a:gd name="connsiteY106" fmla="*/ 152400 h 1149927"/>
              <a:gd name="connsiteX107" fmla="*/ 8747350 w 9190695"/>
              <a:gd name="connsiteY107" fmla="*/ 221672 h 1149927"/>
              <a:gd name="connsiteX108" fmla="*/ 8761204 w 9190695"/>
              <a:gd name="connsiteY108" fmla="*/ 263236 h 1149927"/>
              <a:gd name="connsiteX109" fmla="*/ 8816622 w 9190695"/>
              <a:gd name="connsiteY109" fmla="*/ 193963 h 1149927"/>
              <a:gd name="connsiteX110" fmla="*/ 8858186 w 9190695"/>
              <a:gd name="connsiteY110" fmla="*/ 235527 h 1149927"/>
              <a:gd name="connsiteX111" fmla="*/ 8899750 w 9190695"/>
              <a:gd name="connsiteY111" fmla="*/ 235527 h 1149927"/>
              <a:gd name="connsiteX112" fmla="*/ 8941313 w 9190695"/>
              <a:gd name="connsiteY112" fmla="*/ 235527 h 1149927"/>
              <a:gd name="connsiteX113" fmla="*/ 8982877 w 9190695"/>
              <a:gd name="connsiteY113" fmla="*/ 221672 h 1149927"/>
              <a:gd name="connsiteX114" fmla="*/ 8996731 w 9190695"/>
              <a:gd name="connsiteY114" fmla="*/ 180109 h 1149927"/>
              <a:gd name="connsiteX115" fmla="*/ 9107568 w 9190695"/>
              <a:gd name="connsiteY115" fmla="*/ 207818 h 1149927"/>
              <a:gd name="connsiteX116" fmla="*/ 9149131 w 9190695"/>
              <a:gd name="connsiteY116" fmla="*/ 249381 h 1149927"/>
              <a:gd name="connsiteX117" fmla="*/ 9162986 w 9190695"/>
              <a:gd name="connsiteY117" fmla="*/ 290945 h 1149927"/>
              <a:gd name="connsiteX118" fmla="*/ 9190695 w 9190695"/>
              <a:gd name="connsiteY118" fmla="*/ 692727 h 1149927"/>
              <a:gd name="connsiteX119" fmla="*/ 9052150 w 9190695"/>
              <a:gd name="connsiteY119" fmla="*/ 762000 h 1149927"/>
              <a:gd name="connsiteX120" fmla="*/ 8996731 w 9190695"/>
              <a:gd name="connsiteY120" fmla="*/ 803563 h 1149927"/>
              <a:gd name="connsiteX121" fmla="*/ 8899750 w 9190695"/>
              <a:gd name="connsiteY121" fmla="*/ 831272 h 1149927"/>
              <a:gd name="connsiteX122" fmla="*/ 8816622 w 9190695"/>
              <a:gd name="connsiteY122" fmla="*/ 858981 h 1149927"/>
              <a:gd name="connsiteX123" fmla="*/ 8775059 w 9190695"/>
              <a:gd name="connsiteY123" fmla="*/ 872836 h 1149927"/>
              <a:gd name="connsiteX124" fmla="*/ 8650368 w 9190695"/>
              <a:gd name="connsiteY124" fmla="*/ 900545 h 1149927"/>
              <a:gd name="connsiteX125" fmla="*/ 8525677 w 9190695"/>
              <a:gd name="connsiteY125" fmla="*/ 928254 h 1149927"/>
              <a:gd name="connsiteX126" fmla="*/ 8428695 w 9190695"/>
              <a:gd name="connsiteY126" fmla="*/ 942109 h 1149927"/>
              <a:gd name="connsiteX127" fmla="*/ 8387131 w 9190695"/>
              <a:gd name="connsiteY127" fmla="*/ 955963 h 1149927"/>
              <a:gd name="connsiteX128" fmla="*/ 7694404 w 9190695"/>
              <a:gd name="connsiteY128" fmla="*/ 983672 h 1149927"/>
              <a:gd name="connsiteX129" fmla="*/ 7306477 w 9190695"/>
              <a:gd name="connsiteY129" fmla="*/ 997527 h 1149927"/>
              <a:gd name="connsiteX130" fmla="*/ 7112513 w 9190695"/>
              <a:gd name="connsiteY130" fmla="*/ 1011381 h 1149927"/>
              <a:gd name="connsiteX131" fmla="*/ 6960113 w 9190695"/>
              <a:gd name="connsiteY131" fmla="*/ 1025236 h 1149927"/>
              <a:gd name="connsiteX132" fmla="*/ 6142695 w 9190695"/>
              <a:gd name="connsiteY132" fmla="*/ 1039091 h 1149927"/>
              <a:gd name="connsiteX133" fmla="*/ 6004150 w 9190695"/>
              <a:gd name="connsiteY133" fmla="*/ 1066800 h 1149927"/>
              <a:gd name="connsiteX134" fmla="*/ 5962586 w 9190695"/>
              <a:gd name="connsiteY134" fmla="*/ 1080654 h 1149927"/>
              <a:gd name="connsiteX135" fmla="*/ 5810186 w 9190695"/>
              <a:gd name="connsiteY135" fmla="*/ 1094509 h 1149927"/>
              <a:gd name="connsiteX136" fmla="*/ 5560804 w 9190695"/>
              <a:gd name="connsiteY136" fmla="*/ 1136072 h 1149927"/>
              <a:gd name="connsiteX137" fmla="*/ 5311422 w 9190695"/>
              <a:gd name="connsiteY137" fmla="*/ 1149927 h 1149927"/>
              <a:gd name="connsiteX138" fmla="*/ 3094695 w 9190695"/>
              <a:gd name="connsiteY138" fmla="*/ 1122218 h 1149927"/>
              <a:gd name="connsiteX139" fmla="*/ 2928441 w 9190695"/>
              <a:gd name="connsiteY139" fmla="*/ 1108363 h 1149927"/>
              <a:gd name="connsiteX140" fmla="*/ 2692913 w 9190695"/>
              <a:gd name="connsiteY140" fmla="*/ 1080654 h 1149927"/>
              <a:gd name="connsiteX141" fmla="*/ 2346550 w 9190695"/>
              <a:gd name="connsiteY141" fmla="*/ 1066800 h 1149927"/>
              <a:gd name="connsiteX142" fmla="*/ 2152586 w 9190695"/>
              <a:gd name="connsiteY142" fmla="*/ 1052945 h 1149927"/>
              <a:gd name="connsiteX143" fmla="*/ 1833931 w 9190695"/>
              <a:gd name="connsiteY143" fmla="*/ 1039091 h 1149927"/>
              <a:gd name="connsiteX144" fmla="*/ 1542986 w 9190695"/>
              <a:gd name="connsiteY144" fmla="*/ 1011381 h 1149927"/>
              <a:gd name="connsiteX145" fmla="*/ 1085786 w 9190695"/>
              <a:gd name="connsiteY145" fmla="*/ 983672 h 1149927"/>
              <a:gd name="connsiteX146" fmla="*/ 988804 w 9190695"/>
              <a:gd name="connsiteY146" fmla="*/ 969818 h 1149927"/>
              <a:gd name="connsiteX147" fmla="*/ 462331 w 9190695"/>
              <a:gd name="connsiteY147" fmla="*/ 955963 h 1149927"/>
              <a:gd name="connsiteX148" fmla="*/ 60550 w 9190695"/>
              <a:gd name="connsiteY148" fmla="*/ 942109 h 1149927"/>
              <a:gd name="connsiteX149" fmla="*/ 18986 w 9190695"/>
              <a:gd name="connsiteY149" fmla="*/ 928254 h 1149927"/>
              <a:gd name="connsiteX150" fmla="*/ 5131 w 9190695"/>
              <a:gd name="connsiteY150" fmla="*/ 886691 h 1149927"/>
              <a:gd name="connsiteX151" fmla="*/ 5131 w 9190695"/>
              <a:gd name="connsiteY151" fmla="*/ 457200 h 114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9190695" h="1149927">
                <a:moveTo>
                  <a:pt x="5131" y="457200"/>
                </a:moveTo>
                <a:cubicBezTo>
                  <a:pt x="16677" y="371763"/>
                  <a:pt x="55846" y="405001"/>
                  <a:pt x="74404" y="374072"/>
                </a:cubicBezTo>
                <a:cubicBezTo>
                  <a:pt x="84201" y="357744"/>
                  <a:pt x="80758" y="336156"/>
                  <a:pt x="88259" y="318654"/>
                </a:cubicBezTo>
                <a:cubicBezTo>
                  <a:pt x="94818" y="303349"/>
                  <a:pt x="106732" y="290945"/>
                  <a:pt x="115968" y="277091"/>
                </a:cubicBezTo>
                <a:cubicBezTo>
                  <a:pt x="148942" y="178167"/>
                  <a:pt x="127475" y="218266"/>
                  <a:pt x="171386" y="152400"/>
                </a:cubicBezTo>
                <a:cubicBezTo>
                  <a:pt x="181985" y="110004"/>
                  <a:pt x="181057" y="87311"/>
                  <a:pt x="212950" y="55418"/>
                </a:cubicBezTo>
                <a:cubicBezTo>
                  <a:pt x="224724" y="43644"/>
                  <a:pt x="240659" y="36945"/>
                  <a:pt x="254513" y="27709"/>
                </a:cubicBezTo>
                <a:cubicBezTo>
                  <a:pt x="292932" y="142962"/>
                  <a:pt x="234467" y="-40689"/>
                  <a:pt x="282222" y="166254"/>
                </a:cubicBezTo>
                <a:cubicBezTo>
                  <a:pt x="288790" y="194714"/>
                  <a:pt x="289278" y="228728"/>
                  <a:pt x="309931" y="249381"/>
                </a:cubicBezTo>
                <a:lnTo>
                  <a:pt x="337641" y="277091"/>
                </a:lnTo>
                <a:cubicBezTo>
                  <a:pt x="346877" y="258618"/>
                  <a:pt x="355103" y="239604"/>
                  <a:pt x="365350" y="221672"/>
                </a:cubicBezTo>
                <a:cubicBezTo>
                  <a:pt x="373611" y="207215"/>
                  <a:pt x="376408" y="180109"/>
                  <a:pt x="393059" y="180109"/>
                </a:cubicBezTo>
                <a:cubicBezTo>
                  <a:pt x="407663" y="180109"/>
                  <a:pt x="397790" y="210268"/>
                  <a:pt x="406913" y="221672"/>
                </a:cubicBezTo>
                <a:cubicBezTo>
                  <a:pt x="417315" y="234674"/>
                  <a:pt x="434622" y="240145"/>
                  <a:pt x="448477" y="249381"/>
                </a:cubicBezTo>
                <a:cubicBezTo>
                  <a:pt x="462332" y="244763"/>
                  <a:pt x="478637" y="244650"/>
                  <a:pt x="490041" y="235527"/>
                </a:cubicBezTo>
                <a:cubicBezTo>
                  <a:pt x="503043" y="225125"/>
                  <a:pt x="505976" y="205737"/>
                  <a:pt x="517750" y="193963"/>
                </a:cubicBezTo>
                <a:cubicBezTo>
                  <a:pt x="529524" y="182189"/>
                  <a:pt x="545459" y="175490"/>
                  <a:pt x="559313" y="166254"/>
                </a:cubicBezTo>
                <a:cubicBezTo>
                  <a:pt x="568549" y="184727"/>
                  <a:pt x="582378" y="201548"/>
                  <a:pt x="587022" y="221672"/>
                </a:cubicBezTo>
                <a:cubicBezTo>
                  <a:pt x="616937" y="351300"/>
                  <a:pt x="568326" y="389764"/>
                  <a:pt x="642441" y="290945"/>
                </a:cubicBezTo>
                <a:cubicBezTo>
                  <a:pt x="647059" y="277090"/>
                  <a:pt x="648194" y="261532"/>
                  <a:pt x="656295" y="249381"/>
                </a:cubicBezTo>
                <a:cubicBezTo>
                  <a:pt x="667163" y="233078"/>
                  <a:pt x="685316" y="222870"/>
                  <a:pt x="697859" y="207818"/>
                </a:cubicBezTo>
                <a:cubicBezTo>
                  <a:pt x="708519" y="195026"/>
                  <a:pt x="716332" y="180109"/>
                  <a:pt x="725568" y="166254"/>
                </a:cubicBezTo>
                <a:cubicBezTo>
                  <a:pt x="789087" y="261532"/>
                  <a:pt x="770455" y="217788"/>
                  <a:pt x="794841" y="290945"/>
                </a:cubicBezTo>
                <a:cubicBezTo>
                  <a:pt x="808695" y="281709"/>
                  <a:pt x="826002" y="276238"/>
                  <a:pt x="836404" y="263236"/>
                </a:cubicBezTo>
                <a:cubicBezTo>
                  <a:pt x="843787" y="254007"/>
                  <a:pt x="863006" y="170130"/>
                  <a:pt x="864113" y="166254"/>
                </a:cubicBezTo>
                <a:cubicBezTo>
                  <a:pt x="868125" y="152212"/>
                  <a:pt x="874426" y="138859"/>
                  <a:pt x="877968" y="124691"/>
                </a:cubicBezTo>
                <a:lnTo>
                  <a:pt x="905677" y="13854"/>
                </a:lnTo>
                <a:cubicBezTo>
                  <a:pt x="914913" y="27709"/>
                  <a:pt x="925939" y="40525"/>
                  <a:pt x="933386" y="55418"/>
                </a:cubicBezTo>
                <a:cubicBezTo>
                  <a:pt x="945030" y="78705"/>
                  <a:pt x="954434" y="130196"/>
                  <a:pt x="961095" y="152400"/>
                </a:cubicBezTo>
                <a:cubicBezTo>
                  <a:pt x="969488" y="180376"/>
                  <a:pt x="979568" y="207818"/>
                  <a:pt x="988804" y="235527"/>
                </a:cubicBezTo>
                <a:lnTo>
                  <a:pt x="1002659" y="277091"/>
                </a:lnTo>
                <a:cubicBezTo>
                  <a:pt x="1011895" y="267854"/>
                  <a:pt x="1023648" y="260582"/>
                  <a:pt x="1030368" y="249381"/>
                </a:cubicBezTo>
                <a:cubicBezTo>
                  <a:pt x="1037881" y="236858"/>
                  <a:pt x="1037691" y="220880"/>
                  <a:pt x="1044222" y="207818"/>
                </a:cubicBezTo>
                <a:cubicBezTo>
                  <a:pt x="1051669" y="192925"/>
                  <a:pt x="1062695" y="180109"/>
                  <a:pt x="1071931" y="166254"/>
                </a:cubicBezTo>
                <a:cubicBezTo>
                  <a:pt x="1081168" y="175490"/>
                  <a:pt x="1092920" y="182762"/>
                  <a:pt x="1099641" y="193963"/>
                </a:cubicBezTo>
                <a:cubicBezTo>
                  <a:pt x="1107155" y="206486"/>
                  <a:pt x="1100433" y="228996"/>
                  <a:pt x="1113495" y="235527"/>
                </a:cubicBezTo>
                <a:cubicBezTo>
                  <a:pt x="1126557" y="242058"/>
                  <a:pt x="1141204" y="226290"/>
                  <a:pt x="1155059" y="221672"/>
                </a:cubicBezTo>
                <a:cubicBezTo>
                  <a:pt x="1168913" y="240145"/>
                  <a:pt x="1186295" y="256438"/>
                  <a:pt x="1196622" y="277091"/>
                </a:cubicBezTo>
                <a:cubicBezTo>
                  <a:pt x="1205137" y="294122"/>
                  <a:pt x="1192798" y="339581"/>
                  <a:pt x="1210477" y="332509"/>
                </a:cubicBezTo>
                <a:cubicBezTo>
                  <a:pt x="1241397" y="320141"/>
                  <a:pt x="1265895" y="249381"/>
                  <a:pt x="1265895" y="249381"/>
                </a:cubicBezTo>
                <a:cubicBezTo>
                  <a:pt x="1279750" y="263236"/>
                  <a:pt x="1296591" y="274642"/>
                  <a:pt x="1307459" y="290945"/>
                </a:cubicBezTo>
                <a:cubicBezTo>
                  <a:pt x="1315560" y="303096"/>
                  <a:pt x="1306709" y="332509"/>
                  <a:pt x="1321313" y="332509"/>
                </a:cubicBezTo>
                <a:cubicBezTo>
                  <a:pt x="1339093" y="332509"/>
                  <a:pt x="1382227" y="261919"/>
                  <a:pt x="1390586" y="249381"/>
                </a:cubicBezTo>
                <a:cubicBezTo>
                  <a:pt x="1409059" y="258618"/>
                  <a:pt x="1430019" y="264013"/>
                  <a:pt x="1446004" y="277091"/>
                </a:cubicBezTo>
                <a:cubicBezTo>
                  <a:pt x="1481387" y="306041"/>
                  <a:pt x="1542986" y="374072"/>
                  <a:pt x="1542986" y="374072"/>
                </a:cubicBezTo>
                <a:cubicBezTo>
                  <a:pt x="1552222" y="360218"/>
                  <a:pt x="1564848" y="348100"/>
                  <a:pt x="1570695" y="332509"/>
                </a:cubicBezTo>
                <a:cubicBezTo>
                  <a:pt x="1599800" y="254898"/>
                  <a:pt x="1556483" y="244524"/>
                  <a:pt x="1626113" y="290945"/>
                </a:cubicBezTo>
                <a:cubicBezTo>
                  <a:pt x="1635349" y="304800"/>
                  <a:pt x="1637171" y="332509"/>
                  <a:pt x="1653822" y="332509"/>
                </a:cubicBezTo>
                <a:cubicBezTo>
                  <a:pt x="1679517" y="332509"/>
                  <a:pt x="1685137" y="259630"/>
                  <a:pt x="1695386" y="249381"/>
                </a:cubicBezTo>
                <a:cubicBezTo>
                  <a:pt x="1705713" y="239054"/>
                  <a:pt x="1723095" y="240145"/>
                  <a:pt x="1736950" y="235527"/>
                </a:cubicBezTo>
                <a:cubicBezTo>
                  <a:pt x="1741568" y="249382"/>
                  <a:pt x="1743712" y="264325"/>
                  <a:pt x="1750804" y="277091"/>
                </a:cubicBezTo>
                <a:cubicBezTo>
                  <a:pt x="1766977" y="306202"/>
                  <a:pt x="1806222" y="360218"/>
                  <a:pt x="1806222" y="360218"/>
                </a:cubicBezTo>
                <a:cubicBezTo>
                  <a:pt x="1810840" y="341745"/>
                  <a:pt x="1804844" y="316225"/>
                  <a:pt x="1820077" y="304800"/>
                </a:cubicBezTo>
                <a:cubicBezTo>
                  <a:pt x="1831760" y="296038"/>
                  <a:pt x="1850237" y="309531"/>
                  <a:pt x="1861641" y="318654"/>
                </a:cubicBezTo>
                <a:cubicBezTo>
                  <a:pt x="1877959" y="331708"/>
                  <a:pt x="1910241" y="402001"/>
                  <a:pt x="1917059" y="415636"/>
                </a:cubicBezTo>
                <a:cubicBezTo>
                  <a:pt x="1930913" y="406400"/>
                  <a:pt x="1948220" y="400929"/>
                  <a:pt x="1958622" y="387927"/>
                </a:cubicBezTo>
                <a:cubicBezTo>
                  <a:pt x="1967745" y="376523"/>
                  <a:pt x="1960326" y="354464"/>
                  <a:pt x="1972477" y="346363"/>
                </a:cubicBezTo>
                <a:cubicBezTo>
                  <a:pt x="1992070" y="333301"/>
                  <a:pt x="2018476" y="336090"/>
                  <a:pt x="2041750" y="332509"/>
                </a:cubicBezTo>
                <a:cubicBezTo>
                  <a:pt x="2078550" y="326847"/>
                  <a:pt x="2115641" y="323272"/>
                  <a:pt x="2152586" y="318654"/>
                </a:cubicBezTo>
                <a:lnTo>
                  <a:pt x="2748331" y="332509"/>
                </a:lnTo>
                <a:cubicBezTo>
                  <a:pt x="2771859" y="333489"/>
                  <a:pt x="2794056" y="346363"/>
                  <a:pt x="2817604" y="346363"/>
                </a:cubicBezTo>
                <a:cubicBezTo>
                  <a:pt x="2951611" y="346363"/>
                  <a:pt x="3085459" y="337127"/>
                  <a:pt x="3219386" y="332509"/>
                </a:cubicBezTo>
                <a:cubicBezTo>
                  <a:pt x="3375392" y="301307"/>
                  <a:pt x="3300074" y="312787"/>
                  <a:pt x="3579604" y="304800"/>
                </a:cubicBezTo>
                <a:lnTo>
                  <a:pt x="4258477" y="290945"/>
                </a:lnTo>
                <a:cubicBezTo>
                  <a:pt x="4514996" y="267626"/>
                  <a:pt x="4396534" y="275722"/>
                  <a:pt x="4771095" y="263236"/>
                </a:cubicBezTo>
                <a:cubicBezTo>
                  <a:pt x="5315835" y="245077"/>
                  <a:pt x="5389484" y="246750"/>
                  <a:pt x="6018004" y="235527"/>
                </a:cubicBezTo>
                <a:lnTo>
                  <a:pt x="6433641" y="249381"/>
                </a:lnTo>
                <a:cubicBezTo>
                  <a:pt x="6479995" y="251699"/>
                  <a:pt x="6525965" y="259034"/>
                  <a:pt x="6572186" y="263236"/>
                </a:cubicBezTo>
                <a:lnTo>
                  <a:pt x="6738441" y="277091"/>
                </a:lnTo>
                <a:cubicBezTo>
                  <a:pt x="6756914" y="286327"/>
                  <a:pt x="6774266" y="298269"/>
                  <a:pt x="6793859" y="304800"/>
                </a:cubicBezTo>
                <a:cubicBezTo>
                  <a:pt x="6816199" y="312246"/>
                  <a:pt x="6839583" y="318654"/>
                  <a:pt x="6863131" y="318654"/>
                </a:cubicBezTo>
                <a:cubicBezTo>
                  <a:pt x="7006369" y="318654"/>
                  <a:pt x="7149458" y="309418"/>
                  <a:pt x="7292622" y="304800"/>
                </a:cubicBezTo>
                <a:cubicBezTo>
                  <a:pt x="7306477" y="295564"/>
                  <a:pt x="7318122" y="281472"/>
                  <a:pt x="7334186" y="277091"/>
                </a:cubicBezTo>
                <a:cubicBezTo>
                  <a:pt x="7370107" y="267294"/>
                  <a:pt x="7408116" y="268157"/>
                  <a:pt x="7445022" y="263236"/>
                </a:cubicBezTo>
                <a:lnTo>
                  <a:pt x="7542004" y="249381"/>
                </a:lnTo>
                <a:cubicBezTo>
                  <a:pt x="7569713" y="230908"/>
                  <a:pt x="7614600" y="225556"/>
                  <a:pt x="7625131" y="193963"/>
                </a:cubicBezTo>
                <a:cubicBezTo>
                  <a:pt x="7629749" y="180109"/>
                  <a:pt x="7632455" y="165462"/>
                  <a:pt x="7638986" y="152400"/>
                </a:cubicBezTo>
                <a:cubicBezTo>
                  <a:pt x="7655780" y="118812"/>
                  <a:pt x="7672991" y="98242"/>
                  <a:pt x="7708259" y="83127"/>
                </a:cubicBezTo>
                <a:cubicBezTo>
                  <a:pt x="7725761" y="75626"/>
                  <a:pt x="7745204" y="73890"/>
                  <a:pt x="7763677" y="69272"/>
                </a:cubicBezTo>
                <a:cubicBezTo>
                  <a:pt x="7768295" y="83127"/>
                  <a:pt x="7771000" y="97774"/>
                  <a:pt x="7777531" y="110836"/>
                </a:cubicBezTo>
                <a:cubicBezTo>
                  <a:pt x="7831247" y="218268"/>
                  <a:pt x="7784272" y="89491"/>
                  <a:pt x="7819095" y="193963"/>
                </a:cubicBezTo>
                <a:cubicBezTo>
                  <a:pt x="7943243" y="111199"/>
                  <a:pt x="7793621" y="191639"/>
                  <a:pt x="7874513" y="207818"/>
                </a:cubicBezTo>
                <a:cubicBezTo>
                  <a:pt x="7894765" y="211869"/>
                  <a:pt x="7911458" y="189345"/>
                  <a:pt x="7929931" y="180109"/>
                </a:cubicBezTo>
                <a:cubicBezTo>
                  <a:pt x="7934549" y="147782"/>
                  <a:pt x="7912806" y="93454"/>
                  <a:pt x="7943786" y="83127"/>
                </a:cubicBezTo>
                <a:cubicBezTo>
                  <a:pt x="7971495" y="73890"/>
                  <a:pt x="7950842" y="145601"/>
                  <a:pt x="7971495" y="166254"/>
                </a:cubicBezTo>
                <a:cubicBezTo>
                  <a:pt x="7985350" y="180109"/>
                  <a:pt x="8001671" y="191874"/>
                  <a:pt x="8013059" y="207818"/>
                </a:cubicBezTo>
                <a:cubicBezTo>
                  <a:pt x="8025063" y="224624"/>
                  <a:pt x="8030521" y="245304"/>
                  <a:pt x="8040768" y="263236"/>
                </a:cubicBezTo>
                <a:cubicBezTo>
                  <a:pt x="8049029" y="277693"/>
                  <a:pt x="8059241" y="290945"/>
                  <a:pt x="8068477" y="304800"/>
                </a:cubicBezTo>
                <a:cubicBezTo>
                  <a:pt x="8073095" y="318654"/>
                  <a:pt x="8068477" y="341745"/>
                  <a:pt x="8082331" y="346363"/>
                </a:cubicBezTo>
                <a:cubicBezTo>
                  <a:pt x="8094723" y="350494"/>
                  <a:pt x="8104199" y="330337"/>
                  <a:pt x="8110041" y="318654"/>
                </a:cubicBezTo>
                <a:cubicBezTo>
                  <a:pt x="8123103" y="292530"/>
                  <a:pt x="8128514" y="263236"/>
                  <a:pt x="8137750" y="235527"/>
                </a:cubicBezTo>
                <a:cubicBezTo>
                  <a:pt x="8142368" y="221672"/>
                  <a:pt x="8143503" y="206114"/>
                  <a:pt x="8151604" y="193963"/>
                </a:cubicBezTo>
                <a:lnTo>
                  <a:pt x="8179313" y="152400"/>
                </a:lnTo>
                <a:cubicBezTo>
                  <a:pt x="8193168" y="161636"/>
                  <a:pt x="8210475" y="167107"/>
                  <a:pt x="8220877" y="180109"/>
                </a:cubicBezTo>
                <a:cubicBezTo>
                  <a:pt x="8248142" y="214190"/>
                  <a:pt x="8222249" y="284079"/>
                  <a:pt x="8248586" y="152400"/>
                </a:cubicBezTo>
                <a:cubicBezTo>
                  <a:pt x="8257822" y="166254"/>
                  <a:pt x="8260835" y="187779"/>
                  <a:pt x="8276295" y="193963"/>
                </a:cubicBezTo>
                <a:cubicBezTo>
                  <a:pt x="8289855" y="199387"/>
                  <a:pt x="8307532" y="190436"/>
                  <a:pt x="8317859" y="180109"/>
                </a:cubicBezTo>
                <a:cubicBezTo>
                  <a:pt x="8328186" y="169782"/>
                  <a:pt x="8327701" y="152587"/>
                  <a:pt x="8331713" y="138545"/>
                </a:cubicBezTo>
                <a:cubicBezTo>
                  <a:pt x="8332609" y="135409"/>
                  <a:pt x="8352203" y="50226"/>
                  <a:pt x="8359422" y="41563"/>
                </a:cubicBezTo>
                <a:cubicBezTo>
                  <a:pt x="8374205" y="23824"/>
                  <a:pt x="8396368" y="13854"/>
                  <a:pt x="8414841" y="0"/>
                </a:cubicBezTo>
                <a:cubicBezTo>
                  <a:pt x="8532599" y="39252"/>
                  <a:pt x="8354813" y="-32324"/>
                  <a:pt x="8484113" y="96981"/>
                </a:cubicBezTo>
                <a:cubicBezTo>
                  <a:pt x="8509884" y="122753"/>
                  <a:pt x="8522054" y="131301"/>
                  <a:pt x="8539531" y="166254"/>
                </a:cubicBezTo>
                <a:cubicBezTo>
                  <a:pt x="8546062" y="179316"/>
                  <a:pt x="8547633" y="194395"/>
                  <a:pt x="8553386" y="207818"/>
                </a:cubicBezTo>
                <a:cubicBezTo>
                  <a:pt x="8561522" y="226801"/>
                  <a:pt x="8571859" y="244763"/>
                  <a:pt x="8581095" y="263236"/>
                </a:cubicBezTo>
                <a:cubicBezTo>
                  <a:pt x="8590331" y="249381"/>
                  <a:pt x="8601357" y="236565"/>
                  <a:pt x="8608804" y="221672"/>
                </a:cubicBezTo>
                <a:cubicBezTo>
                  <a:pt x="8666165" y="106951"/>
                  <a:pt x="8570957" y="257663"/>
                  <a:pt x="8650368" y="138545"/>
                </a:cubicBezTo>
                <a:cubicBezTo>
                  <a:pt x="8664222" y="143163"/>
                  <a:pt x="8679408" y="144886"/>
                  <a:pt x="8691931" y="152400"/>
                </a:cubicBezTo>
                <a:cubicBezTo>
                  <a:pt x="8713868" y="165562"/>
                  <a:pt x="8734763" y="202792"/>
                  <a:pt x="8747350" y="221672"/>
                </a:cubicBezTo>
                <a:cubicBezTo>
                  <a:pt x="8751968" y="235527"/>
                  <a:pt x="8747036" y="259694"/>
                  <a:pt x="8761204" y="263236"/>
                </a:cubicBezTo>
                <a:cubicBezTo>
                  <a:pt x="8799770" y="272878"/>
                  <a:pt x="8810790" y="211460"/>
                  <a:pt x="8816622" y="193963"/>
                </a:cubicBezTo>
                <a:cubicBezTo>
                  <a:pt x="8830477" y="207818"/>
                  <a:pt x="8847317" y="219224"/>
                  <a:pt x="8858186" y="235527"/>
                </a:cubicBezTo>
                <a:cubicBezTo>
                  <a:pt x="8886867" y="278548"/>
                  <a:pt x="8853040" y="305592"/>
                  <a:pt x="8899750" y="235527"/>
                </a:cubicBezTo>
                <a:cubicBezTo>
                  <a:pt x="8929030" y="147682"/>
                  <a:pt x="8893918" y="216569"/>
                  <a:pt x="8941313" y="235527"/>
                </a:cubicBezTo>
                <a:cubicBezTo>
                  <a:pt x="8954873" y="240951"/>
                  <a:pt x="8969022" y="226290"/>
                  <a:pt x="8982877" y="221672"/>
                </a:cubicBezTo>
                <a:cubicBezTo>
                  <a:pt x="8987495" y="207818"/>
                  <a:pt x="8982877" y="184727"/>
                  <a:pt x="8996731" y="180109"/>
                </a:cubicBezTo>
                <a:cubicBezTo>
                  <a:pt x="9013452" y="174535"/>
                  <a:pt x="9085137" y="200341"/>
                  <a:pt x="9107568" y="207818"/>
                </a:cubicBezTo>
                <a:cubicBezTo>
                  <a:pt x="9121422" y="221672"/>
                  <a:pt x="9138263" y="233079"/>
                  <a:pt x="9149131" y="249381"/>
                </a:cubicBezTo>
                <a:cubicBezTo>
                  <a:pt x="9157232" y="261532"/>
                  <a:pt x="9161907" y="276381"/>
                  <a:pt x="9162986" y="290945"/>
                </a:cubicBezTo>
                <a:cubicBezTo>
                  <a:pt x="9196148" y="738620"/>
                  <a:pt x="9151196" y="495223"/>
                  <a:pt x="9190695" y="692727"/>
                </a:cubicBezTo>
                <a:cubicBezTo>
                  <a:pt x="9091725" y="758707"/>
                  <a:pt x="9139876" y="740068"/>
                  <a:pt x="9052150" y="762000"/>
                </a:cubicBezTo>
                <a:cubicBezTo>
                  <a:pt x="9033677" y="775854"/>
                  <a:pt x="9016780" y="792107"/>
                  <a:pt x="8996731" y="803563"/>
                </a:cubicBezTo>
                <a:cubicBezTo>
                  <a:pt x="8979572" y="813368"/>
                  <a:pt x="8913964" y="827008"/>
                  <a:pt x="8899750" y="831272"/>
                </a:cubicBezTo>
                <a:cubicBezTo>
                  <a:pt x="8871774" y="839665"/>
                  <a:pt x="8844331" y="849744"/>
                  <a:pt x="8816622" y="858981"/>
                </a:cubicBezTo>
                <a:cubicBezTo>
                  <a:pt x="8802768" y="863599"/>
                  <a:pt x="8789227" y="869294"/>
                  <a:pt x="8775059" y="872836"/>
                </a:cubicBezTo>
                <a:cubicBezTo>
                  <a:pt x="8639906" y="906625"/>
                  <a:pt x="8808668" y="865367"/>
                  <a:pt x="8650368" y="900545"/>
                </a:cubicBezTo>
                <a:cubicBezTo>
                  <a:pt x="8575617" y="917156"/>
                  <a:pt x="8609278" y="914321"/>
                  <a:pt x="8525677" y="928254"/>
                </a:cubicBezTo>
                <a:cubicBezTo>
                  <a:pt x="8493466" y="933623"/>
                  <a:pt x="8461022" y="937491"/>
                  <a:pt x="8428695" y="942109"/>
                </a:cubicBezTo>
                <a:cubicBezTo>
                  <a:pt x="8414840" y="946727"/>
                  <a:pt x="8401451" y="953099"/>
                  <a:pt x="8387131" y="955963"/>
                </a:cubicBezTo>
                <a:cubicBezTo>
                  <a:pt x="8188191" y="995751"/>
                  <a:pt x="7746877" y="982194"/>
                  <a:pt x="7694404" y="983672"/>
                </a:cubicBezTo>
                <a:lnTo>
                  <a:pt x="7306477" y="997527"/>
                </a:lnTo>
                <a:cubicBezTo>
                  <a:pt x="7241731" y="1000610"/>
                  <a:pt x="7177126" y="1006212"/>
                  <a:pt x="7112513" y="1011381"/>
                </a:cubicBezTo>
                <a:cubicBezTo>
                  <a:pt x="7061666" y="1015449"/>
                  <a:pt x="7011102" y="1023779"/>
                  <a:pt x="6960113" y="1025236"/>
                </a:cubicBezTo>
                <a:cubicBezTo>
                  <a:pt x="6687712" y="1033019"/>
                  <a:pt x="6415168" y="1034473"/>
                  <a:pt x="6142695" y="1039091"/>
                </a:cubicBezTo>
                <a:cubicBezTo>
                  <a:pt x="6048792" y="1070390"/>
                  <a:pt x="6163348" y="1034960"/>
                  <a:pt x="6004150" y="1066800"/>
                </a:cubicBezTo>
                <a:cubicBezTo>
                  <a:pt x="5989830" y="1069664"/>
                  <a:pt x="5977043" y="1078589"/>
                  <a:pt x="5962586" y="1080654"/>
                </a:cubicBezTo>
                <a:cubicBezTo>
                  <a:pt x="5912089" y="1087868"/>
                  <a:pt x="5860846" y="1088549"/>
                  <a:pt x="5810186" y="1094509"/>
                </a:cubicBezTo>
                <a:cubicBezTo>
                  <a:pt x="5726268" y="1104382"/>
                  <a:pt x="5645262" y="1129315"/>
                  <a:pt x="5560804" y="1136072"/>
                </a:cubicBezTo>
                <a:cubicBezTo>
                  <a:pt x="5477814" y="1142711"/>
                  <a:pt x="5394549" y="1145309"/>
                  <a:pt x="5311422" y="1149927"/>
                </a:cubicBezTo>
                <a:lnTo>
                  <a:pt x="3094695" y="1122218"/>
                </a:lnTo>
                <a:cubicBezTo>
                  <a:pt x="3039108" y="1120630"/>
                  <a:pt x="2983746" y="1114185"/>
                  <a:pt x="2928441" y="1108363"/>
                </a:cubicBezTo>
                <a:cubicBezTo>
                  <a:pt x="2781055" y="1092849"/>
                  <a:pt x="2870288" y="1090790"/>
                  <a:pt x="2692913" y="1080654"/>
                </a:cubicBezTo>
                <a:cubicBezTo>
                  <a:pt x="2577555" y="1074062"/>
                  <a:pt x="2461945" y="1072718"/>
                  <a:pt x="2346550" y="1066800"/>
                </a:cubicBezTo>
                <a:cubicBezTo>
                  <a:pt x="2281816" y="1063480"/>
                  <a:pt x="2217311" y="1056444"/>
                  <a:pt x="2152586" y="1052945"/>
                </a:cubicBezTo>
                <a:cubicBezTo>
                  <a:pt x="2046422" y="1047206"/>
                  <a:pt x="1940086" y="1044988"/>
                  <a:pt x="1833931" y="1039091"/>
                </a:cubicBezTo>
                <a:cubicBezTo>
                  <a:pt x="1108669" y="998799"/>
                  <a:pt x="2027709" y="1047286"/>
                  <a:pt x="1542986" y="1011381"/>
                </a:cubicBezTo>
                <a:cubicBezTo>
                  <a:pt x="1312116" y="994280"/>
                  <a:pt x="1295766" y="1003670"/>
                  <a:pt x="1085786" y="983672"/>
                </a:cubicBezTo>
                <a:cubicBezTo>
                  <a:pt x="1053278" y="980576"/>
                  <a:pt x="1021427" y="971268"/>
                  <a:pt x="988804" y="969818"/>
                </a:cubicBezTo>
                <a:cubicBezTo>
                  <a:pt x="813425" y="962023"/>
                  <a:pt x="637805" y="961201"/>
                  <a:pt x="462331" y="955963"/>
                </a:cubicBezTo>
                <a:lnTo>
                  <a:pt x="60550" y="942109"/>
                </a:lnTo>
                <a:cubicBezTo>
                  <a:pt x="46695" y="937491"/>
                  <a:pt x="29313" y="938581"/>
                  <a:pt x="18986" y="928254"/>
                </a:cubicBezTo>
                <a:cubicBezTo>
                  <a:pt x="8659" y="917928"/>
                  <a:pt x="5131" y="901295"/>
                  <a:pt x="5131" y="886691"/>
                </a:cubicBezTo>
                <a:cubicBezTo>
                  <a:pt x="5131" y="748068"/>
                  <a:pt x="-6415" y="542637"/>
                  <a:pt x="5131" y="457200"/>
                </a:cubicBezTo>
                <a:close/>
              </a:path>
            </a:pathLst>
          </a:cu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-19325" y="5661248"/>
            <a:ext cx="9191034" cy="12272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48" y="669848"/>
            <a:ext cx="7168304" cy="5711480"/>
          </a:xfrm>
          <a:prstGeom prst="rect">
            <a:avLst/>
          </a:prstGeom>
        </p:spPr>
      </p:pic>
      <p:sp>
        <p:nvSpPr>
          <p:cNvPr id="3" name="2 Rectángulo redondeado"/>
          <p:cNvSpPr/>
          <p:nvPr/>
        </p:nvSpPr>
        <p:spPr>
          <a:xfrm>
            <a:off x="2195736" y="1916832"/>
            <a:ext cx="1447036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Miss White</a:t>
            </a:r>
            <a:endParaRPr lang="es-ES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2418498" y="4062822"/>
            <a:ext cx="1217398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Mr</a:t>
            </a:r>
            <a:r>
              <a:rPr lang="es-ES_tradnl" dirty="0" smtClean="0"/>
              <a:t> Smith</a:t>
            </a:r>
            <a:endParaRPr lang="es-ES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6228184" y="1916832"/>
            <a:ext cx="1591052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Grahams</a:t>
            </a:r>
            <a:endParaRPr lang="es-ES" dirty="0"/>
          </a:p>
        </p:txBody>
      </p:sp>
      <p:pic>
        <p:nvPicPr>
          <p:cNvPr id="18" name="Picture 25" descr="Convers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149" y="2348880"/>
            <a:ext cx="1675078" cy="1591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965" y="4415523"/>
            <a:ext cx="1807065" cy="18121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6" descr="Duchar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6570"/>
            <a:ext cx="1461700" cy="17810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251520" y="67851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/>
              <a:t>What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was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Mr</a:t>
            </a:r>
            <a:r>
              <a:rPr lang="es-ES_tradnl" sz="2800" b="1" dirty="0" smtClean="0"/>
              <a:t> Smith </a:t>
            </a:r>
            <a:r>
              <a:rPr lang="es-ES_tradnl" sz="2800" b="1" dirty="0" err="1" smtClean="0"/>
              <a:t>doing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when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the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police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arrived</a:t>
            </a:r>
            <a:r>
              <a:rPr lang="es-ES_tradnl" sz="2800" b="1" dirty="0" smtClean="0"/>
              <a:t>?</a:t>
            </a:r>
            <a:endParaRPr lang="es-ES" sz="2800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1862541" y="529516"/>
            <a:ext cx="5530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/>
              <a:t>He </a:t>
            </a:r>
            <a:r>
              <a:rPr lang="es-ES_tradnl" sz="2800" b="1" dirty="0" err="1" smtClean="0"/>
              <a:t>was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washing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his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clothes</a:t>
            </a:r>
            <a:r>
              <a:rPr lang="es-ES_tradnl" sz="2800" b="1" dirty="0" smtClean="0"/>
              <a:t>.</a:t>
            </a:r>
            <a:endParaRPr lang="es-ES" sz="2800" b="1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6429535" y="4149080"/>
            <a:ext cx="1310817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Mr</a:t>
            </a:r>
            <a:r>
              <a:rPr lang="es-ES_tradnl" dirty="0" smtClean="0"/>
              <a:t> Lean </a:t>
            </a:r>
            <a:endParaRPr lang="es-ES" dirty="0"/>
          </a:p>
        </p:txBody>
      </p:sp>
      <p:pic>
        <p:nvPicPr>
          <p:cNvPr id="24" name="Picture 22" descr="Take_a_na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774" y="4598999"/>
            <a:ext cx="1189345" cy="15663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http://www.yastrebova.ru/wp-content/uploads/2011/05/110873263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0888" y1="43750" x2="61449" y2="48750"/>
                        <a14:foregroundMark x1="63084" y1="51750" x2="58645" y2="58750"/>
                        <a14:foregroundMark x1="77336" y1="42250" x2="84813" y2="49500"/>
                        <a14:foregroundMark x1="65187" y1="9500" x2="72664" y2="4750"/>
                        <a14:foregroundMark x1="74766" y1="3750" x2="79907" y2="12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4797152"/>
            <a:ext cx="2314336" cy="21629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24 Imagen" descr="cartoon-car-crash.jpg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9388" y1="71166" x2="40344" y2="78221"/>
                        <a14:foregroundMark x1="29637" y1="34969" x2="29637" y2="34969"/>
                        <a14:foregroundMark x1="32122" y1="34356" x2="32122" y2="34356"/>
                        <a14:foregroundMark x1="29254" y1="86810" x2="31549" y2="84663"/>
                        <a14:foregroundMark x1="34799" y1="93252" x2="35755" y2="91104"/>
                        <a14:foregroundMark x1="21415" y1="81902" x2="21797" y2="82822"/>
                        <a14:foregroundMark x1="48184" y1="86810" x2="49140" y2="87730"/>
                        <a14:foregroundMark x1="55641" y1="91718" x2="55641" y2="91718"/>
                        <a14:foregroundMark x1="61377" y1="88037" x2="60803" y2="88037"/>
                        <a14:foregroundMark x1="69216" y1="92331" x2="69216" y2="92331"/>
                        <a14:foregroundMark x1="77629" y1="80982" x2="80306" y2="82822"/>
                        <a14:foregroundMark x1="87189" y1="80675" x2="87572" y2="80675"/>
                        <a14:backgroundMark x1="88719" y1="48773" x2="89675" y2="49693"/>
                        <a14:backgroundMark x1="87763" y1="36810" x2="87763" y2="36810"/>
                        <a14:backgroundMark x1="85468" y1="47853" x2="85468" y2="47853"/>
                        <a14:backgroundMark x1="66348" y1="42945" x2="66348" y2="42945"/>
                        <a14:backgroundMark x1="31549" y1="33742" x2="31549" y2="33742"/>
                        <a14:backgroundMark x1="30210" y1="34049" x2="30210" y2="34049"/>
                        <a14:backgroundMark x1="91205" y1="28834" x2="88528" y2="29448"/>
                        <a14:backgroundMark x1="93690" y1="37117" x2="92543" y2="3895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997" t="23300" r="5212" b="10571"/>
          <a:stretch/>
        </p:blipFill>
        <p:spPr>
          <a:xfrm>
            <a:off x="2583181" y="5120639"/>
            <a:ext cx="3893820" cy="17678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464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Forma libre"/>
          <p:cNvSpPr/>
          <p:nvPr/>
        </p:nvSpPr>
        <p:spPr>
          <a:xfrm>
            <a:off x="-18986" y="5053997"/>
            <a:ext cx="9190695" cy="1039299"/>
          </a:xfrm>
          <a:custGeom>
            <a:avLst/>
            <a:gdLst>
              <a:gd name="connsiteX0" fmla="*/ 5131 w 9190695"/>
              <a:gd name="connsiteY0" fmla="*/ 457200 h 1149927"/>
              <a:gd name="connsiteX1" fmla="*/ 74404 w 9190695"/>
              <a:gd name="connsiteY1" fmla="*/ 374072 h 1149927"/>
              <a:gd name="connsiteX2" fmla="*/ 88259 w 9190695"/>
              <a:gd name="connsiteY2" fmla="*/ 318654 h 1149927"/>
              <a:gd name="connsiteX3" fmla="*/ 115968 w 9190695"/>
              <a:gd name="connsiteY3" fmla="*/ 277091 h 1149927"/>
              <a:gd name="connsiteX4" fmla="*/ 171386 w 9190695"/>
              <a:gd name="connsiteY4" fmla="*/ 152400 h 1149927"/>
              <a:gd name="connsiteX5" fmla="*/ 212950 w 9190695"/>
              <a:gd name="connsiteY5" fmla="*/ 55418 h 1149927"/>
              <a:gd name="connsiteX6" fmla="*/ 254513 w 9190695"/>
              <a:gd name="connsiteY6" fmla="*/ 27709 h 1149927"/>
              <a:gd name="connsiteX7" fmla="*/ 282222 w 9190695"/>
              <a:gd name="connsiteY7" fmla="*/ 166254 h 1149927"/>
              <a:gd name="connsiteX8" fmla="*/ 309931 w 9190695"/>
              <a:gd name="connsiteY8" fmla="*/ 249381 h 1149927"/>
              <a:gd name="connsiteX9" fmla="*/ 337641 w 9190695"/>
              <a:gd name="connsiteY9" fmla="*/ 277091 h 1149927"/>
              <a:gd name="connsiteX10" fmla="*/ 365350 w 9190695"/>
              <a:gd name="connsiteY10" fmla="*/ 221672 h 1149927"/>
              <a:gd name="connsiteX11" fmla="*/ 393059 w 9190695"/>
              <a:gd name="connsiteY11" fmla="*/ 180109 h 1149927"/>
              <a:gd name="connsiteX12" fmla="*/ 406913 w 9190695"/>
              <a:gd name="connsiteY12" fmla="*/ 221672 h 1149927"/>
              <a:gd name="connsiteX13" fmla="*/ 448477 w 9190695"/>
              <a:gd name="connsiteY13" fmla="*/ 249381 h 1149927"/>
              <a:gd name="connsiteX14" fmla="*/ 490041 w 9190695"/>
              <a:gd name="connsiteY14" fmla="*/ 235527 h 1149927"/>
              <a:gd name="connsiteX15" fmla="*/ 517750 w 9190695"/>
              <a:gd name="connsiteY15" fmla="*/ 193963 h 1149927"/>
              <a:gd name="connsiteX16" fmla="*/ 559313 w 9190695"/>
              <a:gd name="connsiteY16" fmla="*/ 166254 h 1149927"/>
              <a:gd name="connsiteX17" fmla="*/ 587022 w 9190695"/>
              <a:gd name="connsiteY17" fmla="*/ 221672 h 1149927"/>
              <a:gd name="connsiteX18" fmla="*/ 642441 w 9190695"/>
              <a:gd name="connsiteY18" fmla="*/ 290945 h 1149927"/>
              <a:gd name="connsiteX19" fmla="*/ 656295 w 9190695"/>
              <a:gd name="connsiteY19" fmla="*/ 249381 h 1149927"/>
              <a:gd name="connsiteX20" fmla="*/ 697859 w 9190695"/>
              <a:gd name="connsiteY20" fmla="*/ 207818 h 1149927"/>
              <a:gd name="connsiteX21" fmla="*/ 725568 w 9190695"/>
              <a:gd name="connsiteY21" fmla="*/ 166254 h 1149927"/>
              <a:gd name="connsiteX22" fmla="*/ 794841 w 9190695"/>
              <a:gd name="connsiteY22" fmla="*/ 290945 h 1149927"/>
              <a:gd name="connsiteX23" fmla="*/ 836404 w 9190695"/>
              <a:gd name="connsiteY23" fmla="*/ 263236 h 1149927"/>
              <a:gd name="connsiteX24" fmla="*/ 864113 w 9190695"/>
              <a:gd name="connsiteY24" fmla="*/ 166254 h 1149927"/>
              <a:gd name="connsiteX25" fmla="*/ 877968 w 9190695"/>
              <a:gd name="connsiteY25" fmla="*/ 124691 h 1149927"/>
              <a:gd name="connsiteX26" fmla="*/ 905677 w 9190695"/>
              <a:gd name="connsiteY26" fmla="*/ 13854 h 1149927"/>
              <a:gd name="connsiteX27" fmla="*/ 933386 w 9190695"/>
              <a:gd name="connsiteY27" fmla="*/ 55418 h 1149927"/>
              <a:gd name="connsiteX28" fmla="*/ 961095 w 9190695"/>
              <a:gd name="connsiteY28" fmla="*/ 152400 h 1149927"/>
              <a:gd name="connsiteX29" fmla="*/ 988804 w 9190695"/>
              <a:gd name="connsiteY29" fmla="*/ 235527 h 1149927"/>
              <a:gd name="connsiteX30" fmla="*/ 1002659 w 9190695"/>
              <a:gd name="connsiteY30" fmla="*/ 277091 h 1149927"/>
              <a:gd name="connsiteX31" fmla="*/ 1030368 w 9190695"/>
              <a:gd name="connsiteY31" fmla="*/ 249381 h 1149927"/>
              <a:gd name="connsiteX32" fmla="*/ 1044222 w 9190695"/>
              <a:gd name="connsiteY32" fmla="*/ 207818 h 1149927"/>
              <a:gd name="connsiteX33" fmla="*/ 1071931 w 9190695"/>
              <a:gd name="connsiteY33" fmla="*/ 166254 h 1149927"/>
              <a:gd name="connsiteX34" fmla="*/ 1099641 w 9190695"/>
              <a:gd name="connsiteY34" fmla="*/ 193963 h 1149927"/>
              <a:gd name="connsiteX35" fmla="*/ 1113495 w 9190695"/>
              <a:gd name="connsiteY35" fmla="*/ 235527 h 1149927"/>
              <a:gd name="connsiteX36" fmla="*/ 1155059 w 9190695"/>
              <a:gd name="connsiteY36" fmla="*/ 221672 h 1149927"/>
              <a:gd name="connsiteX37" fmla="*/ 1196622 w 9190695"/>
              <a:gd name="connsiteY37" fmla="*/ 277091 h 1149927"/>
              <a:gd name="connsiteX38" fmla="*/ 1210477 w 9190695"/>
              <a:gd name="connsiteY38" fmla="*/ 332509 h 1149927"/>
              <a:gd name="connsiteX39" fmla="*/ 1265895 w 9190695"/>
              <a:gd name="connsiteY39" fmla="*/ 249381 h 1149927"/>
              <a:gd name="connsiteX40" fmla="*/ 1307459 w 9190695"/>
              <a:gd name="connsiteY40" fmla="*/ 290945 h 1149927"/>
              <a:gd name="connsiteX41" fmla="*/ 1321313 w 9190695"/>
              <a:gd name="connsiteY41" fmla="*/ 332509 h 1149927"/>
              <a:gd name="connsiteX42" fmla="*/ 1390586 w 9190695"/>
              <a:gd name="connsiteY42" fmla="*/ 249381 h 1149927"/>
              <a:gd name="connsiteX43" fmla="*/ 1446004 w 9190695"/>
              <a:gd name="connsiteY43" fmla="*/ 277091 h 1149927"/>
              <a:gd name="connsiteX44" fmla="*/ 1542986 w 9190695"/>
              <a:gd name="connsiteY44" fmla="*/ 374072 h 1149927"/>
              <a:gd name="connsiteX45" fmla="*/ 1570695 w 9190695"/>
              <a:gd name="connsiteY45" fmla="*/ 332509 h 1149927"/>
              <a:gd name="connsiteX46" fmla="*/ 1626113 w 9190695"/>
              <a:gd name="connsiteY46" fmla="*/ 290945 h 1149927"/>
              <a:gd name="connsiteX47" fmla="*/ 1653822 w 9190695"/>
              <a:gd name="connsiteY47" fmla="*/ 332509 h 1149927"/>
              <a:gd name="connsiteX48" fmla="*/ 1695386 w 9190695"/>
              <a:gd name="connsiteY48" fmla="*/ 249381 h 1149927"/>
              <a:gd name="connsiteX49" fmla="*/ 1736950 w 9190695"/>
              <a:gd name="connsiteY49" fmla="*/ 235527 h 1149927"/>
              <a:gd name="connsiteX50" fmla="*/ 1750804 w 9190695"/>
              <a:gd name="connsiteY50" fmla="*/ 277091 h 1149927"/>
              <a:gd name="connsiteX51" fmla="*/ 1806222 w 9190695"/>
              <a:gd name="connsiteY51" fmla="*/ 360218 h 1149927"/>
              <a:gd name="connsiteX52" fmla="*/ 1820077 w 9190695"/>
              <a:gd name="connsiteY52" fmla="*/ 304800 h 1149927"/>
              <a:gd name="connsiteX53" fmla="*/ 1861641 w 9190695"/>
              <a:gd name="connsiteY53" fmla="*/ 318654 h 1149927"/>
              <a:gd name="connsiteX54" fmla="*/ 1917059 w 9190695"/>
              <a:gd name="connsiteY54" fmla="*/ 415636 h 1149927"/>
              <a:gd name="connsiteX55" fmla="*/ 1958622 w 9190695"/>
              <a:gd name="connsiteY55" fmla="*/ 387927 h 1149927"/>
              <a:gd name="connsiteX56" fmla="*/ 1972477 w 9190695"/>
              <a:gd name="connsiteY56" fmla="*/ 346363 h 1149927"/>
              <a:gd name="connsiteX57" fmla="*/ 2041750 w 9190695"/>
              <a:gd name="connsiteY57" fmla="*/ 332509 h 1149927"/>
              <a:gd name="connsiteX58" fmla="*/ 2152586 w 9190695"/>
              <a:gd name="connsiteY58" fmla="*/ 318654 h 1149927"/>
              <a:gd name="connsiteX59" fmla="*/ 2748331 w 9190695"/>
              <a:gd name="connsiteY59" fmla="*/ 332509 h 1149927"/>
              <a:gd name="connsiteX60" fmla="*/ 2817604 w 9190695"/>
              <a:gd name="connsiteY60" fmla="*/ 346363 h 1149927"/>
              <a:gd name="connsiteX61" fmla="*/ 3219386 w 9190695"/>
              <a:gd name="connsiteY61" fmla="*/ 332509 h 1149927"/>
              <a:gd name="connsiteX62" fmla="*/ 3579604 w 9190695"/>
              <a:gd name="connsiteY62" fmla="*/ 304800 h 1149927"/>
              <a:gd name="connsiteX63" fmla="*/ 4258477 w 9190695"/>
              <a:gd name="connsiteY63" fmla="*/ 290945 h 1149927"/>
              <a:gd name="connsiteX64" fmla="*/ 4771095 w 9190695"/>
              <a:gd name="connsiteY64" fmla="*/ 263236 h 1149927"/>
              <a:gd name="connsiteX65" fmla="*/ 6018004 w 9190695"/>
              <a:gd name="connsiteY65" fmla="*/ 235527 h 1149927"/>
              <a:gd name="connsiteX66" fmla="*/ 6433641 w 9190695"/>
              <a:gd name="connsiteY66" fmla="*/ 249381 h 1149927"/>
              <a:gd name="connsiteX67" fmla="*/ 6572186 w 9190695"/>
              <a:gd name="connsiteY67" fmla="*/ 263236 h 1149927"/>
              <a:gd name="connsiteX68" fmla="*/ 6738441 w 9190695"/>
              <a:gd name="connsiteY68" fmla="*/ 277091 h 1149927"/>
              <a:gd name="connsiteX69" fmla="*/ 6793859 w 9190695"/>
              <a:gd name="connsiteY69" fmla="*/ 304800 h 1149927"/>
              <a:gd name="connsiteX70" fmla="*/ 6863131 w 9190695"/>
              <a:gd name="connsiteY70" fmla="*/ 318654 h 1149927"/>
              <a:gd name="connsiteX71" fmla="*/ 7292622 w 9190695"/>
              <a:gd name="connsiteY71" fmla="*/ 304800 h 1149927"/>
              <a:gd name="connsiteX72" fmla="*/ 7334186 w 9190695"/>
              <a:gd name="connsiteY72" fmla="*/ 277091 h 1149927"/>
              <a:gd name="connsiteX73" fmla="*/ 7445022 w 9190695"/>
              <a:gd name="connsiteY73" fmla="*/ 263236 h 1149927"/>
              <a:gd name="connsiteX74" fmla="*/ 7542004 w 9190695"/>
              <a:gd name="connsiteY74" fmla="*/ 249381 h 1149927"/>
              <a:gd name="connsiteX75" fmla="*/ 7625131 w 9190695"/>
              <a:gd name="connsiteY75" fmla="*/ 193963 h 1149927"/>
              <a:gd name="connsiteX76" fmla="*/ 7638986 w 9190695"/>
              <a:gd name="connsiteY76" fmla="*/ 152400 h 1149927"/>
              <a:gd name="connsiteX77" fmla="*/ 7708259 w 9190695"/>
              <a:gd name="connsiteY77" fmla="*/ 83127 h 1149927"/>
              <a:gd name="connsiteX78" fmla="*/ 7763677 w 9190695"/>
              <a:gd name="connsiteY78" fmla="*/ 69272 h 1149927"/>
              <a:gd name="connsiteX79" fmla="*/ 7777531 w 9190695"/>
              <a:gd name="connsiteY79" fmla="*/ 110836 h 1149927"/>
              <a:gd name="connsiteX80" fmla="*/ 7819095 w 9190695"/>
              <a:gd name="connsiteY80" fmla="*/ 193963 h 1149927"/>
              <a:gd name="connsiteX81" fmla="*/ 7874513 w 9190695"/>
              <a:gd name="connsiteY81" fmla="*/ 207818 h 1149927"/>
              <a:gd name="connsiteX82" fmla="*/ 7929931 w 9190695"/>
              <a:gd name="connsiteY82" fmla="*/ 180109 h 1149927"/>
              <a:gd name="connsiteX83" fmla="*/ 7943786 w 9190695"/>
              <a:gd name="connsiteY83" fmla="*/ 83127 h 1149927"/>
              <a:gd name="connsiteX84" fmla="*/ 7971495 w 9190695"/>
              <a:gd name="connsiteY84" fmla="*/ 166254 h 1149927"/>
              <a:gd name="connsiteX85" fmla="*/ 8013059 w 9190695"/>
              <a:gd name="connsiteY85" fmla="*/ 207818 h 1149927"/>
              <a:gd name="connsiteX86" fmla="*/ 8040768 w 9190695"/>
              <a:gd name="connsiteY86" fmla="*/ 263236 h 1149927"/>
              <a:gd name="connsiteX87" fmla="*/ 8068477 w 9190695"/>
              <a:gd name="connsiteY87" fmla="*/ 304800 h 1149927"/>
              <a:gd name="connsiteX88" fmla="*/ 8082331 w 9190695"/>
              <a:gd name="connsiteY88" fmla="*/ 346363 h 1149927"/>
              <a:gd name="connsiteX89" fmla="*/ 8110041 w 9190695"/>
              <a:gd name="connsiteY89" fmla="*/ 318654 h 1149927"/>
              <a:gd name="connsiteX90" fmla="*/ 8137750 w 9190695"/>
              <a:gd name="connsiteY90" fmla="*/ 235527 h 1149927"/>
              <a:gd name="connsiteX91" fmla="*/ 8151604 w 9190695"/>
              <a:gd name="connsiteY91" fmla="*/ 193963 h 1149927"/>
              <a:gd name="connsiteX92" fmla="*/ 8179313 w 9190695"/>
              <a:gd name="connsiteY92" fmla="*/ 152400 h 1149927"/>
              <a:gd name="connsiteX93" fmla="*/ 8220877 w 9190695"/>
              <a:gd name="connsiteY93" fmla="*/ 180109 h 1149927"/>
              <a:gd name="connsiteX94" fmla="*/ 8248586 w 9190695"/>
              <a:gd name="connsiteY94" fmla="*/ 152400 h 1149927"/>
              <a:gd name="connsiteX95" fmla="*/ 8276295 w 9190695"/>
              <a:gd name="connsiteY95" fmla="*/ 193963 h 1149927"/>
              <a:gd name="connsiteX96" fmla="*/ 8317859 w 9190695"/>
              <a:gd name="connsiteY96" fmla="*/ 180109 h 1149927"/>
              <a:gd name="connsiteX97" fmla="*/ 8331713 w 9190695"/>
              <a:gd name="connsiteY97" fmla="*/ 138545 h 1149927"/>
              <a:gd name="connsiteX98" fmla="*/ 8359422 w 9190695"/>
              <a:gd name="connsiteY98" fmla="*/ 41563 h 1149927"/>
              <a:gd name="connsiteX99" fmla="*/ 8414841 w 9190695"/>
              <a:gd name="connsiteY99" fmla="*/ 0 h 1149927"/>
              <a:gd name="connsiteX100" fmla="*/ 8484113 w 9190695"/>
              <a:gd name="connsiteY100" fmla="*/ 96981 h 1149927"/>
              <a:gd name="connsiteX101" fmla="*/ 8539531 w 9190695"/>
              <a:gd name="connsiteY101" fmla="*/ 166254 h 1149927"/>
              <a:gd name="connsiteX102" fmla="*/ 8553386 w 9190695"/>
              <a:gd name="connsiteY102" fmla="*/ 207818 h 1149927"/>
              <a:gd name="connsiteX103" fmla="*/ 8581095 w 9190695"/>
              <a:gd name="connsiteY103" fmla="*/ 263236 h 1149927"/>
              <a:gd name="connsiteX104" fmla="*/ 8608804 w 9190695"/>
              <a:gd name="connsiteY104" fmla="*/ 221672 h 1149927"/>
              <a:gd name="connsiteX105" fmla="*/ 8650368 w 9190695"/>
              <a:gd name="connsiteY105" fmla="*/ 138545 h 1149927"/>
              <a:gd name="connsiteX106" fmla="*/ 8691931 w 9190695"/>
              <a:gd name="connsiteY106" fmla="*/ 152400 h 1149927"/>
              <a:gd name="connsiteX107" fmla="*/ 8747350 w 9190695"/>
              <a:gd name="connsiteY107" fmla="*/ 221672 h 1149927"/>
              <a:gd name="connsiteX108" fmla="*/ 8761204 w 9190695"/>
              <a:gd name="connsiteY108" fmla="*/ 263236 h 1149927"/>
              <a:gd name="connsiteX109" fmla="*/ 8816622 w 9190695"/>
              <a:gd name="connsiteY109" fmla="*/ 193963 h 1149927"/>
              <a:gd name="connsiteX110" fmla="*/ 8858186 w 9190695"/>
              <a:gd name="connsiteY110" fmla="*/ 235527 h 1149927"/>
              <a:gd name="connsiteX111" fmla="*/ 8899750 w 9190695"/>
              <a:gd name="connsiteY111" fmla="*/ 235527 h 1149927"/>
              <a:gd name="connsiteX112" fmla="*/ 8941313 w 9190695"/>
              <a:gd name="connsiteY112" fmla="*/ 235527 h 1149927"/>
              <a:gd name="connsiteX113" fmla="*/ 8982877 w 9190695"/>
              <a:gd name="connsiteY113" fmla="*/ 221672 h 1149927"/>
              <a:gd name="connsiteX114" fmla="*/ 8996731 w 9190695"/>
              <a:gd name="connsiteY114" fmla="*/ 180109 h 1149927"/>
              <a:gd name="connsiteX115" fmla="*/ 9107568 w 9190695"/>
              <a:gd name="connsiteY115" fmla="*/ 207818 h 1149927"/>
              <a:gd name="connsiteX116" fmla="*/ 9149131 w 9190695"/>
              <a:gd name="connsiteY116" fmla="*/ 249381 h 1149927"/>
              <a:gd name="connsiteX117" fmla="*/ 9162986 w 9190695"/>
              <a:gd name="connsiteY117" fmla="*/ 290945 h 1149927"/>
              <a:gd name="connsiteX118" fmla="*/ 9190695 w 9190695"/>
              <a:gd name="connsiteY118" fmla="*/ 692727 h 1149927"/>
              <a:gd name="connsiteX119" fmla="*/ 9052150 w 9190695"/>
              <a:gd name="connsiteY119" fmla="*/ 762000 h 1149927"/>
              <a:gd name="connsiteX120" fmla="*/ 8996731 w 9190695"/>
              <a:gd name="connsiteY120" fmla="*/ 803563 h 1149927"/>
              <a:gd name="connsiteX121" fmla="*/ 8899750 w 9190695"/>
              <a:gd name="connsiteY121" fmla="*/ 831272 h 1149927"/>
              <a:gd name="connsiteX122" fmla="*/ 8816622 w 9190695"/>
              <a:gd name="connsiteY122" fmla="*/ 858981 h 1149927"/>
              <a:gd name="connsiteX123" fmla="*/ 8775059 w 9190695"/>
              <a:gd name="connsiteY123" fmla="*/ 872836 h 1149927"/>
              <a:gd name="connsiteX124" fmla="*/ 8650368 w 9190695"/>
              <a:gd name="connsiteY124" fmla="*/ 900545 h 1149927"/>
              <a:gd name="connsiteX125" fmla="*/ 8525677 w 9190695"/>
              <a:gd name="connsiteY125" fmla="*/ 928254 h 1149927"/>
              <a:gd name="connsiteX126" fmla="*/ 8428695 w 9190695"/>
              <a:gd name="connsiteY126" fmla="*/ 942109 h 1149927"/>
              <a:gd name="connsiteX127" fmla="*/ 8387131 w 9190695"/>
              <a:gd name="connsiteY127" fmla="*/ 955963 h 1149927"/>
              <a:gd name="connsiteX128" fmla="*/ 7694404 w 9190695"/>
              <a:gd name="connsiteY128" fmla="*/ 983672 h 1149927"/>
              <a:gd name="connsiteX129" fmla="*/ 7306477 w 9190695"/>
              <a:gd name="connsiteY129" fmla="*/ 997527 h 1149927"/>
              <a:gd name="connsiteX130" fmla="*/ 7112513 w 9190695"/>
              <a:gd name="connsiteY130" fmla="*/ 1011381 h 1149927"/>
              <a:gd name="connsiteX131" fmla="*/ 6960113 w 9190695"/>
              <a:gd name="connsiteY131" fmla="*/ 1025236 h 1149927"/>
              <a:gd name="connsiteX132" fmla="*/ 6142695 w 9190695"/>
              <a:gd name="connsiteY132" fmla="*/ 1039091 h 1149927"/>
              <a:gd name="connsiteX133" fmla="*/ 6004150 w 9190695"/>
              <a:gd name="connsiteY133" fmla="*/ 1066800 h 1149927"/>
              <a:gd name="connsiteX134" fmla="*/ 5962586 w 9190695"/>
              <a:gd name="connsiteY134" fmla="*/ 1080654 h 1149927"/>
              <a:gd name="connsiteX135" fmla="*/ 5810186 w 9190695"/>
              <a:gd name="connsiteY135" fmla="*/ 1094509 h 1149927"/>
              <a:gd name="connsiteX136" fmla="*/ 5560804 w 9190695"/>
              <a:gd name="connsiteY136" fmla="*/ 1136072 h 1149927"/>
              <a:gd name="connsiteX137" fmla="*/ 5311422 w 9190695"/>
              <a:gd name="connsiteY137" fmla="*/ 1149927 h 1149927"/>
              <a:gd name="connsiteX138" fmla="*/ 3094695 w 9190695"/>
              <a:gd name="connsiteY138" fmla="*/ 1122218 h 1149927"/>
              <a:gd name="connsiteX139" fmla="*/ 2928441 w 9190695"/>
              <a:gd name="connsiteY139" fmla="*/ 1108363 h 1149927"/>
              <a:gd name="connsiteX140" fmla="*/ 2692913 w 9190695"/>
              <a:gd name="connsiteY140" fmla="*/ 1080654 h 1149927"/>
              <a:gd name="connsiteX141" fmla="*/ 2346550 w 9190695"/>
              <a:gd name="connsiteY141" fmla="*/ 1066800 h 1149927"/>
              <a:gd name="connsiteX142" fmla="*/ 2152586 w 9190695"/>
              <a:gd name="connsiteY142" fmla="*/ 1052945 h 1149927"/>
              <a:gd name="connsiteX143" fmla="*/ 1833931 w 9190695"/>
              <a:gd name="connsiteY143" fmla="*/ 1039091 h 1149927"/>
              <a:gd name="connsiteX144" fmla="*/ 1542986 w 9190695"/>
              <a:gd name="connsiteY144" fmla="*/ 1011381 h 1149927"/>
              <a:gd name="connsiteX145" fmla="*/ 1085786 w 9190695"/>
              <a:gd name="connsiteY145" fmla="*/ 983672 h 1149927"/>
              <a:gd name="connsiteX146" fmla="*/ 988804 w 9190695"/>
              <a:gd name="connsiteY146" fmla="*/ 969818 h 1149927"/>
              <a:gd name="connsiteX147" fmla="*/ 462331 w 9190695"/>
              <a:gd name="connsiteY147" fmla="*/ 955963 h 1149927"/>
              <a:gd name="connsiteX148" fmla="*/ 60550 w 9190695"/>
              <a:gd name="connsiteY148" fmla="*/ 942109 h 1149927"/>
              <a:gd name="connsiteX149" fmla="*/ 18986 w 9190695"/>
              <a:gd name="connsiteY149" fmla="*/ 928254 h 1149927"/>
              <a:gd name="connsiteX150" fmla="*/ 5131 w 9190695"/>
              <a:gd name="connsiteY150" fmla="*/ 886691 h 1149927"/>
              <a:gd name="connsiteX151" fmla="*/ 5131 w 9190695"/>
              <a:gd name="connsiteY151" fmla="*/ 457200 h 114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9190695" h="1149927">
                <a:moveTo>
                  <a:pt x="5131" y="457200"/>
                </a:moveTo>
                <a:cubicBezTo>
                  <a:pt x="16677" y="371763"/>
                  <a:pt x="55846" y="405001"/>
                  <a:pt x="74404" y="374072"/>
                </a:cubicBezTo>
                <a:cubicBezTo>
                  <a:pt x="84201" y="357744"/>
                  <a:pt x="80758" y="336156"/>
                  <a:pt x="88259" y="318654"/>
                </a:cubicBezTo>
                <a:cubicBezTo>
                  <a:pt x="94818" y="303349"/>
                  <a:pt x="106732" y="290945"/>
                  <a:pt x="115968" y="277091"/>
                </a:cubicBezTo>
                <a:cubicBezTo>
                  <a:pt x="148942" y="178167"/>
                  <a:pt x="127475" y="218266"/>
                  <a:pt x="171386" y="152400"/>
                </a:cubicBezTo>
                <a:cubicBezTo>
                  <a:pt x="181985" y="110004"/>
                  <a:pt x="181057" y="87311"/>
                  <a:pt x="212950" y="55418"/>
                </a:cubicBezTo>
                <a:cubicBezTo>
                  <a:pt x="224724" y="43644"/>
                  <a:pt x="240659" y="36945"/>
                  <a:pt x="254513" y="27709"/>
                </a:cubicBezTo>
                <a:cubicBezTo>
                  <a:pt x="292932" y="142962"/>
                  <a:pt x="234467" y="-40689"/>
                  <a:pt x="282222" y="166254"/>
                </a:cubicBezTo>
                <a:cubicBezTo>
                  <a:pt x="288790" y="194714"/>
                  <a:pt x="289278" y="228728"/>
                  <a:pt x="309931" y="249381"/>
                </a:cubicBezTo>
                <a:lnTo>
                  <a:pt x="337641" y="277091"/>
                </a:lnTo>
                <a:cubicBezTo>
                  <a:pt x="346877" y="258618"/>
                  <a:pt x="355103" y="239604"/>
                  <a:pt x="365350" y="221672"/>
                </a:cubicBezTo>
                <a:cubicBezTo>
                  <a:pt x="373611" y="207215"/>
                  <a:pt x="376408" y="180109"/>
                  <a:pt x="393059" y="180109"/>
                </a:cubicBezTo>
                <a:cubicBezTo>
                  <a:pt x="407663" y="180109"/>
                  <a:pt x="397790" y="210268"/>
                  <a:pt x="406913" y="221672"/>
                </a:cubicBezTo>
                <a:cubicBezTo>
                  <a:pt x="417315" y="234674"/>
                  <a:pt x="434622" y="240145"/>
                  <a:pt x="448477" y="249381"/>
                </a:cubicBezTo>
                <a:cubicBezTo>
                  <a:pt x="462332" y="244763"/>
                  <a:pt x="478637" y="244650"/>
                  <a:pt x="490041" y="235527"/>
                </a:cubicBezTo>
                <a:cubicBezTo>
                  <a:pt x="503043" y="225125"/>
                  <a:pt x="505976" y="205737"/>
                  <a:pt x="517750" y="193963"/>
                </a:cubicBezTo>
                <a:cubicBezTo>
                  <a:pt x="529524" y="182189"/>
                  <a:pt x="545459" y="175490"/>
                  <a:pt x="559313" y="166254"/>
                </a:cubicBezTo>
                <a:cubicBezTo>
                  <a:pt x="568549" y="184727"/>
                  <a:pt x="582378" y="201548"/>
                  <a:pt x="587022" y="221672"/>
                </a:cubicBezTo>
                <a:cubicBezTo>
                  <a:pt x="616937" y="351300"/>
                  <a:pt x="568326" y="389764"/>
                  <a:pt x="642441" y="290945"/>
                </a:cubicBezTo>
                <a:cubicBezTo>
                  <a:pt x="647059" y="277090"/>
                  <a:pt x="648194" y="261532"/>
                  <a:pt x="656295" y="249381"/>
                </a:cubicBezTo>
                <a:cubicBezTo>
                  <a:pt x="667163" y="233078"/>
                  <a:pt x="685316" y="222870"/>
                  <a:pt x="697859" y="207818"/>
                </a:cubicBezTo>
                <a:cubicBezTo>
                  <a:pt x="708519" y="195026"/>
                  <a:pt x="716332" y="180109"/>
                  <a:pt x="725568" y="166254"/>
                </a:cubicBezTo>
                <a:cubicBezTo>
                  <a:pt x="789087" y="261532"/>
                  <a:pt x="770455" y="217788"/>
                  <a:pt x="794841" y="290945"/>
                </a:cubicBezTo>
                <a:cubicBezTo>
                  <a:pt x="808695" y="281709"/>
                  <a:pt x="826002" y="276238"/>
                  <a:pt x="836404" y="263236"/>
                </a:cubicBezTo>
                <a:cubicBezTo>
                  <a:pt x="843787" y="254007"/>
                  <a:pt x="863006" y="170130"/>
                  <a:pt x="864113" y="166254"/>
                </a:cubicBezTo>
                <a:cubicBezTo>
                  <a:pt x="868125" y="152212"/>
                  <a:pt x="874426" y="138859"/>
                  <a:pt x="877968" y="124691"/>
                </a:cubicBezTo>
                <a:lnTo>
                  <a:pt x="905677" y="13854"/>
                </a:lnTo>
                <a:cubicBezTo>
                  <a:pt x="914913" y="27709"/>
                  <a:pt x="925939" y="40525"/>
                  <a:pt x="933386" y="55418"/>
                </a:cubicBezTo>
                <a:cubicBezTo>
                  <a:pt x="945030" y="78705"/>
                  <a:pt x="954434" y="130196"/>
                  <a:pt x="961095" y="152400"/>
                </a:cubicBezTo>
                <a:cubicBezTo>
                  <a:pt x="969488" y="180376"/>
                  <a:pt x="979568" y="207818"/>
                  <a:pt x="988804" y="235527"/>
                </a:cubicBezTo>
                <a:lnTo>
                  <a:pt x="1002659" y="277091"/>
                </a:lnTo>
                <a:cubicBezTo>
                  <a:pt x="1011895" y="267854"/>
                  <a:pt x="1023648" y="260582"/>
                  <a:pt x="1030368" y="249381"/>
                </a:cubicBezTo>
                <a:cubicBezTo>
                  <a:pt x="1037881" y="236858"/>
                  <a:pt x="1037691" y="220880"/>
                  <a:pt x="1044222" y="207818"/>
                </a:cubicBezTo>
                <a:cubicBezTo>
                  <a:pt x="1051669" y="192925"/>
                  <a:pt x="1062695" y="180109"/>
                  <a:pt x="1071931" y="166254"/>
                </a:cubicBezTo>
                <a:cubicBezTo>
                  <a:pt x="1081168" y="175490"/>
                  <a:pt x="1092920" y="182762"/>
                  <a:pt x="1099641" y="193963"/>
                </a:cubicBezTo>
                <a:cubicBezTo>
                  <a:pt x="1107155" y="206486"/>
                  <a:pt x="1100433" y="228996"/>
                  <a:pt x="1113495" y="235527"/>
                </a:cubicBezTo>
                <a:cubicBezTo>
                  <a:pt x="1126557" y="242058"/>
                  <a:pt x="1141204" y="226290"/>
                  <a:pt x="1155059" y="221672"/>
                </a:cubicBezTo>
                <a:cubicBezTo>
                  <a:pt x="1168913" y="240145"/>
                  <a:pt x="1186295" y="256438"/>
                  <a:pt x="1196622" y="277091"/>
                </a:cubicBezTo>
                <a:cubicBezTo>
                  <a:pt x="1205137" y="294122"/>
                  <a:pt x="1192798" y="339581"/>
                  <a:pt x="1210477" y="332509"/>
                </a:cubicBezTo>
                <a:cubicBezTo>
                  <a:pt x="1241397" y="320141"/>
                  <a:pt x="1265895" y="249381"/>
                  <a:pt x="1265895" y="249381"/>
                </a:cubicBezTo>
                <a:cubicBezTo>
                  <a:pt x="1279750" y="263236"/>
                  <a:pt x="1296591" y="274642"/>
                  <a:pt x="1307459" y="290945"/>
                </a:cubicBezTo>
                <a:cubicBezTo>
                  <a:pt x="1315560" y="303096"/>
                  <a:pt x="1306709" y="332509"/>
                  <a:pt x="1321313" y="332509"/>
                </a:cubicBezTo>
                <a:cubicBezTo>
                  <a:pt x="1339093" y="332509"/>
                  <a:pt x="1382227" y="261919"/>
                  <a:pt x="1390586" y="249381"/>
                </a:cubicBezTo>
                <a:cubicBezTo>
                  <a:pt x="1409059" y="258618"/>
                  <a:pt x="1430019" y="264013"/>
                  <a:pt x="1446004" y="277091"/>
                </a:cubicBezTo>
                <a:cubicBezTo>
                  <a:pt x="1481387" y="306041"/>
                  <a:pt x="1542986" y="374072"/>
                  <a:pt x="1542986" y="374072"/>
                </a:cubicBezTo>
                <a:cubicBezTo>
                  <a:pt x="1552222" y="360218"/>
                  <a:pt x="1564848" y="348100"/>
                  <a:pt x="1570695" y="332509"/>
                </a:cubicBezTo>
                <a:cubicBezTo>
                  <a:pt x="1599800" y="254898"/>
                  <a:pt x="1556483" y="244524"/>
                  <a:pt x="1626113" y="290945"/>
                </a:cubicBezTo>
                <a:cubicBezTo>
                  <a:pt x="1635349" y="304800"/>
                  <a:pt x="1637171" y="332509"/>
                  <a:pt x="1653822" y="332509"/>
                </a:cubicBezTo>
                <a:cubicBezTo>
                  <a:pt x="1679517" y="332509"/>
                  <a:pt x="1685137" y="259630"/>
                  <a:pt x="1695386" y="249381"/>
                </a:cubicBezTo>
                <a:cubicBezTo>
                  <a:pt x="1705713" y="239054"/>
                  <a:pt x="1723095" y="240145"/>
                  <a:pt x="1736950" y="235527"/>
                </a:cubicBezTo>
                <a:cubicBezTo>
                  <a:pt x="1741568" y="249382"/>
                  <a:pt x="1743712" y="264325"/>
                  <a:pt x="1750804" y="277091"/>
                </a:cubicBezTo>
                <a:cubicBezTo>
                  <a:pt x="1766977" y="306202"/>
                  <a:pt x="1806222" y="360218"/>
                  <a:pt x="1806222" y="360218"/>
                </a:cubicBezTo>
                <a:cubicBezTo>
                  <a:pt x="1810840" y="341745"/>
                  <a:pt x="1804844" y="316225"/>
                  <a:pt x="1820077" y="304800"/>
                </a:cubicBezTo>
                <a:cubicBezTo>
                  <a:pt x="1831760" y="296038"/>
                  <a:pt x="1850237" y="309531"/>
                  <a:pt x="1861641" y="318654"/>
                </a:cubicBezTo>
                <a:cubicBezTo>
                  <a:pt x="1877959" y="331708"/>
                  <a:pt x="1910241" y="402001"/>
                  <a:pt x="1917059" y="415636"/>
                </a:cubicBezTo>
                <a:cubicBezTo>
                  <a:pt x="1930913" y="406400"/>
                  <a:pt x="1948220" y="400929"/>
                  <a:pt x="1958622" y="387927"/>
                </a:cubicBezTo>
                <a:cubicBezTo>
                  <a:pt x="1967745" y="376523"/>
                  <a:pt x="1960326" y="354464"/>
                  <a:pt x="1972477" y="346363"/>
                </a:cubicBezTo>
                <a:cubicBezTo>
                  <a:pt x="1992070" y="333301"/>
                  <a:pt x="2018476" y="336090"/>
                  <a:pt x="2041750" y="332509"/>
                </a:cubicBezTo>
                <a:cubicBezTo>
                  <a:pt x="2078550" y="326847"/>
                  <a:pt x="2115641" y="323272"/>
                  <a:pt x="2152586" y="318654"/>
                </a:cubicBezTo>
                <a:lnTo>
                  <a:pt x="2748331" y="332509"/>
                </a:lnTo>
                <a:cubicBezTo>
                  <a:pt x="2771859" y="333489"/>
                  <a:pt x="2794056" y="346363"/>
                  <a:pt x="2817604" y="346363"/>
                </a:cubicBezTo>
                <a:cubicBezTo>
                  <a:pt x="2951611" y="346363"/>
                  <a:pt x="3085459" y="337127"/>
                  <a:pt x="3219386" y="332509"/>
                </a:cubicBezTo>
                <a:cubicBezTo>
                  <a:pt x="3375392" y="301307"/>
                  <a:pt x="3300074" y="312787"/>
                  <a:pt x="3579604" y="304800"/>
                </a:cubicBezTo>
                <a:lnTo>
                  <a:pt x="4258477" y="290945"/>
                </a:lnTo>
                <a:cubicBezTo>
                  <a:pt x="4514996" y="267626"/>
                  <a:pt x="4396534" y="275722"/>
                  <a:pt x="4771095" y="263236"/>
                </a:cubicBezTo>
                <a:cubicBezTo>
                  <a:pt x="5315835" y="245077"/>
                  <a:pt x="5389484" y="246750"/>
                  <a:pt x="6018004" y="235527"/>
                </a:cubicBezTo>
                <a:lnTo>
                  <a:pt x="6433641" y="249381"/>
                </a:lnTo>
                <a:cubicBezTo>
                  <a:pt x="6479995" y="251699"/>
                  <a:pt x="6525965" y="259034"/>
                  <a:pt x="6572186" y="263236"/>
                </a:cubicBezTo>
                <a:lnTo>
                  <a:pt x="6738441" y="277091"/>
                </a:lnTo>
                <a:cubicBezTo>
                  <a:pt x="6756914" y="286327"/>
                  <a:pt x="6774266" y="298269"/>
                  <a:pt x="6793859" y="304800"/>
                </a:cubicBezTo>
                <a:cubicBezTo>
                  <a:pt x="6816199" y="312246"/>
                  <a:pt x="6839583" y="318654"/>
                  <a:pt x="6863131" y="318654"/>
                </a:cubicBezTo>
                <a:cubicBezTo>
                  <a:pt x="7006369" y="318654"/>
                  <a:pt x="7149458" y="309418"/>
                  <a:pt x="7292622" y="304800"/>
                </a:cubicBezTo>
                <a:cubicBezTo>
                  <a:pt x="7306477" y="295564"/>
                  <a:pt x="7318122" y="281472"/>
                  <a:pt x="7334186" y="277091"/>
                </a:cubicBezTo>
                <a:cubicBezTo>
                  <a:pt x="7370107" y="267294"/>
                  <a:pt x="7408116" y="268157"/>
                  <a:pt x="7445022" y="263236"/>
                </a:cubicBezTo>
                <a:lnTo>
                  <a:pt x="7542004" y="249381"/>
                </a:lnTo>
                <a:cubicBezTo>
                  <a:pt x="7569713" y="230908"/>
                  <a:pt x="7614600" y="225556"/>
                  <a:pt x="7625131" y="193963"/>
                </a:cubicBezTo>
                <a:cubicBezTo>
                  <a:pt x="7629749" y="180109"/>
                  <a:pt x="7632455" y="165462"/>
                  <a:pt x="7638986" y="152400"/>
                </a:cubicBezTo>
                <a:cubicBezTo>
                  <a:pt x="7655780" y="118812"/>
                  <a:pt x="7672991" y="98242"/>
                  <a:pt x="7708259" y="83127"/>
                </a:cubicBezTo>
                <a:cubicBezTo>
                  <a:pt x="7725761" y="75626"/>
                  <a:pt x="7745204" y="73890"/>
                  <a:pt x="7763677" y="69272"/>
                </a:cubicBezTo>
                <a:cubicBezTo>
                  <a:pt x="7768295" y="83127"/>
                  <a:pt x="7771000" y="97774"/>
                  <a:pt x="7777531" y="110836"/>
                </a:cubicBezTo>
                <a:cubicBezTo>
                  <a:pt x="7831247" y="218268"/>
                  <a:pt x="7784272" y="89491"/>
                  <a:pt x="7819095" y="193963"/>
                </a:cubicBezTo>
                <a:cubicBezTo>
                  <a:pt x="7943243" y="111199"/>
                  <a:pt x="7793621" y="191639"/>
                  <a:pt x="7874513" y="207818"/>
                </a:cubicBezTo>
                <a:cubicBezTo>
                  <a:pt x="7894765" y="211869"/>
                  <a:pt x="7911458" y="189345"/>
                  <a:pt x="7929931" y="180109"/>
                </a:cubicBezTo>
                <a:cubicBezTo>
                  <a:pt x="7934549" y="147782"/>
                  <a:pt x="7912806" y="93454"/>
                  <a:pt x="7943786" y="83127"/>
                </a:cubicBezTo>
                <a:cubicBezTo>
                  <a:pt x="7971495" y="73890"/>
                  <a:pt x="7950842" y="145601"/>
                  <a:pt x="7971495" y="166254"/>
                </a:cubicBezTo>
                <a:cubicBezTo>
                  <a:pt x="7985350" y="180109"/>
                  <a:pt x="8001671" y="191874"/>
                  <a:pt x="8013059" y="207818"/>
                </a:cubicBezTo>
                <a:cubicBezTo>
                  <a:pt x="8025063" y="224624"/>
                  <a:pt x="8030521" y="245304"/>
                  <a:pt x="8040768" y="263236"/>
                </a:cubicBezTo>
                <a:cubicBezTo>
                  <a:pt x="8049029" y="277693"/>
                  <a:pt x="8059241" y="290945"/>
                  <a:pt x="8068477" y="304800"/>
                </a:cubicBezTo>
                <a:cubicBezTo>
                  <a:pt x="8073095" y="318654"/>
                  <a:pt x="8068477" y="341745"/>
                  <a:pt x="8082331" y="346363"/>
                </a:cubicBezTo>
                <a:cubicBezTo>
                  <a:pt x="8094723" y="350494"/>
                  <a:pt x="8104199" y="330337"/>
                  <a:pt x="8110041" y="318654"/>
                </a:cubicBezTo>
                <a:cubicBezTo>
                  <a:pt x="8123103" y="292530"/>
                  <a:pt x="8128514" y="263236"/>
                  <a:pt x="8137750" y="235527"/>
                </a:cubicBezTo>
                <a:cubicBezTo>
                  <a:pt x="8142368" y="221672"/>
                  <a:pt x="8143503" y="206114"/>
                  <a:pt x="8151604" y="193963"/>
                </a:cubicBezTo>
                <a:lnTo>
                  <a:pt x="8179313" y="152400"/>
                </a:lnTo>
                <a:cubicBezTo>
                  <a:pt x="8193168" y="161636"/>
                  <a:pt x="8210475" y="167107"/>
                  <a:pt x="8220877" y="180109"/>
                </a:cubicBezTo>
                <a:cubicBezTo>
                  <a:pt x="8248142" y="214190"/>
                  <a:pt x="8222249" y="284079"/>
                  <a:pt x="8248586" y="152400"/>
                </a:cubicBezTo>
                <a:cubicBezTo>
                  <a:pt x="8257822" y="166254"/>
                  <a:pt x="8260835" y="187779"/>
                  <a:pt x="8276295" y="193963"/>
                </a:cubicBezTo>
                <a:cubicBezTo>
                  <a:pt x="8289855" y="199387"/>
                  <a:pt x="8307532" y="190436"/>
                  <a:pt x="8317859" y="180109"/>
                </a:cubicBezTo>
                <a:cubicBezTo>
                  <a:pt x="8328186" y="169782"/>
                  <a:pt x="8327701" y="152587"/>
                  <a:pt x="8331713" y="138545"/>
                </a:cubicBezTo>
                <a:cubicBezTo>
                  <a:pt x="8332609" y="135409"/>
                  <a:pt x="8352203" y="50226"/>
                  <a:pt x="8359422" y="41563"/>
                </a:cubicBezTo>
                <a:cubicBezTo>
                  <a:pt x="8374205" y="23824"/>
                  <a:pt x="8396368" y="13854"/>
                  <a:pt x="8414841" y="0"/>
                </a:cubicBezTo>
                <a:cubicBezTo>
                  <a:pt x="8532599" y="39252"/>
                  <a:pt x="8354813" y="-32324"/>
                  <a:pt x="8484113" y="96981"/>
                </a:cubicBezTo>
                <a:cubicBezTo>
                  <a:pt x="8509884" y="122753"/>
                  <a:pt x="8522054" y="131301"/>
                  <a:pt x="8539531" y="166254"/>
                </a:cubicBezTo>
                <a:cubicBezTo>
                  <a:pt x="8546062" y="179316"/>
                  <a:pt x="8547633" y="194395"/>
                  <a:pt x="8553386" y="207818"/>
                </a:cubicBezTo>
                <a:cubicBezTo>
                  <a:pt x="8561522" y="226801"/>
                  <a:pt x="8571859" y="244763"/>
                  <a:pt x="8581095" y="263236"/>
                </a:cubicBezTo>
                <a:cubicBezTo>
                  <a:pt x="8590331" y="249381"/>
                  <a:pt x="8601357" y="236565"/>
                  <a:pt x="8608804" y="221672"/>
                </a:cubicBezTo>
                <a:cubicBezTo>
                  <a:pt x="8666165" y="106951"/>
                  <a:pt x="8570957" y="257663"/>
                  <a:pt x="8650368" y="138545"/>
                </a:cubicBezTo>
                <a:cubicBezTo>
                  <a:pt x="8664222" y="143163"/>
                  <a:pt x="8679408" y="144886"/>
                  <a:pt x="8691931" y="152400"/>
                </a:cubicBezTo>
                <a:cubicBezTo>
                  <a:pt x="8713868" y="165562"/>
                  <a:pt x="8734763" y="202792"/>
                  <a:pt x="8747350" y="221672"/>
                </a:cubicBezTo>
                <a:cubicBezTo>
                  <a:pt x="8751968" y="235527"/>
                  <a:pt x="8747036" y="259694"/>
                  <a:pt x="8761204" y="263236"/>
                </a:cubicBezTo>
                <a:cubicBezTo>
                  <a:pt x="8799770" y="272878"/>
                  <a:pt x="8810790" y="211460"/>
                  <a:pt x="8816622" y="193963"/>
                </a:cubicBezTo>
                <a:cubicBezTo>
                  <a:pt x="8830477" y="207818"/>
                  <a:pt x="8847317" y="219224"/>
                  <a:pt x="8858186" y="235527"/>
                </a:cubicBezTo>
                <a:cubicBezTo>
                  <a:pt x="8886867" y="278548"/>
                  <a:pt x="8853040" y="305592"/>
                  <a:pt x="8899750" y="235527"/>
                </a:cubicBezTo>
                <a:cubicBezTo>
                  <a:pt x="8929030" y="147682"/>
                  <a:pt x="8893918" y="216569"/>
                  <a:pt x="8941313" y="235527"/>
                </a:cubicBezTo>
                <a:cubicBezTo>
                  <a:pt x="8954873" y="240951"/>
                  <a:pt x="8969022" y="226290"/>
                  <a:pt x="8982877" y="221672"/>
                </a:cubicBezTo>
                <a:cubicBezTo>
                  <a:pt x="8987495" y="207818"/>
                  <a:pt x="8982877" y="184727"/>
                  <a:pt x="8996731" y="180109"/>
                </a:cubicBezTo>
                <a:cubicBezTo>
                  <a:pt x="9013452" y="174535"/>
                  <a:pt x="9085137" y="200341"/>
                  <a:pt x="9107568" y="207818"/>
                </a:cubicBezTo>
                <a:cubicBezTo>
                  <a:pt x="9121422" y="221672"/>
                  <a:pt x="9138263" y="233079"/>
                  <a:pt x="9149131" y="249381"/>
                </a:cubicBezTo>
                <a:cubicBezTo>
                  <a:pt x="9157232" y="261532"/>
                  <a:pt x="9161907" y="276381"/>
                  <a:pt x="9162986" y="290945"/>
                </a:cubicBezTo>
                <a:cubicBezTo>
                  <a:pt x="9196148" y="738620"/>
                  <a:pt x="9151196" y="495223"/>
                  <a:pt x="9190695" y="692727"/>
                </a:cubicBezTo>
                <a:cubicBezTo>
                  <a:pt x="9091725" y="758707"/>
                  <a:pt x="9139876" y="740068"/>
                  <a:pt x="9052150" y="762000"/>
                </a:cubicBezTo>
                <a:cubicBezTo>
                  <a:pt x="9033677" y="775854"/>
                  <a:pt x="9016780" y="792107"/>
                  <a:pt x="8996731" y="803563"/>
                </a:cubicBezTo>
                <a:cubicBezTo>
                  <a:pt x="8979572" y="813368"/>
                  <a:pt x="8913964" y="827008"/>
                  <a:pt x="8899750" y="831272"/>
                </a:cubicBezTo>
                <a:cubicBezTo>
                  <a:pt x="8871774" y="839665"/>
                  <a:pt x="8844331" y="849744"/>
                  <a:pt x="8816622" y="858981"/>
                </a:cubicBezTo>
                <a:cubicBezTo>
                  <a:pt x="8802768" y="863599"/>
                  <a:pt x="8789227" y="869294"/>
                  <a:pt x="8775059" y="872836"/>
                </a:cubicBezTo>
                <a:cubicBezTo>
                  <a:pt x="8639906" y="906625"/>
                  <a:pt x="8808668" y="865367"/>
                  <a:pt x="8650368" y="900545"/>
                </a:cubicBezTo>
                <a:cubicBezTo>
                  <a:pt x="8575617" y="917156"/>
                  <a:pt x="8609278" y="914321"/>
                  <a:pt x="8525677" y="928254"/>
                </a:cubicBezTo>
                <a:cubicBezTo>
                  <a:pt x="8493466" y="933623"/>
                  <a:pt x="8461022" y="937491"/>
                  <a:pt x="8428695" y="942109"/>
                </a:cubicBezTo>
                <a:cubicBezTo>
                  <a:pt x="8414840" y="946727"/>
                  <a:pt x="8401451" y="953099"/>
                  <a:pt x="8387131" y="955963"/>
                </a:cubicBezTo>
                <a:cubicBezTo>
                  <a:pt x="8188191" y="995751"/>
                  <a:pt x="7746877" y="982194"/>
                  <a:pt x="7694404" y="983672"/>
                </a:cubicBezTo>
                <a:lnTo>
                  <a:pt x="7306477" y="997527"/>
                </a:lnTo>
                <a:cubicBezTo>
                  <a:pt x="7241731" y="1000610"/>
                  <a:pt x="7177126" y="1006212"/>
                  <a:pt x="7112513" y="1011381"/>
                </a:cubicBezTo>
                <a:cubicBezTo>
                  <a:pt x="7061666" y="1015449"/>
                  <a:pt x="7011102" y="1023779"/>
                  <a:pt x="6960113" y="1025236"/>
                </a:cubicBezTo>
                <a:cubicBezTo>
                  <a:pt x="6687712" y="1033019"/>
                  <a:pt x="6415168" y="1034473"/>
                  <a:pt x="6142695" y="1039091"/>
                </a:cubicBezTo>
                <a:cubicBezTo>
                  <a:pt x="6048792" y="1070390"/>
                  <a:pt x="6163348" y="1034960"/>
                  <a:pt x="6004150" y="1066800"/>
                </a:cubicBezTo>
                <a:cubicBezTo>
                  <a:pt x="5989830" y="1069664"/>
                  <a:pt x="5977043" y="1078589"/>
                  <a:pt x="5962586" y="1080654"/>
                </a:cubicBezTo>
                <a:cubicBezTo>
                  <a:pt x="5912089" y="1087868"/>
                  <a:pt x="5860846" y="1088549"/>
                  <a:pt x="5810186" y="1094509"/>
                </a:cubicBezTo>
                <a:cubicBezTo>
                  <a:pt x="5726268" y="1104382"/>
                  <a:pt x="5645262" y="1129315"/>
                  <a:pt x="5560804" y="1136072"/>
                </a:cubicBezTo>
                <a:cubicBezTo>
                  <a:pt x="5477814" y="1142711"/>
                  <a:pt x="5394549" y="1145309"/>
                  <a:pt x="5311422" y="1149927"/>
                </a:cubicBezTo>
                <a:lnTo>
                  <a:pt x="3094695" y="1122218"/>
                </a:lnTo>
                <a:cubicBezTo>
                  <a:pt x="3039108" y="1120630"/>
                  <a:pt x="2983746" y="1114185"/>
                  <a:pt x="2928441" y="1108363"/>
                </a:cubicBezTo>
                <a:cubicBezTo>
                  <a:pt x="2781055" y="1092849"/>
                  <a:pt x="2870288" y="1090790"/>
                  <a:pt x="2692913" y="1080654"/>
                </a:cubicBezTo>
                <a:cubicBezTo>
                  <a:pt x="2577555" y="1074062"/>
                  <a:pt x="2461945" y="1072718"/>
                  <a:pt x="2346550" y="1066800"/>
                </a:cubicBezTo>
                <a:cubicBezTo>
                  <a:pt x="2281816" y="1063480"/>
                  <a:pt x="2217311" y="1056444"/>
                  <a:pt x="2152586" y="1052945"/>
                </a:cubicBezTo>
                <a:cubicBezTo>
                  <a:pt x="2046422" y="1047206"/>
                  <a:pt x="1940086" y="1044988"/>
                  <a:pt x="1833931" y="1039091"/>
                </a:cubicBezTo>
                <a:cubicBezTo>
                  <a:pt x="1108669" y="998799"/>
                  <a:pt x="2027709" y="1047286"/>
                  <a:pt x="1542986" y="1011381"/>
                </a:cubicBezTo>
                <a:cubicBezTo>
                  <a:pt x="1312116" y="994280"/>
                  <a:pt x="1295766" y="1003670"/>
                  <a:pt x="1085786" y="983672"/>
                </a:cubicBezTo>
                <a:cubicBezTo>
                  <a:pt x="1053278" y="980576"/>
                  <a:pt x="1021427" y="971268"/>
                  <a:pt x="988804" y="969818"/>
                </a:cubicBezTo>
                <a:cubicBezTo>
                  <a:pt x="813425" y="962023"/>
                  <a:pt x="637805" y="961201"/>
                  <a:pt x="462331" y="955963"/>
                </a:cubicBezTo>
                <a:lnTo>
                  <a:pt x="60550" y="942109"/>
                </a:lnTo>
                <a:cubicBezTo>
                  <a:pt x="46695" y="937491"/>
                  <a:pt x="29313" y="938581"/>
                  <a:pt x="18986" y="928254"/>
                </a:cubicBezTo>
                <a:cubicBezTo>
                  <a:pt x="8659" y="917928"/>
                  <a:pt x="5131" y="901295"/>
                  <a:pt x="5131" y="886691"/>
                </a:cubicBezTo>
                <a:cubicBezTo>
                  <a:pt x="5131" y="748068"/>
                  <a:pt x="-6415" y="542637"/>
                  <a:pt x="5131" y="457200"/>
                </a:cubicBezTo>
                <a:close/>
              </a:path>
            </a:pathLst>
          </a:cu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-19325" y="5661248"/>
            <a:ext cx="9191034" cy="12272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48" y="669848"/>
            <a:ext cx="7168304" cy="5711480"/>
          </a:xfrm>
          <a:prstGeom prst="rect">
            <a:avLst/>
          </a:prstGeom>
        </p:spPr>
      </p:pic>
      <p:sp>
        <p:nvSpPr>
          <p:cNvPr id="3" name="2 Rectángulo redondeado"/>
          <p:cNvSpPr/>
          <p:nvPr/>
        </p:nvSpPr>
        <p:spPr>
          <a:xfrm>
            <a:off x="2195736" y="1916832"/>
            <a:ext cx="1447036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Miss White</a:t>
            </a:r>
            <a:endParaRPr lang="es-ES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2418498" y="4062822"/>
            <a:ext cx="1217398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Mr</a:t>
            </a:r>
            <a:r>
              <a:rPr lang="es-ES_tradnl" dirty="0" smtClean="0"/>
              <a:t> Smith</a:t>
            </a:r>
            <a:endParaRPr lang="es-ES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6228184" y="1916832"/>
            <a:ext cx="1591052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Grahams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79512" y="188640"/>
            <a:ext cx="8784976" cy="32810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000" b="1" dirty="0" err="1" smtClean="0"/>
              <a:t>What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was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Mr</a:t>
            </a:r>
            <a:r>
              <a:rPr lang="es-ES_tradnl" sz="2000" b="1" dirty="0" smtClean="0"/>
              <a:t> Lean </a:t>
            </a:r>
            <a:r>
              <a:rPr lang="es-ES_tradnl" sz="2000" b="1" dirty="0" err="1" smtClean="0"/>
              <a:t>doing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while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Mr</a:t>
            </a:r>
            <a:r>
              <a:rPr lang="es-ES_tradnl" sz="2000" b="1" dirty="0" smtClean="0"/>
              <a:t> Smith </a:t>
            </a:r>
            <a:r>
              <a:rPr lang="es-ES_tradnl" sz="2000" b="1" dirty="0" err="1" smtClean="0"/>
              <a:t>was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washing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his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clothes</a:t>
            </a:r>
            <a:r>
              <a:rPr lang="es-ES_tradnl" sz="2000" b="1" dirty="0" smtClean="0"/>
              <a:t>?</a:t>
            </a:r>
            <a:endParaRPr lang="es-ES" sz="20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771800" y="578297"/>
            <a:ext cx="382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/>
              <a:t>He </a:t>
            </a:r>
            <a:r>
              <a:rPr lang="es-ES_tradnl" sz="2800" b="1" dirty="0" err="1" smtClean="0"/>
              <a:t>was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taking</a:t>
            </a:r>
            <a:r>
              <a:rPr lang="es-ES_tradnl" sz="2800" b="1" dirty="0" smtClean="0"/>
              <a:t> a </a:t>
            </a:r>
            <a:r>
              <a:rPr lang="es-ES_tradnl" sz="2800" b="1" dirty="0" err="1" smtClean="0"/>
              <a:t>nap</a:t>
            </a:r>
            <a:r>
              <a:rPr lang="es-ES_tradnl" sz="2800" b="1" dirty="0" smtClean="0"/>
              <a:t>.</a:t>
            </a:r>
            <a:endParaRPr lang="es-ES" sz="2800" b="1" dirty="0"/>
          </a:p>
        </p:txBody>
      </p:sp>
      <p:pic>
        <p:nvPicPr>
          <p:cNvPr id="18" name="Picture 25" descr="Convers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149" y="2348880"/>
            <a:ext cx="1675078" cy="1591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965" y="4415523"/>
            <a:ext cx="1807065" cy="18121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6" descr="Duchar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6570"/>
            <a:ext cx="1461700" cy="17810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Rectángulo redondeado"/>
          <p:cNvSpPr/>
          <p:nvPr/>
        </p:nvSpPr>
        <p:spPr>
          <a:xfrm>
            <a:off x="6429535" y="4149080"/>
            <a:ext cx="1310817" cy="360040"/>
          </a:xfrm>
          <a:prstGeom prst="round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Mr</a:t>
            </a:r>
            <a:r>
              <a:rPr lang="es-ES_tradnl" dirty="0" smtClean="0"/>
              <a:t> Lean </a:t>
            </a:r>
            <a:endParaRPr lang="es-ES" dirty="0"/>
          </a:p>
        </p:txBody>
      </p:sp>
      <p:pic>
        <p:nvPicPr>
          <p:cNvPr id="23" name="Picture 22" descr="Take_a_na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774" y="4598999"/>
            <a:ext cx="1189345" cy="15663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http://www.yastrebova.ru/wp-content/uploads/2011/05/110873263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0888" y1="43750" x2="61449" y2="48750"/>
                        <a14:foregroundMark x1="63084" y1="51750" x2="58645" y2="58750"/>
                        <a14:foregroundMark x1="77336" y1="42250" x2="84813" y2="49500"/>
                        <a14:foregroundMark x1="65187" y1="9500" x2="72664" y2="4750"/>
                        <a14:foregroundMark x1="74766" y1="3750" x2="79907" y2="12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4797152"/>
            <a:ext cx="2314336" cy="21629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23 Imagen" descr="cartoon-car-crash.jpg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9388" y1="71166" x2="40344" y2="78221"/>
                        <a14:foregroundMark x1="29637" y1="34969" x2="29637" y2="34969"/>
                        <a14:foregroundMark x1="32122" y1="34356" x2="32122" y2="34356"/>
                        <a14:foregroundMark x1="29254" y1="86810" x2="31549" y2="84663"/>
                        <a14:foregroundMark x1="34799" y1="93252" x2="35755" y2="91104"/>
                        <a14:foregroundMark x1="21415" y1="81902" x2="21797" y2="82822"/>
                        <a14:foregroundMark x1="48184" y1="86810" x2="49140" y2="87730"/>
                        <a14:foregroundMark x1="55641" y1="91718" x2="55641" y2="91718"/>
                        <a14:foregroundMark x1="61377" y1="88037" x2="60803" y2="88037"/>
                        <a14:foregroundMark x1="69216" y1="92331" x2="69216" y2="92331"/>
                        <a14:foregroundMark x1="77629" y1="80982" x2="80306" y2="82822"/>
                        <a14:foregroundMark x1="87189" y1="80675" x2="87572" y2="80675"/>
                        <a14:backgroundMark x1="88719" y1="48773" x2="89675" y2="49693"/>
                        <a14:backgroundMark x1="87763" y1="36810" x2="87763" y2="36810"/>
                        <a14:backgroundMark x1="85468" y1="47853" x2="85468" y2="47853"/>
                        <a14:backgroundMark x1="66348" y1="42945" x2="66348" y2="42945"/>
                        <a14:backgroundMark x1="31549" y1="33742" x2="31549" y2="33742"/>
                        <a14:backgroundMark x1="30210" y1="34049" x2="30210" y2="34049"/>
                        <a14:backgroundMark x1="91205" y1="28834" x2="88528" y2="29448"/>
                        <a14:backgroundMark x1="93690" y1="37117" x2="92543" y2="3895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997" t="23300" r="5212" b="10571"/>
          <a:stretch/>
        </p:blipFill>
        <p:spPr>
          <a:xfrm>
            <a:off x="2583181" y="5120639"/>
            <a:ext cx="3893820" cy="17678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231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479</Words>
  <Application>Microsoft Office PowerPoint</Application>
  <PresentationFormat>Presentación en pantalla (4:3)</PresentationFormat>
  <Paragraphs>138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25" baseType="lpstr"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PACKARD</cp:lastModifiedBy>
  <cp:revision>51</cp:revision>
  <dcterms:created xsi:type="dcterms:W3CDTF">2013-07-29T10:53:13Z</dcterms:created>
  <dcterms:modified xsi:type="dcterms:W3CDTF">2013-09-13T10:56:31Z</dcterms:modified>
</cp:coreProperties>
</file>