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941" autoAdjust="0"/>
    <p:restoredTop sz="94660"/>
  </p:normalViewPr>
  <p:slideViewPr>
    <p:cSldViewPr>
      <p:cViewPr>
        <p:scale>
          <a:sx n="60" d="100"/>
          <a:sy n="60" d="100"/>
        </p:scale>
        <p:origin x="-176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 / listen to music.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pinclipart.com/picdir/big/531-5319110_listening-clipart-picture-listen-to-music-clipart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651924"/>
            <a:ext cx="4702177" cy="4206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He / watch TV.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s3-eu-west-1.amazonaws.com/uploads.playbaamboozle.com/uploads/images/98652/1607364881_1371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00240"/>
            <a:ext cx="5340229" cy="4583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She / watch videos.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ic.pics.livejournal.com/braille_teeth/4880923/1696892/1696892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6130937" cy="4077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It / snow.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i.ytimg.com/vi/ExrPRSGJuvw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556" y="1924062"/>
            <a:ext cx="8771444" cy="4933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We / run.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www.ipad-aed.com/wp-content/uploads/2017/11/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084385"/>
            <a:ext cx="4773615" cy="4773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You / swim in the sea.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2.bp.blogspot.com/-Bk6s3aBiuqk/VD3Ep0duXxI/AAAAAAAAMMc/vRa5hxm0NcY/s1600/Gambar%2BOrang%2BBerenang%2BKartun%2BLucu%2BSwim%2BStyle%2BCart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0762"/>
            <a:ext cx="7131069" cy="5147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They / play on the beach.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pixy.org/src/421/421657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10383"/>
            <a:ext cx="9144000" cy="4547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52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1. I / listen to music.</vt:lpstr>
      <vt:lpstr>2. He / watch TV.</vt:lpstr>
      <vt:lpstr>3. She / watch videos.</vt:lpstr>
      <vt:lpstr>4. It / snow.</vt:lpstr>
      <vt:lpstr>5. We / run.</vt:lpstr>
      <vt:lpstr>6. You / swim in the sea.</vt:lpstr>
      <vt:lpstr>7. They / play on the beach.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 / listen to music. 2. He / watch TV. 3. She / watch videos. 4. It / snow. 5. We / run. 6. You / swim in the sea. 7. They / play on the beach.</dc:title>
  <dc:creator>Семья Кокины</dc:creator>
  <cp:lastModifiedBy>Семья Кокины</cp:lastModifiedBy>
  <cp:revision>11</cp:revision>
  <dcterms:created xsi:type="dcterms:W3CDTF">2021-01-18T08:22:11Z</dcterms:created>
  <dcterms:modified xsi:type="dcterms:W3CDTF">2021-07-21T17:28:59Z</dcterms:modified>
</cp:coreProperties>
</file>