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1E6F1-6FCC-93CD-6FE9-2CC995CCD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D0FAE-EAF7-7E26-9A51-87B741947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6FCC0E-9EEC-6B9A-933B-81240E3CF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3B1E16-E37C-12EA-F6D7-0D4645AF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A1B0EA-DDDF-43B9-5E34-A65A80F3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A20C7-6E43-09BB-6633-7C20B88C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E43EB1-B353-F033-7859-C64DB02DF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3BCEA0-4CC5-AD9F-DCA7-ADFD03C9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AAD37-5D2C-6C89-D1C6-EDFA558C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90B10-FA8A-9374-1A92-63BA460C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8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9C5B3E-CDEC-22E2-7C89-DFDDCD441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530C6D-1C92-7D14-A24F-60AE6C504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BBC61D-2933-0B25-9B89-5686F79E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6E7702-D194-EF7D-C22C-C474BBE2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A7F2C-47F7-7CA4-0776-06224BB6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18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F680E-26DC-9D94-61B2-B40AD7DB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5D51DB-D121-D984-9F53-AF5304E11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3BFDB-CE44-CD89-81C7-E326556AD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123CFE-7B10-248F-6FA8-BC355992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487861-0A5C-52E5-CC32-F791D448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47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D5F8B-9207-8182-AAB0-0545D17F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E81F6D-38A1-4EA9-B402-63F9B307E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23A1A-AA3B-C32D-85B6-06053FC93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FFAE3C-2187-3AF9-33A9-3CB3B1DE8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843B4-5B8B-34B9-2BBF-B2D16FC5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94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E8CF6-11C5-27E9-04A5-B1AAD0BE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AD6A68-A082-A93C-5C72-6ACE9BC54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E64615-C74B-A69B-16CE-6E4134DF0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B35515-950E-A145-F9A7-4B3B1025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65B1-899F-8D80-5834-1E791FE55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E98BCA-BF07-7C2B-9350-609CAEFA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70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C20BD-503C-3A18-03DE-A64DB145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2E66B0-F3E2-B5AF-4AF6-4207C9017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97DB65-7D56-E036-D693-9A2AD420A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29D05A-BADC-2931-2B04-781EDB504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D1BFD0-0102-C4E2-63C4-A0A6506A5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D40AF0-49B6-158A-CB53-D0B9AAB7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2A0995-2FA4-DD92-3197-B18C13711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3D31AC-B73C-4347-7C62-2D2E9B50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7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0C6BD-753A-6B58-F2D7-9A6F2D0BF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229729-911A-0120-48B1-666B1876D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04ECDC-A375-800B-AE84-746BF46D2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F2A4E1-EB9F-9BA6-1063-D4E1CF42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00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5AA214-8162-2C84-3DED-366410DF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9088CB-E7AA-EB85-5043-E482021D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00B86E-ACFF-131C-6362-97FA4E6F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53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EA138-BF2F-752A-E471-049183265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495F99-5FD7-8967-B45C-A6D134A49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C7F021-583C-4168-63E5-663654772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337ED3-08CB-CECB-E6FC-3EE98B92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22E6BA-CCF0-F225-06E9-13EFDAA1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58D372-3778-573E-3D68-62593AA1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12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B62E5-50C8-EB1A-BFD5-93217875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1C2CB6-BF85-E8B1-40C6-BB7B20C3D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33E157-E6E6-C4E5-2394-9E58A4E76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1ECB65-F1B2-DE29-A846-D6BD6B1B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B2A0E6-7843-B003-5E9C-C1718B32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DD0BD9-BBBF-82B8-DCDF-FB3A7327C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9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E59A9-01B8-7577-9706-C496B205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B835C4-452D-FFF7-2787-DAFE151E2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1F00A-5D4B-7769-0579-7027B9A2C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A15D9-BBCE-47CE-B7DC-893E6BFAEB12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D4055-7BB8-536A-4724-FA2CB7C0D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F6DB2C-6140-4059-EB79-57DAD6CDC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CFDE2-CB3A-4BDB-BD4D-B1F1A143A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1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32AED3-F164-46D5-E0CF-C3AE096FD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633762"/>
            <a:ext cx="10304762" cy="5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73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382CAB-8854-FF1D-81B3-F07CDD6F8D24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https://wordwall.net/resource/26743692/as2-u3-l1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0733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8D5A94-24FD-E896-0880-C350F7ECB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14" y="471857"/>
            <a:ext cx="9828571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8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358833-EF48-8087-1D41-A769E0B4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6" y="490905"/>
            <a:ext cx="9971428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00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0CD166-31E1-7382-1D84-6E565E843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38" y="452809"/>
            <a:ext cx="9809524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843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0E8ECF-2484-1E00-2A8A-217793984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14" y="524238"/>
            <a:ext cx="9428571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39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BDD3DF-78B5-8FA2-7C4F-DEBC88C39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62" y="524238"/>
            <a:ext cx="9990476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103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36F715-3AB0-A5BC-9580-67DDE9B0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14" y="457571"/>
            <a:ext cx="10028571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26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907093-236E-86EE-A1EA-4A92C924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09" y="481381"/>
            <a:ext cx="9952381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790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BB11BF-DD74-8AA3-0BED-39A368912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38" y="562333"/>
            <a:ext cx="9809524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342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03ACFF-664B-0E0B-7393-8AEDA8DC4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66" y="481381"/>
            <a:ext cx="9866667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051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3EA1BF-0277-B332-2DD1-E296A8830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81" y="524238"/>
            <a:ext cx="9895238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45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C76796-8C8D-9C9C-4662-5792A91A9620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https://wordwall.net/resource/54900835/as2-u3-l1-wordsearch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739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6A5704-D333-92BC-77CA-D3EF89E9D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47" y="667095"/>
            <a:ext cx="9761905" cy="5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6F4CDA-3A72-29E7-13D4-9FED72118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05" y="533762"/>
            <a:ext cx="9476190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3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4CBF81-0843-2AEE-8AB2-EA3C44BEE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00" y="524238"/>
            <a:ext cx="9800000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56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21C50C-2FFB-CC1D-928E-12F9113B1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47" y="452809"/>
            <a:ext cx="9761905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5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4C3D3-7C70-B074-6B8C-2C1ACBDAD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33" y="448047"/>
            <a:ext cx="10133333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41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48059D-C715-A6F1-90FD-9B3FCDB2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6" y="509952"/>
            <a:ext cx="10266667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92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3915D8-CE84-F5E5-5761-C3DAACBE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86" y="543285"/>
            <a:ext cx="9771428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88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D73941-5F56-1B52-A3EF-9EAFCD4BF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57" y="524238"/>
            <a:ext cx="9714286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0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F714D9-5536-C607-07C7-CC41C9F26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1" y="519476"/>
            <a:ext cx="9695238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3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F5197F-48EF-CBE6-37D0-1242D5851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86" y="752809"/>
            <a:ext cx="10171428" cy="5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97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3E72CD-D4AA-141F-808C-0C94D3C7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09" y="543285"/>
            <a:ext cx="9952381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51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2CEFFE-ADBB-ED0E-1DBE-6C942AA1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95" y="476619"/>
            <a:ext cx="9723809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0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48F8FB-4F13-4160-30D1-4F1E2731F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62" y="529000"/>
            <a:ext cx="9390476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85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4AA500-77CA-1514-8E1C-24206E0AD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71" y="609952"/>
            <a:ext cx="9942857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38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C7DB4-EDD4-10FA-2610-4F3C5FB2B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14" y="548047"/>
            <a:ext cx="9628571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72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8A7855-5EE3-C1D3-B114-005523E6B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19" y="557571"/>
            <a:ext cx="9904762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02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7B91CB-A772-3F93-075E-FF35F7AC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95" y="529000"/>
            <a:ext cx="9723809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09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CF92EB-F6D0-023A-8C14-B6A9A7BE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62" y="529000"/>
            <a:ext cx="9790476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1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C9249A-57FC-868D-416B-1D9CA1766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38" y="486143"/>
            <a:ext cx="9809524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07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8ACCE-0438-81A7-D686-954B98EC5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2" y="438524"/>
            <a:ext cx="9838095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9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BFAB9A-47AD-F8BD-86F4-9A50694D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09" y="633762"/>
            <a:ext cx="9752381" cy="5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7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D0C82E-88A6-3F12-1A80-61285DC50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05" y="590905"/>
            <a:ext cx="9676190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6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4605BC-95A9-EEB8-5F05-FF8532365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19" y="548047"/>
            <a:ext cx="9704762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1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9B323-D6B5-7E26-BA3C-E091C1E0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3" y="490905"/>
            <a:ext cx="9885714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52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912990-B96E-0C5A-21D0-756EC71EB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95" y="514714"/>
            <a:ext cx="9923809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5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6F978-6B91-7529-FAD3-7FEAE227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05" y="533762"/>
            <a:ext cx="9876190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02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17EC0A-8023-F921-2F01-239AD7C0B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6" y="471857"/>
            <a:ext cx="9971428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38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0DFC8C-F929-FCF6-1A35-7A15E0076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62" y="576619"/>
            <a:ext cx="9990476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77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B30F9E-3197-A498-95AF-21D0DD12B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47" y="443285"/>
            <a:ext cx="10161905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8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5C2412-06F9-5A22-DCC5-0AE796678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81" y="495666"/>
            <a:ext cx="10095238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24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B12F2B-EE78-71FC-98AF-3F2FA5791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38" y="571857"/>
            <a:ext cx="9809524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20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1393C9-2FE4-A46A-6138-FD3A5828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6" y="514714"/>
            <a:ext cx="9971428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05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D1DB1F-2543-E9BC-317B-9EC985D07152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https://wordwall.net/resource/24686060/as2-u3-our-their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235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2208A7-6C12-2708-2600-FCDD9E00F1AD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https://wordwall.net/resource/6239113/as2-u3-our-their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745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8053B3-FE8C-7BDB-32C4-0278536C1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24" y="662333"/>
            <a:ext cx="9780952" cy="5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85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6AE982-67DE-6508-7C5F-1FE6BD96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38" y="552809"/>
            <a:ext cx="9809524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115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21A2EA-E003-D692-3C18-1B655DC5A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529000"/>
            <a:ext cx="10466667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80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D771E-BEE7-5815-734A-22A23ADF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733762"/>
            <a:ext cx="10561905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69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10F83C-B9CB-B786-9850-F5E09093C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43" y="462333"/>
            <a:ext cx="10085714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8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D4F690-1157-E975-DE67-CE99CF6B0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38" y="486143"/>
            <a:ext cx="10009524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49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CAB75B-66D6-49DF-DED0-54D5C6CE5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71" y="448047"/>
            <a:ext cx="9942857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53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1164A0-695A-D7BF-8B94-5336B5CD4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05" y="452809"/>
            <a:ext cx="9876190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2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281A5D-C6F9-DAA2-7C91-4B345D12D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76" y="581381"/>
            <a:ext cx="9819048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1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17926B-B2F8-9791-DE1F-0024EA5BE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33" y="509952"/>
            <a:ext cx="9933333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1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D75D3E-377D-DC79-8827-3FDCB2B6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09" y="462333"/>
            <a:ext cx="9752381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21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7B636E-F8D3-93E8-880B-7EF62841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6" y="519476"/>
            <a:ext cx="9971428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24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AA2FFD-10CA-8E1B-1079-800CDAF6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90" y="495666"/>
            <a:ext cx="9847619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30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93C342-681B-94CB-2186-939C9A8AE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05" y="481381"/>
            <a:ext cx="9876190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26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66B6C0-C404-B46E-6190-833BCE94C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86" y="581381"/>
            <a:ext cx="9771428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59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27A4BE-20B4-97F5-0DED-E0BAA406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2" y="514714"/>
            <a:ext cx="9838095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397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274A3-BD54-C957-DCA4-A3E62ABA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09" y="481381"/>
            <a:ext cx="9952381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34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8E0A6B-D28B-DACC-539B-C66BBF89F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86" y="500428"/>
            <a:ext cx="9771428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666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A1C1AD-4737-C736-D4C1-1721ABA2F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05" y="452809"/>
            <a:ext cx="9876190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7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3149E-9BCE-0C51-F300-610D1F8B2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38" y="576619"/>
            <a:ext cx="9809524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756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1F4200-EBD2-1841-CE5C-4DEAFC393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38" y="519476"/>
            <a:ext cx="9809524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520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A7775-2038-E85F-6A53-9E71D963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90" y="609952"/>
            <a:ext cx="9647619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207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B87CBE-FA47-F8F5-AD72-1EBB367EA1A8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https://wordwall.net/resource/7013451/as2-u3-reading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5532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9B7F16-935C-1348-B8ED-B79AA5C3572B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https://wordwall.net/resource/13129004/as2-u3-reading-tablets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921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1B3E51-6CAE-3E01-5E5B-7B9417E94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14" y="609952"/>
            <a:ext cx="9828571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193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97CBD3-F8F8-1E98-344F-1AAA3A27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90905"/>
            <a:ext cx="10666667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9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B4B2B8-8A2E-981F-0903-5CA860AC1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524238"/>
            <a:ext cx="10552381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345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A47395-322E-543F-7547-8507B35B3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5" y="476619"/>
            <a:ext cx="10723809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66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13D782-6AD7-A985-A41A-836D16E3D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500428"/>
            <a:ext cx="10638095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06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F727-91EA-4A00-669B-1D881F1A5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90905"/>
            <a:ext cx="10619048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32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0E3C96-CA9D-7445-8F8E-01A28A39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14" y="490905"/>
            <a:ext cx="9828571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57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F953C3-B4CB-E01C-39BF-984FD5AFE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95666"/>
            <a:ext cx="10638095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019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41E0C0-82B8-BC91-4798-B9D1E10CA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86143"/>
            <a:ext cx="10542857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48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15C0DA-9F22-CBE1-92C3-71CD73206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3" y="467095"/>
            <a:ext cx="10733333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75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93913B-C29B-DC23-84C7-26691D9AC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57" y="476619"/>
            <a:ext cx="10714286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903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5483A3-45B9-5A0D-BDA0-BF7D2A488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6" y="438524"/>
            <a:ext cx="9971428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277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57294E-12AE-57DE-60DA-70768600E2AF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https://wordwall.net/resource/27908694/as2-u3-sounds-quiz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56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1B976D-3716-C175-267E-AF62DC49B38C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https://wordwall.net/resource/27908710/as2-u3-sounds-wordsearch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4286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179D55-9CE2-C9E7-1196-04C566EA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95" y="476619"/>
            <a:ext cx="9923809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088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3B6FF-8AA4-2C72-8F43-5481F34E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09" y="529000"/>
            <a:ext cx="9552381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284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0B9F8D-83A5-E1A4-D794-6852F629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95" y="500428"/>
            <a:ext cx="9923809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6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6ECC69-FEA2-02BD-85E3-20BB3E194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81" y="524238"/>
            <a:ext cx="9695238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097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7AAE75-BFDB-64BD-EC0F-71B4716F9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66" y="500428"/>
            <a:ext cx="9866667" cy="5857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43251C-2944-3D7E-038B-C12B42028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62" y="529000"/>
            <a:ext cx="9990476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54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32CF11-FAF1-731F-9131-36A0FA547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71" y="490905"/>
            <a:ext cx="9942857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10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1F0B7-8C37-1EF3-C19B-069A0E91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62" y="514714"/>
            <a:ext cx="9990476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409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C8A32F-E641-9F65-6CAF-3B846BA7C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66" y="524238"/>
            <a:ext cx="9866667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247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B0288E-2F6C-017E-7382-043FC9352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95" y="481381"/>
            <a:ext cx="9923809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431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819DAC-DEFA-9BD9-AF2A-C3090A488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8" y="452809"/>
            <a:ext cx="10057143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602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56F7E5-8137-8166-2EDC-6881A267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76" y="514714"/>
            <a:ext cx="10019048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712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85F93B-78A1-E108-034B-B1249653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486143"/>
            <a:ext cx="10647619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612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DBB7D0-68F1-5CDF-F587-24A5A4797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481381"/>
            <a:ext cx="10352381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979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3ADA03-00C1-38EB-DE64-8D239E720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524238"/>
            <a:ext cx="10419048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21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FD9EB4-9240-045F-1704-49D4A9C76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8" y="624238"/>
            <a:ext cx="10057143" cy="5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13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6D90BB-EFE3-5D7D-185D-E1315886D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52" y="495666"/>
            <a:ext cx="10038095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638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045EEB-2A78-D99C-CF0D-7A9120DB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6" y="514714"/>
            <a:ext cx="10066667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542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4C15C6-1D06-F777-7824-945A9975D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24" y="509952"/>
            <a:ext cx="9780952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199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CEBA14-DC63-0E0D-160C-AC657DFB3682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https://wordwall.net/resource/28215131/as2-u3-collocations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3724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654814-DFCE-5022-05D2-F9C0296BCDF6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https://wordwall.net/resource/32250702/as2-u3-collocations-match-up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430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011660-F111-F9BE-2770-C18D3EF5D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09" y="486143"/>
            <a:ext cx="9952381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56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307971-D46E-AACE-C29D-6C29F6576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490905"/>
            <a:ext cx="10438095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72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9DEE4B-4D09-65A5-0C64-0676F30D2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62" y="457571"/>
            <a:ext cx="9990476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500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6F46F6-7CFD-F56A-5F6C-BA4EDD5C5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3" y="467095"/>
            <a:ext cx="9885714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658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36EFD8-05E3-CAC6-2CFC-56BDE7FA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33" y="500428"/>
            <a:ext cx="9933333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48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110</Words>
  <Application>Microsoft Office PowerPoint</Application>
  <PresentationFormat>Широкоэкранный</PresentationFormat>
  <Paragraphs>10</Paragraphs>
  <Slides>110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2024-02-08T10:54:23Z</dcterms:created>
  <dcterms:modified xsi:type="dcterms:W3CDTF">2024-02-08T12:53:09Z</dcterms:modified>
</cp:coreProperties>
</file>