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7" r:id="rId2"/>
    <p:sldId id="295" r:id="rId3"/>
    <p:sldId id="270" r:id="rId4"/>
    <p:sldId id="289" r:id="rId5"/>
    <p:sldId id="290" r:id="rId6"/>
    <p:sldId id="291" r:id="rId7"/>
    <p:sldId id="292" r:id="rId8"/>
    <p:sldId id="293" r:id="rId9"/>
    <p:sldId id="294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340E"/>
    <a:srgbClr val="C55B0E"/>
    <a:srgbClr val="EBB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5735-7473-AE40-A0B4-D242B393996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0CE2-1465-A842-BE6E-537DD95B1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29596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5735-7473-AE40-A0B4-D242B393996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0CE2-1465-A842-BE6E-537DD95B1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02080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5735-7473-AE40-A0B4-D242B393996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0CE2-1465-A842-BE6E-537DD95B1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73156"/>
      </p:ext>
    </p:extLst>
  </p:cSld>
  <p:clrMapOvr>
    <a:masterClrMapping/>
  </p:clrMapOvr>
  <p:transition spd="slow"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5735-7473-AE40-A0B4-D242B393996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0CE2-1465-A842-BE6E-537DD95B1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02981"/>
      </p:ext>
    </p:extLst>
  </p:cSld>
  <p:clrMapOvr>
    <a:masterClrMapping/>
  </p:clrMapOvr>
  <p:transition spd="slow"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5735-7473-AE40-A0B4-D242B393996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0CE2-1465-A842-BE6E-537DD95B1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22390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5735-7473-AE40-A0B4-D242B393996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0CE2-1465-A842-BE6E-537DD95B1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54665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5735-7473-AE40-A0B4-D242B393996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0CE2-1465-A842-BE6E-537DD95B1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70795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5735-7473-AE40-A0B4-D242B393996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0CE2-1465-A842-BE6E-537DD95B1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01100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5735-7473-AE40-A0B4-D242B393996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0CE2-1465-A842-BE6E-537DD95B1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74773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5735-7473-AE40-A0B4-D242B393996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0CE2-1465-A842-BE6E-537DD95B1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7276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5735-7473-AE40-A0B4-D242B393996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0CE2-1465-A842-BE6E-537DD95B1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07356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9000">
              <a:schemeClr val="accent4">
                <a:lumMod val="0"/>
                <a:lumOff val="100000"/>
              </a:schemeClr>
            </a:gs>
            <a:gs pos="9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15735-7473-AE40-A0B4-D242B3939964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0CE2-1465-A842-BE6E-537DD95B1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4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DB8834-6DEB-6F48-9BB6-9D0295611A8D}"/>
              </a:ext>
            </a:extLst>
          </p:cNvPr>
          <p:cNvSpPr/>
          <p:nvPr/>
        </p:nvSpPr>
        <p:spPr>
          <a:xfrm>
            <a:off x="0" y="0"/>
            <a:ext cx="9144000" cy="5421086"/>
          </a:xfrm>
          <a:prstGeom prst="rect">
            <a:avLst/>
          </a:prstGeom>
          <a:solidFill>
            <a:srgbClr val="C55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Download Jerry – Tom And Jerry PNG Image for Free">
            <a:extLst>
              <a:ext uri="{FF2B5EF4-FFF2-40B4-BE49-F238E27FC236}">
                <a16:creationId xmlns:a16="http://schemas.microsoft.com/office/drawing/2014/main" id="{CF437C3D-DCD8-D34E-ACDF-3B06686E0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3363" y="1747705"/>
            <a:ext cx="4056659" cy="422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9460A9-5978-0A4E-90CD-01BAF5477C0B}"/>
              </a:ext>
            </a:extLst>
          </p:cNvPr>
          <p:cNvSpPr txBox="1"/>
          <p:nvPr/>
        </p:nvSpPr>
        <p:spPr>
          <a:xfrm>
            <a:off x="862884" y="1068946"/>
            <a:ext cx="42629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Britannic Bold" panose="020B0903060703020204" pitchFamily="34" charset="0"/>
              </a:rPr>
              <a:t>JERRY’S DOOR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D1AED-498F-5343-B7A9-C67F91248E0F}"/>
              </a:ext>
            </a:extLst>
          </p:cNvPr>
          <p:cNvSpPr txBox="1"/>
          <p:nvPr/>
        </p:nvSpPr>
        <p:spPr>
          <a:xfrm>
            <a:off x="953037" y="3275366"/>
            <a:ext cx="2962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By Artem Morozov</a:t>
            </a:r>
            <a:endParaRPr lang="ru-RU" sz="3200" dirty="0">
              <a:solidFill>
                <a:schemeClr val="bg1"/>
              </a:solidFill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9" name="Скругленный прямоугольник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F700E2-2442-F541-B1C1-6E7B1BC3C8F4}"/>
              </a:ext>
            </a:extLst>
          </p:cNvPr>
          <p:cNvSpPr/>
          <p:nvPr/>
        </p:nvSpPr>
        <p:spPr>
          <a:xfrm>
            <a:off x="953037" y="4122264"/>
            <a:ext cx="2962141" cy="70736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7334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55B0E"/>
                </a:solidFill>
              </a:rPr>
              <a:t>START</a:t>
            </a:r>
            <a:endParaRPr lang="ru-RU" sz="3200" b="1" dirty="0">
              <a:solidFill>
                <a:srgbClr val="C55B0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A94B46-60CA-254A-AEA1-CCDD32F1AA76}"/>
              </a:ext>
            </a:extLst>
          </p:cNvPr>
          <p:cNvSpPr txBox="1"/>
          <p:nvPr/>
        </p:nvSpPr>
        <p:spPr>
          <a:xfrm>
            <a:off x="334851" y="6165995"/>
            <a:ext cx="370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3340E"/>
                </a:solidFill>
              </a:rPr>
              <a:t>© Artem Morozov, 2020</a:t>
            </a:r>
            <a:endParaRPr lang="ru-RU" dirty="0">
              <a:solidFill>
                <a:srgbClr val="7334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A745D6-FFBF-8543-A14E-22D2E0ED6747}"/>
              </a:ext>
            </a:extLst>
          </p:cNvPr>
          <p:cNvSpPr/>
          <p:nvPr/>
        </p:nvSpPr>
        <p:spPr>
          <a:xfrm>
            <a:off x="0" y="0"/>
            <a:ext cx="9144000" cy="5421086"/>
          </a:xfrm>
          <a:prstGeom prst="rect">
            <a:avLst/>
          </a:prstGeom>
          <a:solidFill>
            <a:srgbClr val="C55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E390C6DB-E7FF-CB46-8979-21C3F56C6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68" y="2060620"/>
            <a:ext cx="5833266" cy="404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>
            <a:extLst>
              <a:ext uri="{FF2B5EF4-FFF2-40B4-BE49-F238E27FC236}">
                <a16:creationId xmlns:a16="http://schemas.microsoft.com/office/drawing/2014/main" id="{4C9601D6-D9A8-1142-9EA3-4A0B6319FE31}"/>
              </a:ext>
            </a:extLst>
          </p:cNvPr>
          <p:cNvSpPr/>
          <p:nvPr/>
        </p:nvSpPr>
        <p:spPr>
          <a:xfrm>
            <a:off x="965915" y="890252"/>
            <a:ext cx="3322749" cy="1662985"/>
          </a:xfrm>
          <a:prstGeom prst="wedgeRoundRectCallout">
            <a:avLst>
              <a:gd name="adj1" fmla="val 49710"/>
              <a:gd name="adj2" fmla="val 7979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3340E"/>
                </a:solidFill>
                <a:latin typeface="Comic Sans MS" panose="030F0902030302020204" pitchFamily="66" charset="0"/>
              </a:rPr>
              <a:t>Well done!</a:t>
            </a:r>
            <a:endParaRPr lang="ru-RU" sz="3600" dirty="0">
              <a:solidFill>
                <a:srgbClr val="7334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33705"/>
      </p:ext>
    </p:extLst>
  </p:cSld>
  <p:clrMapOvr>
    <a:masterClrMapping/>
  </p:clrMapOvr>
  <p:transition spd="slow" advClick="0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udent desk clipart">
            <a:extLst>
              <a:ext uri="{FF2B5EF4-FFF2-40B4-BE49-F238E27FC236}">
                <a16:creationId xmlns:a16="http://schemas.microsoft.com/office/drawing/2014/main" id="{A3BFA79C-918E-D14B-835B-920AD1342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8" t="13897"/>
          <a:stretch/>
        </p:blipFill>
        <p:spPr bwMode="auto">
          <a:xfrm>
            <a:off x="3701818" y="0"/>
            <a:ext cx="3730680" cy="590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7022861-95D2-7843-8367-89D09CD96F6B}"/>
              </a:ext>
            </a:extLst>
          </p:cNvPr>
          <p:cNvGrpSpPr/>
          <p:nvPr/>
        </p:nvGrpSpPr>
        <p:grpSpPr>
          <a:xfrm>
            <a:off x="-933600" y="-1182794"/>
            <a:ext cx="10077600" cy="6641731"/>
            <a:chOff x="-933600" y="-1182794"/>
            <a:chExt cx="10077600" cy="6641731"/>
          </a:xfrm>
          <a:solidFill>
            <a:schemeClr val="accent2">
              <a:lumMod val="75000"/>
            </a:schemeClr>
          </a:solidFill>
        </p:grpSpPr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AE338199-0EE9-DB4A-8CD7-59D5028058B9}"/>
                </a:ext>
              </a:extLst>
            </p:cNvPr>
            <p:cNvSpPr/>
            <p:nvPr/>
          </p:nvSpPr>
          <p:spPr>
            <a:xfrm rot="19500877">
              <a:off x="-933600" y="-1182794"/>
              <a:ext cx="8454610" cy="6641731"/>
            </a:xfrm>
            <a:custGeom>
              <a:avLst/>
              <a:gdLst>
                <a:gd name="connsiteX0" fmla="*/ 2911042 w 8454610"/>
                <a:gd name="connsiteY0" fmla="*/ 0 h 6641731"/>
                <a:gd name="connsiteX1" fmla="*/ 8454610 w 8454610"/>
                <a:gd name="connsiteY1" fmla="*/ 3879541 h 6641731"/>
                <a:gd name="connsiteX2" fmla="*/ 7917167 w 8454610"/>
                <a:gd name="connsiteY2" fmla="*/ 4647507 h 6641731"/>
                <a:gd name="connsiteX3" fmla="*/ 7916342 w 8454610"/>
                <a:gd name="connsiteY3" fmla="*/ 4646083 h 6641731"/>
                <a:gd name="connsiteX4" fmla="*/ 7643389 w 8454610"/>
                <a:gd name="connsiteY4" fmla="*/ 4358640 h 6641731"/>
                <a:gd name="connsiteX5" fmla="*/ 3698278 w 8454610"/>
                <a:gd name="connsiteY5" fmla="*/ 6435598 h 6641731"/>
                <a:gd name="connsiteX6" fmla="*/ 3557773 w 8454610"/>
                <a:gd name="connsiteY6" fmla="*/ 6626665 h 6641731"/>
                <a:gd name="connsiteX7" fmla="*/ 3557773 w 8454610"/>
                <a:gd name="connsiteY7" fmla="*/ 6627718 h 6641731"/>
                <a:gd name="connsiteX8" fmla="*/ 3556999 w 8454610"/>
                <a:gd name="connsiteY8" fmla="*/ 6627718 h 6641731"/>
                <a:gd name="connsiteX9" fmla="*/ 3546694 w 8454610"/>
                <a:gd name="connsiteY9" fmla="*/ 6641731 h 6641731"/>
                <a:gd name="connsiteX10" fmla="*/ 3526670 w 8454610"/>
                <a:gd name="connsiteY10" fmla="*/ 6627718 h 6641731"/>
                <a:gd name="connsiteX11" fmla="*/ 3181985 w 8454610"/>
                <a:gd name="connsiteY11" fmla="*/ 6627718 h 6641731"/>
                <a:gd name="connsiteX12" fmla="*/ 3181985 w 8454610"/>
                <a:gd name="connsiteY12" fmla="*/ 6386498 h 6641731"/>
                <a:gd name="connsiteX13" fmla="*/ 0 w 8454610"/>
                <a:gd name="connsiteY13" fmla="*/ 4159657 h 664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54610" h="6641731">
                  <a:moveTo>
                    <a:pt x="2911042" y="0"/>
                  </a:moveTo>
                  <a:lnTo>
                    <a:pt x="8454610" y="3879541"/>
                  </a:lnTo>
                  <a:lnTo>
                    <a:pt x="7917167" y="4647507"/>
                  </a:lnTo>
                  <a:lnTo>
                    <a:pt x="7916342" y="4646083"/>
                  </a:lnTo>
                  <a:cubicBezTo>
                    <a:pt x="7843023" y="4531482"/>
                    <a:pt x="7752196" y="4434786"/>
                    <a:pt x="7643389" y="4358640"/>
                  </a:cubicBezTo>
                  <a:cubicBezTo>
                    <a:pt x="6772937" y="3749474"/>
                    <a:pt x="5060871" y="4671827"/>
                    <a:pt x="3698278" y="6435598"/>
                  </a:cubicBezTo>
                  <a:lnTo>
                    <a:pt x="3557773" y="6626665"/>
                  </a:lnTo>
                  <a:lnTo>
                    <a:pt x="3557773" y="6627718"/>
                  </a:lnTo>
                  <a:lnTo>
                    <a:pt x="3556999" y="6627718"/>
                  </a:lnTo>
                  <a:lnTo>
                    <a:pt x="3546694" y="6641731"/>
                  </a:lnTo>
                  <a:lnTo>
                    <a:pt x="3526670" y="6627718"/>
                  </a:lnTo>
                  <a:lnTo>
                    <a:pt x="3181985" y="6627718"/>
                  </a:lnTo>
                  <a:lnTo>
                    <a:pt x="3181985" y="6386498"/>
                  </a:lnTo>
                  <a:lnTo>
                    <a:pt x="0" y="415965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654C92DE-CE02-2D4C-BA08-010E96361AE9}"/>
                </a:ext>
              </a:extLst>
            </p:cNvPr>
            <p:cNvSpPr/>
            <p:nvPr/>
          </p:nvSpPr>
          <p:spPr>
            <a:xfrm>
              <a:off x="0" y="0"/>
              <a:ext cx="9144000" cy="5421086"/>
            </a:xfrm>
            <a:custGeom>
              <a:avLst/>
              <a:gdLst>
                <a:gd name="connsiteX0" fmla="*/ 0 w 9144000"/>
                <a:gd name="connsiteY0" fmla="*/ 0 h 5421086"/>
                <a:gd name="connsiteX1" fmla="*/ 9144000 w 9144000"/>
                <a:gd name="connsiteY1" fmla="*/ 0 h 5421086"/>
                <a:gd name="connsiteX2" fmla="*/ 9144000 w 9144000"/>
                <a:gd name="connsiteY2" fmla="*/ 5421086 h 5421086"/>
                <a:gd name="connsiteX3" fmla="*/ 8423673 w 9144000"/>
                <a:gd name="connsiteY3" fmla="*/ 5421086 h 5421086"/>
                <a:gd name="connsiteX4" fmla="*/ 8417670 w 9144000"/>
                <a:gd name="connsiteY4" fmla="*/ 5147957 h 5421086"/>
                <a:gd name="connsiteX5" fmla="*/ 6376307 w 9144000"/>
                <a:gd name="connsiteY5" fmla="*/ 915761 h 5421086"/>
                <a:gd name="connsiteX6" fmla="*/ 4334944 w 9144000"/>
                <a:gd name="connsiteY6" fmla="*/ 5147957 h 5421086"/>
                <a:gd name="connsiteX7" fmla="*/ 4328941 w 9144000"/>
                <a:gd name="connsiteY7" fmla="*/ 5421086 h 5421086"/>
                <a:gd name="connsiteX8" fmla="*/ 0 w 9144000"/>
                <a:gd name="connsiteY8" fmla="*/ 5421086 h 542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0" h="5421086">
                  <a:moveTo>
                    <a:pt x="0" y="0"/>
                  </a:moveTo>
                  <a:lnTo>
                    <a:pt x="9144000" y="0"/>
                  </a:lnTo>
                  <a:lnTo>
                    <a:pt x="9144000" y="5421086"/>
                  </a:lnTo>
                  <a:lnTo>
                    <a:pt x="8423673" y="5421086"/>
                  </a:lnTo>
                  <a:lnTo>
                    <a:pt x="8417670" y="5147957"/>
                  </a:lnTo>
                  <a:cubicBezTo>
                    <a:pt x="8312590" y="2770796"/>
                    <a:pt x="7438743" y="915761"/>
                    <a:pt x="6376307" y="915761"/>
                  </a:cubicBezTo>
                  <a:cubicBezTo>
                    <a:pt x="5313871" y="915761"/>
                    <a:pt x="4440025" y="2770796"/>
                    <a:pt x="4334944" y="5147957"/>
                  </a:cubicBezTo>
                  <a:lnTo>
                    <a:pt x="4328941" y="5421086"/>
                  </a:lnTo>
                  <a:lnTo>
                    <a:pt x="0" y="54210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Download – Tom And Jerry PNG Image for Free in 2020 | Tom and jerry  drawing, Tom and jerry cartoon, Cartoons jerry">
            <a:extLst>
              <a:ext uri="{FF2B5EF4-FFF2-40B4-BE49-F238E27FC236}">
                <a16:creationId xmlns:a16="http://schemas.microsoft.com/office/drawing/2014/main" id="{A7AD0E15-ADE6-0141-8FE9-2860F5B5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02" y="2276093"/>
            <a:ext cx="2773482" cy="37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C1CA2D-6C69-8346-853A-40542C790B46}"/>
              </a:ext>
            </a:extLst>
          </p:cNvPr>
          <p:cNvSpPr txBox="1"/>
          <p:nvPr/>
        </p:nvSpPr>
        <p:spPr>
          <a:xfrm>
            <a:off x="482794" y="42984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What is this?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5C5377-6918-BB48-98A7-A892A807B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55198" y="295490"/>
            <a:ext cx="1099021" cy="1129806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5E8F6E1-3390-4643-B05D-51F2C6AE411B}"/>
              </a:ext>
            </a:extLst>
          </p:cNvPr>
          <p:cNvSpPr/>
          <p:nvPr/>
        </p:nvSpPr>
        <p:spPr>
          <a:xfrm>
            <a:off x="293015" y="5835154"/>
            <a:ext cx="1811547" cy="70736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7334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55B0E"/>
                </a:solidFill>
              </a:rPr>
              <a:t>CHECK</a:t>
            </a:r>
            <a:endParaRPr lang="ru-RU" sz="3200" b="1" dirty="0">
              <a:solidFill>
                <a:srgbClr val="C55B0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222CB-816C-6D4A-932A-00A230B96504}"/>
              </a:ext>
            </a:extLst>
          </p:cNvPr>
          <p:cNvSpPr txBox="1"/>
          <p:nvPr/>
        </p:nvSpPr>
        <p:spPr>
          <a:xfrm>
            <a:off x="4606363" y="600398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A table!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5447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frigerator clipart">
            <a:extLst>
              <a:ext uri="{FF2B5EF4-FFF2-40B4-BE49-F238E27FC236}">
                <a16:creationId xmlns:a16="http://schemas.microsoft.com/office/drawing/2014/main" id="{8EA40AD0-B035-EB41-8CDA-F5796406F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2" t="64444"/>
          <a:stretch/>
        </p:blipFill>
        <p:spPr bwMode="auto">
          <a:xfrm>
            <a:off x="3429094" y="789871"/>
            <a:ext cx="5464245" cy="37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7022861-95D2-7843-8367-89D09CD96F6B}"/>
              </a:ext>
            </a:extLst>
          </p:cNvPr>
          <p:cNvGrpSpPr/>
          <p:nvPr/>
        </p:nvGrpSpPr>
        <p:grpSpPr>
          <a:xfrm>
            <a:off x="-933600" y="-1182794"/>
            <a:ext cx="10077600" cy="6641731"/>
            <a:chOff x="-933600" y="-1182794"/>
            <a:chExt cx="10077600" cy="6641731"/>
          </a:xfrm>
          <a:solidFill>
            <a:schemeClr val="accent2">
              <a:lumMod val="75000"/>
            </a:schemeClr>
          </a:solidFill>
        </p:grpSpPr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AE338199-0EE9-DB4A-8CD7-59D5028058B9}"/>
                </a:ext>
              </a:extLst>
            </p:cNvPr>
            <p:cNvSpPr/>
            <p:nvPr/>
          </p:nvSpPr>
          <p:spPr>
            <a:xfrm rot="19500877">
              <a:off x="-933600" y="-1182794"/>
              <a:ext cx="8454610" cy="6641731"/>
            </a:xfrm>
            <a:custGeom>
              <a:avLst/>
              <a:gdLst>
                <a:gd name="connsiteX0" fmla="*/ 2911042 w 8454610"/>
                <a:gd name="connsiteY0" fmla="*/ 0 h 6641731"/>
                <a:gd name="connsiteX1" fmla="*/ 8454610 w 8454610"/>
                <a:gd name="connsiteY1" fmla="*/ 3879541 h 6641731"/>
                <a:gd name="connsiteX2" fmla="*/ 7917167 w 8454610"/>
                <a:gd name="connsiteY2" fmla="*/ 4647507 h 6641731"/>
                <a:gd name="connsiteX3" fmla="*/ 7916342 w 8454610"/>
                <a:gd name="connsiteY3" fmla="*/ 4646083 h 6641731"/>
                <a:gd name="connsiteX4" fmla="*/ 7643389 w 8454610"/>
                <a:gd name="connsiteY4" fmla="*/ 4358640 h 6641731"/>
                <a:gd name="connsiteX5" fmla="*/ 3698278 w 8454610"/>
                <a:gd name="connsiteY5" fmla="*/ 6435598 h 6641731"/>
                <a:gd name="connsiteX6" fmla="*/ 3557773 w 8454610"/>
                <a:gd name="connsiteY6" fmla="*/ 6626665 h 6641731"/>
                <a:gd name="connsiteX7" fmla="*/ 3557773 w 8454610"/>
                <a:gd name="connsiteY7" fmla="*/ 6627718 h 6641731"/>
                <a:gd name="connsiteX8" fmla="*/ 3556999 w 8454610"/>
                <a:gd name="connsiteY8" fmla="*/ 6627718 h 6641731"/>
                <a:gd name="connsiteX9" fmla="*/ 3546694 w 8454610"/>
                <a:gd name="connsiteY9" fmla="*/ 6641731 h 6641731"/>
                <a:gd name="connsiteX10" fmla="*/ 3526670 w 8454610"/>
                <a:gd name="connsiteY10" fmla="*/ 6627718 h 6641731"/>
                <a:gd name="connsiteX11" fmla="*/ 3181985 w 8454610"/>
                <a:gd name="connsiteY11" fmla="*/ 6627718 h 6641731"/>
                <a:gd name="connsiteX12" fmla="*/ 3181985 w 8454610"/>
                <a:gd name="connsiteY12" fmla="*/ 6386498 h 6641731"/>
                <a:gd name="connsiteX13" fmla="*/ 0 w 8454610"/>
                <a:gd name="connsiteY13" fmla="*/ 4159657 h 664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54610" h="6641731">
                  <a:moveTo>
                    <a:pt x="2911042" y="0"/>
                  </a:moveTo>
                  <a:lnTo>
                    <a:pt x="8454610" y="3879541"/>
                  </a:lnTo>
                  <a:lnTo>
                    <a:pt x="7917167" y="4647507"/>
                  </a:lnTo>
                  <a:lnTo>
                    <a:pt x="7916342" y="4646083"/>
                  </a:lnTo>
                  <a:cubicBezTo>
                    <a:pt x="7843023" y="4531482"/>
                    <a:pt x="7752196" y="4434786"/>
                    <a:pt x="7643389" y="4358640"/>
                  </a:cubicBezTo>
                  <a:cubicBezTo>
                    <a:pt x="6772937" y="3749474"/>
                    <a:pt x="5060871" y="4671827"/>
                    <a:pt x="3698278" y="6435598"/>
                  </a:cubicBezTo>
                  <a:lnTo>
                    <a:pt x="3557773" y="6626665"/>
                  </a:lnTo>
                  <a:lnTo>
                    <a:pt x="3557773" y="6627718"/>
                  </a:lnTo>
                  <a:lnTo>
                    <a:pt x="3556999" y="6627718"/>
                  </a:lnTo>
                  <a:lnTo>
                    <a:pt x="3546694" y="6641731"/>
                  </a:lnTo>
                  <a:lnTo>
                    <a:pt x="3526670" y="6627718"/>
                  </a:lnTo>
                  <a:lnTo>
                    <a:pt x="3181985" y="6627718"/>
                  </a:lnTo>
                  <a:lnTo>
                    <a:pt x="3181985" y="6386498"/>
                  </a:lnTo>
                  <a:lnTo>
                    <a:pt x="0" y="415965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654C92DE-CE02-2D4C-BA08-010E96361AE9}"/>
                </a:ext>
              </a:extLst>
            </p:cNvPr>
            <p:cNvSpPr/>
            <p:nvPr/>
          </p:nvSpPr>
          <p:spPr>
            <a:xfrm>
              <a:off x="0" y="0"/>
              <a:ext cx="9144000" cy="5421086"/>
            </a:xfrm>
            <a:custGeom>
              <a:avLst/>
              <a:gdLst>
                <a:gd name="connsiteX0" fmla="*/ 0 w 9144000"/>
                <a:gd name="connsiteY0" fmla="*/ 0 h 5421086"/>
                <a:gd name="connsiteX1" fmla="*/ 9144000 w 9144000"/>
                <a:gd name="connsiteY1" fmla="*/ 0 h 5421086"/>
                <a:gd name="connsiteX2" fmla="*/ 9144000 w 9144000"/>
                <a:gd name="connsiteY2" fmla="*/ 5421086 h 5421086"/>
                <a:gd name="connsiteX3" fmla="*/ 8423673 w 9144000"/>
                <a:gd name="connsiteY3" fmla="*/ 5421086 h 5421086"/>
                <a:gd name="connsiteX4" fmla="*/ 8417670 w 9144000"/>
                <a:gd name="connsiteY4" fmla="*/ 5147957 h 5421086"/>
                <a:gd name="connsiteX5" fmla="*/ 6376307 w 9144000"/>
                <a:gd name="connsiteY5" fmla="*/ 915761 h 5421086"/>
                <a:gd name="connsiteX6" fmla="*/ 4334944 w 9144000"/>
                <a:gd name="connsiteY6" fmla="*/ 5147957 h 5421086"/>
                <a:gd name="connsiteX7" fmla="*/ 4328941 w 9144000"/>
                <a:gd name="connsiteY7" fmla="*/ 5421086 h 5421086"/>
                <a:gd name="connsiteX8" fmla="*/ 0 w 9144000"/>
                <a:gd name="connsiteY8" fmla="*/ 5421086 h 542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0" h="5421086">
                  <a:moveTo>
                    <a:pt x="0" y="0"/>
                  </a:moveTo>
                  <a:lnTo>
                    <a:pt x="9144000" y="0"/>
                  </a:lnTo>
                  <a:lnTo>
                    <a:pt x="9144000" y="5421086"/>
                  </a:lnTo>
                  <a:lnTo>
                    <a:pt x="8423673" y="5421086"/>
                  </a:lnTo>
                  <a:lnTo>
                    <a:pt x="8417670" y="5147957"/>
                  </a:lnTo>
                  <a:cubicBezTo>
                    <a:pt x="8312590" y="2770796"/>
                    <a:pt x="7438743" y="915761"/>
                    <a:pt x="6376307" y="915761"/>
                  </a:cubicBezTo>
                  <a:cubicBezTo>
                    <a:pt x="5313871" y="915761"/>
                    <a:pt x="4440025" y="2770796"/>
                    <a:pt x="4334944" y="5147957"/>
                  </a:cubicBezTo>
                  <a:lnTo>
                    <a:pt x="4328941" y="5421086"/>
                  </a:lnTo>
                  <a:lnTo>
                    <a:pt x="0" y="54210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Download – Tom And Jerry PNG Image for Free in 2020 | Tom and jerry  drawing, Tom and jerry cartoon, Cartoons jerry">
            <a:extLst>
              <a:ext uri="{FF2B5EF4-FFF2-40B4-BE49-F238E27FC236}">
                <a16:creationId xmlns:a16="http://schemas.microsoft.com/office/drawing/2014/main" id="{A7AD0E15-ADE6-0141-8FE9-2860F5B5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02" y="2276093"/>
            <a:ext cx="2773482" cy="37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C1CA2D-6C69-8346-853A-40542C790B46}"/>
              </a:ext>
            </a:extLst>
          </p:cNvPr>
          <p:cNvSpPr txBox="1"/>
          <p:nvPr/>
        </p:nvSpPr>
        <p:spPr>
          <a:xfrm>
            <a:off x="482794" y="42984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What is this?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5C5377-6918-BB48-98A7-A892A807B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55198" y="295490"/>
            <a:ext cx="1099021" cy="1129806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5E8F6E1-3390-4643-B05D-51F2C6AE411B}"/>
              </a:ext>
            </a:extLst>
          </p:cNvPr>
          <p:cNvSpPr/>
          <p:nvPr/>
        </p:nvSpPr>
        <p:spPr>
          <a:xfrm>
            <a:off x="293015" y="5835154"/>
            <a:ext cx="1811547" cy="70736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7334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55B0E"/>
                </a:solidFill>
              </a:rPr>
              <a:t>CHECK</a:t>
            </a:r>
            <a:endParaRPr lang="ru-RU" sz="3200" b="1" dirty="0">
              <a:solidFill>
                <a:srgbClr val="C55B0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222CB-816C-6D4A-932A-00A230B96504}"/>
              </a:ext>
            </a:extLst>
          </p:cNvPr>
          <p:cNvSpPr txBox="1"/>
          <p:nvPr/>
        </p:nvSpPr>
        <p:spPr>
          <a:xfrm>
            <a:off x="4606363" y="600398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A fridge!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28649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Red Sofa clipart">
            <a:extLst>
              <a:ext uri="{FF2B5EF4-FFF2-40B4-BE49-F238E27FC236}">
                <a16:creationId xmlns:a16="http://schemas.microsoft.com/office/drawing/2014/main" id="{3D59B2B6-EC39-5848-B3FA-215D87B6C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t="43456" r="56097"/>
          <a:stretch/>
        </p:blipFill>
        <p:spPr bwMode="auto">
          <a:xfrm flipH="1">
            <a:off x="4108470" y="330796"/>
            <a:ext cx="4296238" cy="421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7022861-95D2-7843-8367-89D09CD96F6B}"/>
              </a:ext>
            </a:extLst>
          </p:cNvPr>
          <p:cNvGrpSpPr/>
          <p:nvPr/>
        </p:nvGrpSpPr>
        <p:grpSpPr>
          <a:xfrm>
            <a:off x="-933600" y="-1182794"/>
            <a:ext cx="10077600" cy="6641731"/>
            <a:chOff x="-933600" y="-1182794"/>
            <a:chExt cx="10077600" cy="6641731"/>
          </a:xfrm>
          <a:solidFill>
            <a:schemeClr val="accent2">
              <a:lumMod val="75000"/>
            </a:schemeClr>
          </a:solidFill>
        </p:grpSpPr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AE338199-0EE9-DB4A-8CD7-59D5028058B9}"/>
                </a:ext>
              </a:extLst>
            </p:cNvPr>
            <p:cNvSpPr/>
            <p:nvPr/>
          </p:nvSpPr>
          <p:spPr>
            <a:xfrm rot="19500877">
              <a:off x="-933600" y="-1182794"/>
              <a:ext cx="8454610" cy="6641731"/>
            </a:xfrm>
            <a:custGeom>
              <a:avLst/>
              <a:gdLst>
                <a:gd name="connsiteX0" fmla="*/ 2911042 w 8454610"/>
                <a:gd name="connsiteY0" fmla="*/ 0 h 6641731"/>
                <a:gd name="connsiteX1" fmla="*/ 8454610 w 8454610"/>
                <a:gd name="connsiteY1" fmla="*/ 3879541 h 6641731"/>
                <a:gd name="connsiteX2" fmla="*/ 7917167 w 8454610"/>
                <a:gd name="connsiteY2" fmla="*/ 4647507 h 6641731"/>
                <a:gd name="connsiteX3" fmla="*/ 7916342 w 8454610"/>
                <a:gd name="connsiteY3" fmla="*/ 4646083 h 6641731"/>
                <a:gd name="connsiteX4" fmla="*/ 7643389 w 8454610"/>
                <a:gd name="connsiteY4" fmla="*/ 4358640 h 6641731"/>
                <a:gd name="connsiteX5" fmla="*/ 3698278 w 8454610"/>
                <a:gd name="connsiteY5" fmla="*/ 6435598 h 6641731"/>
                <a:gd name="connsiteX6" fmla="*/ 3557773 w 8454610"/>
                <a:gd name="connsiteY6" fmla="*/ 6626665 h 6641731"/>
                <a:gd name="connsiteX7" fmla="*/ 3557773 w 8454610"/>
                <a:gd name="connsiteY7" fmla="*/ 6627718 h 6641731"/>
                <a:gd name="connsiteX8" fmla="*/ 3556999 w 8454610"/>
                <a:gd name="connsiteY8" fmla="*/ 6627718 h 6641731"/>
                <a:gd name="connsiteX9" fmla="*/ 3546694 w 8454610"/>
                <a:gd name="connsiteY9" fmla="*/ 6641731 h 6641731"/>
                <a:gd name="connsiteX10" fmla="*/ 3526670 w 8454610"/>
                <a:gd name="connsiteY10" fmla="*/ 6627718 h 6641731"/>
                <a:gd name="connsiteX11" fmla="*/ 3181985 w 8454610"/>
                <a:gd name="connsiteY11" fmla="*/ 6627718 h 6641731"/>
                <a:gd name="connsiteX12" fmla="*/ 3181985 w 8454610"/>
                <a:gd name="connsiteY12" fmla="*/ 6386498 h 6641731"/>
                <a:gd name="connsiteX13" fmla="*/ 0 w 8454610"/>
                <a:gd name="connsiteY13" fmla="*/ 4159657 h 664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54610" h="6641731">
                  <a:moveTo>
                    <a:pt x="2911042" y="0"/>
                  </a:moveTo>
                  <a:lnTo>
                    <a:pt x="8454610" y="3879541"/>
                  </a:lnTo>
                  <a:lnTo>
                    <a:pt x="7917167" y="4647507"/>
                  </a:lnTo>
                  <a:lnTo>
                    <a:pt x="7916342" y="4646083"/>
                  </a:lnTo>
                  <a:cubicBezTo>
                    <a:pt x="7843023" y="4531482"/>
                    <a:pt x="7752196" y="4434786"/>
                    <a:pt x="7643389" y="4358640"/>
                  </a:cubicBezTo>
                  <a:cubicBezTo>
                    <a:pt x="6772937" y="3749474"/>
                    <a:pt x="5060871" y="4671827"/>
                    <a:pt x="3698278" y="6435598"/>
                  </a:cubicBezTo>
                  <a:lnTo>
                    <a:pt x="3557773" y="6626665"/>
                  </a:lnTo>
                  <a:lnTo>
                    <a:pt x="3557773" y="6627718"/>
                  </a:lnTo>
                  <a:lnTo>
                    <a:pt x="3556999" y="6627718"/>
                  </a:lnTo>
                  <a:lnTo>
                    <a:pt x="3546694" y="6641731"/>
                  </a:lnTo>
                  <a:lnTo>
                    <a:pt x="3526670" y="6627718"/>
                  </a:lnTo>
                  <a:lnTo>
                    <a:pt x="3181985" y="6627718"/>
                  </a:lnTo>
                  <a:lnTo>
                    <a:pt x="3181985" y="6386498"/>
                  </a:lnTo>
                  <a:lnTo>
                    <a:pt x="0" y="415965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654C92DE-CE02-2D4C-BA08-010E96361AE9}"/>
                </a:ext>
              </a:extLst>
            </p:cNvPr>
            <p:cNvSpPr/>
            <p:nvPr/>
          </p:nvSpPr>
          <p:spPr>
            <a:xfrm>
              <a:off x="0" y="0"/>
              <a:ext cx="9144000" cy="5421086"/>
            </a:xfrm>
            <a:custGeom>
              <a:avLst/>
              <a:gdLst>
                <a:gd name="connsiteX0" fmla="*/ 0 w 9144000"/>
                <a:gd name="connsiteY0" fmla="*/ 0 h 5421086"/>
                <a:gd name="connsiteX1" fmla="*/ 9144000 w 9144000"/>
                <a:gd name="connsiteY1" fmla="*/ 0 h 5421086"/>
                <a:gd name="connsiteX2" fmla="*/ 9144000 w 9144000"/>
                <a:gd name="connsiteY2" fmla="*/ 5421086 h 5421086"/>
                <a:gd name="connsiteX3" fmla="*/ 8423673 w 9144000"/>
                <a:gd name="connsiteY3" fmla="*/ 5421086 h 5421086"/>
                <a:gd name="connsiteX4" fmla="*/ 8417670 w 9144000"/>
                <a:gd name="connsiteY4" fmla="*/ 5147957 h 5421086"/>
                <a:gd name="connsiteX5" fmla="*/ 6376307 w 9144000"/>
                <a:gd name="connsiteY5" fmla="*/ 915761 h 5421086"/>
                <a:gd name="connsiteX6" fmla="*/ 4334944 w 9144000"/>
                <a:gd name="connsiteY6" fmla="*/ 5147957 h 5421086"/>
                <a:gd name="connsiteX7" fmla="*/ 4328941 w 9144000"/>
                <a:gd name="connsiteY7" fmla="*/ 5421086 h 5421086"/>
                <a:gd name="connsiteX8" fmla="*/ 0 w 9144000"/>
                <a:gd name="connsiteY8" fmla="*/ 5421086 h 542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0" h="5421086">
                  <a:moveTo>
                    <a:pt x="0" y="0"/>
                  </a:moveTo>
                  <a:lnTo>
                    <a:pt x="9144000" y="0"/>
                  </a:lnTo>
                  <a:lnTo>
                    <a:pt x="9144000" y="5421086"/>
                  </a:lnTo>
                  <a:lnTo>
                    <a:pt x="8423673" y="5421086"/>
                  </a:lnTo>
                  <a:lnTo>
                    <a:pt x="8417670" y="5147957"/>
                  </a:lnTo>
                  <a:cubicBezTo>
                    <a:pt x="8312590" y="2770796"/>
                    <a:pt x="7438743" y="915761"/>
                    <a:pt x="6376307" y="915761"/>
                  </a:cubicBezTo>
                  <a:cubicBezTo>
                    <a:pt x="5313871" y="915761"/>
                    <a:pt x="4440025" y="2770796"/>
                    <a:pt x="4334944" y="5147957"/>
                  </a:cubicBezTo>
                  <a:lnTo>
                    <a:pt x="4328941" y="5421086"/>
                  </a:lnTo>
                  <a:lnTo>
                    <a:pt x="0" y="54210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Download – Tom And Jerry PNG Image for Free in 2020 | Tom and jerry  drawing, Tom and jerry cartoon, Cartoons jerry">
            <a:extLst>
              <a:ext uri="{FF2B5EF4-FFF2-40B4-BE49-F238E27FC236}">
                <a16:creationId xmlns:a16="http://schemas.microsoft.com/office/drawing/2014/main" id="{A7AD0E15-ADE6-0141-8FE9-2860F5B5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02" y="2276093"/>
            <a:ext cx="2773482" cy="37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C1CA2D-6C69-8346-853A-40542C790B46}"/>
              </a:ext>
            </a:extLst>
          </p:cNvPr>
          <p:cNvSpPr txBox="1"/>
          <p:nvPr/>
        </p:nvSpPr>
        <p:spPr>
          <a:xfrm>
            <a:off x="482794" y="42984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What is this?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5C5377-6918-BB48-98A7-A892A807B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55198" y="295490"/>
            <a:ext cx="1099021" cy="1129806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5E8F6E1-3390-4643-B05D-51F2C6AE411B}"/>
              </a:ext>
            </a:extLst>
          </p:cNvPr>
          <p:cNvSpPr/>
          <p:nvPr/>
        </p:nvSpPr>
        <p:spPr>
          <a:xfrm>
            <a:off x="293015" y="5835154"/>
            <a:ext cx="1811547" cy="70736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7334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55B0E"/>
                </a:solidFill>
              </a:rPr>
              <a:t>CHECK</a:t>
            </a:r>
            <a:endParaRPr lang="ru-RU" sz="3200" b="1" dirty="0">
              <a:solidFill>
                <a:srgbClr val="C55B0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222CB-816C-6D4A-932A-00A230B96504}"/>
              </a:ext>
            </a:extLst>
          </p:cNvPr>
          <p:cNvSpPr txBox="1"/>
          <p:nvPr/>
        </p:nvSpPr>
        <p:spPr>
          <a:xfrm>
            <a:off x="4606363" y="600398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A sofa!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1387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okcase with Books clipart">
            <a:extLst>
              <a:ext uri="{FF2B5EF4-FFF2-40B4-BE49-F238E27FC236}">
                <a16:creationId xmlns:a16="http://schemas.microsoft.com/office/drawing/2014/main" id="{0A2F7C26-0EF3-C14D-9E4D-BA2876D14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57937"/>
          <a:stretch/>
        </p:blipFill>
        <p:spPr bwMode="auto">
          <a:xfrm>
            <a:off x="3137737" y="812657"/>
            <a:ext cx="5192645" cy="364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7022861-95D2-7843-8367-89D09CD96F6B}"/>
              </a:ext>
            </a:extLst>
          </p:cNvPr>
          <p:cNvGrpSpPr/>
          <p:nvPr/>
        </p:nvGrpSpPr>
        <p:grpSpPr>
          <a:xfrm>
            <a:off x="-933600" y="-1182794"/>
            <a:ext cx="10077600" cy="6641731"/>
            <a:chOff x="-933600" y="-1182794"/>
            <a:chExt cx="10077600" cy="6641731"/>
          </a:xfrm>
          <a:solidFill>
            <a:schemeClr val="accent2">
              <a:lumMod val="75000"/>
            </a:schemeClr>
          </a:solidFill>
        </p:grpSpPr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AE338199-0EE9-DB4A-8CD7-59D5028058B9}"/>
                </a:ext>
              </a:extLst>
            </p:cNvPr>
            <p:cNvSpPr/>
            <p:nvPr/>
          </p:nvSpPr>
          <p:spPr>
            <a:xfrm rot="19500877">
              <a:off x="-933600" y="-1182794"/>
              <a:ext cx="8454610" cy="6641731"/>
            </a:xfrm>
            <a:custGeom>
              <a:avLst/>
              <a:gdLst>
                <a:gd name="connsiteX0" fmla="*/ 2911042 w 8454610"/>
                <a:gd name="connsiteY0" fmla="*/ 0 h 6641731"/>
                <a:gd name="connsiteX1" fmla="*/ 8454610 w 8454610"/>
                <a:gd name="connsiteY1" fmla="*/ 3879541 h 6641731"/>
                <a:gd name="connsiteX2" fmla="*/ 7917167 w 8454610"/>
                <a:gd name="connsiteY2" fmla="*/ 4647507 h 6641731"/>
                <a:gd name="connsiteX3" fmla="*/ 7916342 w 8454610"/>
                <a:gd name="connsiteY3" fmla="*/ 4646083 h 6641731"/>
                <a:gd name="connsiteX4" fmla="*/ 7643389 w 8454610"/>
                <a:gd name="connsiteY4" fmla="*/ 4358640 h 6641731"/>
                <a:gd name="connsiteX5" fmla="*/ 3698278 w 8454610"/>
                <a:gd name="connsiteY5" fmla="*/ 6435598 h 6641731"/>
                <a:gd name="connsiteX6" fmla="*/ 3557773 w 8454610"/>
                <a:gd name="connsiteY6" fmla="*/ 6626665 h 6641731"/>
                <a:gd name="connsiteX7" fmla="*/ 3557773 w 8454610"/>
                <a:gd name="connsiteY7" fmla="*/ 6627718 h 6641731"/>
                <a:gd name="connsiteX8" fmla="*/ 3556999 w 8454610"/>
                <a:gd name="connsiteY8" fmla="*/ 6627718 h 6641731"/>
                <a:gd name="connsiteX9" fmla="*/ 3546694 w 8454610"/>
                <a:gd name="connsiteY9" fmla="*/ 6641731 h 6641731"/>
                <a:gd name="connsiteX10" fmla="*/ 3526670 w 8454610"/>
                <a:gd name="connsiteY10" fmla="*/ 6627718 h 6641731"/>
                <a:gd name="connsiteX11" fmla="*/ 3181985 w 8454610"/>
                <a:gd name="connsiteY11" fmla="*/ 6627718 h 6641731"/>
                <a:gd name="connsiteX12" fmla="*/ 3181985 w 8454610"/>
                <a:gd name="connsiteY12" fmla="*/ 6386498 h 6641731"/>
                <a:gd name="connsiteX13" fmla="*/ 0 w 8454610"/>
                <a:gd name="connsiteY13" fmla="*/ 4159657 h 664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54610" h="6641731">
                  <a:moveTo>
                    <a:pt x="2911042" y="0"/>
                  </a:moveTo>
                  <a:lnTo>
                    <a:pt x="8454610" y="3879541"/>
                  </a:lnTo>
                  <a:lnTo>
                    <a:pt x="7917167" y="4647507"/>
                  </a:lnTo>
                  <a:lnTo>
                    <a:pt x="7916342" y="4646083"/>
                  </a:lnTo>
                  <a:cubicBezTo>
                    <a:pt x="7843023" y="4531482"/>
                    <a:pt x="7752196" y="4434786"/>
                    <a:pt x="7643389" y="4358640"/>
                  </a:cubicBezTo>
                  <a:cubicBezTo>
                    <a:pt x="6772937" y="3749474"/>
                    <a:pt x="5060871" y="4671827"/>
                    <a:pt x="3698278" y="6435598"/>
                  </a:cubicBezTo>
                  <a:lnTo>
                    <a:pt x="3557773" y="6626665"/>
                  </a:lnTo>
                  <a:lnTo>
                    <a:pt x="3557773" y="6627718"/>
                  </a:lnTo>
                  <a:lnTo>
                    <a:pt x="3556999" y="6627718"/>
                  </a:lnTo>
                  <a:lnTo>
                    <a:pt x="3546694" y="6641731"/>
                  </a:lnTo>
                  <a:lnTo>
                    <a:pt x="3526670" y="6627718"/>
                  </a:lnTo>
                  <a:lnTo>
                    <a:pt x="3181985" y="6627718"/>
                  </a:lnTo>
                  <a:lnTo>
                    <a:pt x="3181985" y="6386498"/>
                  </a:lnTo>
                  <a:lnTo>
                    <a:pt x="0" y="415965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654C92DE-CE02-2D4C-BA08-010E96361AE9}"/>
                </a:ext>
              </a:extLst>
            </p:cNvPr>
            <p:cNvSpPr/>
            <p:nvPr/>
          </p:nvSpPr>
          <p:spPr>
            <a:xfrm>
              <a:off x="0" y="0"/>
              <a:ext cx="9144000" cy="5421086"/>
            </a:xfrm>
            <a:custGeom>
              <a:avLst/>
              <a:gdLst>
                <a:gd name="connsiteX0" fmla="*/ 0 w 9144000"/>
                <a:gd name="connsiteY0" fmla="*/ 0 h 5421086"/>
                <a:gd name="connsiteX1" fmla="*/ 9144000 w 9144000"/>
                <a:gd name="connsiteY1" fmla="*/ 0 h 5421086"/>
                <a:gd name="connsiteX2" fmla="*/ 9144000 w 9144000"/>
                <a:gd name="connsiteY2" fmla="*/ 5421086 h 5421086"/>
                <a:gd name="connsiteX3" fmla="*/ 8423673 w 9144000"/>
                <a:gd name="connsiteY3" fmla="*/ 5421086 h 5421086"/>
                <a:gd name="connsiteX4" fmla="*/ 8417670 w 9144000"/>
                <a:gd name="connsiteY4" fmla="*/ 5147957 h 5421086"/>
                <a:gd name="connsiteX5" fmla="*/ 6376307 w 9144000"/>
                <a:gd name="connsiteY5" fmla="*/ 915761 h 5421086"/>
                <a:gd name="connsiteX6" fmla="*/ 4334944 w 9144000"/>
                <a:gd name="connsiteY6" fmla="*/ 5147957 h 5421086"/>
                <a:gd name="connsiteX7" fmla="*/ 4328941 w 9144000"/>
                <a:gd name="connsiteY7" fmla="*/ 5421086 h 5421086"/>
                <a:gd name="connsiteX8" fmla="*/ 0 w 9144000"/>
                <a:gd name="connsiteY8" fmla="*/ 5421086 h 542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0" h="5421086">
                  <a:moveTo>
                    <a:pt x="0" y="0"/>
                  </a:moveTo>
                  <a:lnTo>
                    <a:pt x="9144000" y="0"/>
                  </a:lnTo>
                  <a:lnTo>
                    <a:pt x="9144000" y="5421086"/>
                  </a:lnTo>
                  <a:lnTo>
                    <a:pt x="8423673" y="5421086"/>
                  </a:lnTo>
                  <a:lnTo>
                    <a:pt x="8417670" y="5147957"/>
                  </a:lnTo>
                  <a:cubicBezTo>
                    <a:pt x="8312590" y="2770796"/>
                    <a:pt x="7438743" y="915761"/>
                    <a:pt x="6376307" y="915761"/>
                  </a:cubicBezTo>
                  <a:cubicBezTo>
                    <a:pt x="5313871" y="915761"/>
                    <a:pt x="4440025" y="2770796"/>
                    <a:pt x="4334944" y="5147957"/>
                  </a:cubicBezTo>
                  <a:lnTo>
                    <a:pt x="4328941" y="5421086"/>
                  </a:lnTo>
                  <a:lnTo>
                    <a:pt x="0" y="54210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Download – Tom And Jerry PNG Image for Free in 2020 | Tom and jerry  drawing, Tom and jerry cartoon, Cartoons jerry">
            <a:extLst>
              <a:ext uri="{FF2B5EF4-FFF2-40B4-BE49-F238E27FC236}">
                <a16:creationId xmlns:a16="http://schemas.microsoft.com/office/drawing/2014/main" id="{A7AD0E15-ADE6-0141-8FE9-2860F5B5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02" y="2276093"/>
            <a:ext cx="2773482" cy="37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C1CA2D-6C69-8346-853A-40542C790B46}"/>
              </a:ext>
            </a:extLst>
          </p:cNvPr>
          <p:cNvSpPr txBox="1"/>
          <p:nvPr/>
        </p:nvSpPr>
        <p:spPr>
          <a:xfrm>
            <a:off x="482794" y="42984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What is this?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5C5377-6918-BB48-98A7-A892A807B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55198" y="295490"/>
            <a:ext cx="1099021" cy="1129806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5E8F6E1-3390-4643-B05D-51F2C6AE411B}"/>
              </a:ext>
            </a:extLst>
          </p:cNvPr>
          <p:cNvSpPr/>
          <p:nvPr/>
        </p:nvSpPr>
        <p:spPr>
          <a:xfrm>
            <a:off x="293015" y="5835154"/>
            <a:ext cx="1811547" cy="70736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7334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55B0E"/>
                </a:solidFill>
              </a:rPr>
              <a:t>CHECK</a:t>
            </a:r>
            <a:endParaRPr lang="ru-RU" sz="3200" b="1" dirty="0">
              <a:solidFill>
                <a:srgbClr val="C55B0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222CB-816C-6D4A-932A-00A230B96504}"/>
              </a:ext>
            </a:extLst>
          </p:cNvPr>
          <p:cNvSpPr txBox="1"/>
          <p:nvPr/>
        </p:nvSpPr>
        <p:spPr>
          <a:xfrm>
            <a:off x="4606363" y="600398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A bookcase!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7322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d emoji clipart">
            <a:extLst>
              <a:ext uri="{FF2B5EF4-FFF2-40B4-BE49-F238E27FC236}">
                <a16:creationId xmlns:a16="http://schemas.microsoft.com/office/drawing/2014/main" id="{C7D567AA-B955-324C-88FD-BD652FF46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51110" r="33651" b="4824"/>
          <a:stretch/>
        </p:blipFill>
        <p:spPr bwMode="auto">
          <a:xfrm flipH="1">
            <a:off x="4356706" y="908964"/>
            <a:ext cx="4426917" cy="37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7022861-95D2-7843-8367-89D09CD96F6B}"/>
              </a:ext>
            </a:extLst>
          </p:cNvPr>
          <p:cNvGrpSpPr/>
          <p:nvPr/>
        </p:nvGrpSpPr>
        <p:grpSpPr>
          <a:xfrm>
            <a:off x="-933600" y="-1182794"/>
            <a:ext cx="10077600" cy="6641731"/>
            <a:chOff x="-933600" y="-1182794"/>
            <a:chExt cx="10077600" cy="6641731"/>
          </a:xfrm>
          <a:solidFill>
            <a:schemeClr val="accent2">
              <a:lumMod val="75000"/>
            </a:schemeClr>
          </a:solidFill>
        </p:grpSpPr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AE338199-0EE9-DB4A-8CD7-59D5028058B9}"/>
                </a:ext>
              </a:extLst>
            </p:cNvPr>
            <p:cNvSpPr/>
            <p:nvPr/>
          </p:nvSpPr>
          <p:spPr>
            <a:xfrm rot="19500877">
              <a:off x="-933600" y="-1182794"/>
              <a:ext cx="8454610" cy="6641731"/>
            </a:xfrm>
            <a:custGeom>
              <a:avLst/>
              <a:gdLst>
                <a:gd name="connsiteX0" fmla="*/ 2911042 w 8454610"/>
                <a:gd name="connsiteY0" fmla="*/ 0 h 6641731"/>
                <a:gd name="connsiteX1" fmla="*/ 8454610 w 8454610"/>
                <a:gd name="connsiteY1" fmla="*/ 3879541 h 6641731"/>
                <a:gd name="connsiteX2" fmla="*/ 7917167 w 8454610"/>
                <a:gd name="connsiteY2" fmla="*/ 4647507 h 6641731"/>
                <a:gd name="connsiteX3" fmla="*/ 7916342 w 8454610"/>
                <a:gd name="connsiteY3" fmla="*/ 4646083 h 6641731"/>
                <a:gd name="connsiteX4" fmla="*/ 7643389 w 8454610"/>
                <a:gd name="connsiteY4" fmla="*/ 4358640 h 6641731"/>
                <a:gd name="connsiteX5" fmla="*/ 3698278 w 8454610"/>
                <a:gd name="connsiteY5" fmla="*/ 6435598 h 6641731"/>
                <a:gd name="connsiteX6" fmla="*/ 3557773 w 8454610"/>
                <a:gd name="connsiteY6" fmla="*/ 6626665 h 6641731"/>
                <a:gd name="connsiteX7" fmla="*/ 3557773 w 8454610"/>
                <a:gd name="connsiteY7" fmla="*/ 6627718 h 6641731"/>
                <a:gd name="connsiteX8" fmla="*/ 3556999 w 8454610"/>
                <a:gd name="connsiteY8" fmla="*/ 6627718 h 6641731"/>
                <a:gd name="connsiteX9" fmla="*/ 3546694 w 8454610"/>
                <a:gd name="connsiteY9" fmla="*/ 6641731 h 6641731"/>
                <a:gd name="connsiteX10" fmla="*/ 3526670 w 8454610"/>
                <a:gd name="connsiteY10" fmla="*/ 6627718 h 6641731"/>
                <a:gd name="connsiteX11" fmla="*/ 3181985 w 8454610"/>
                <a:gd name="connsiteY11" fmla="*/ 6627718 h 6641731"/>
                <a:gd name="connsiteX12" fmla="*/ 3181985 w 8454610"/>
                <a:gd name="connsiteY12" fmla="*/ 6386498 h 6641731"/>
                <a:gd name="connsiteX13" fmla="*/ 0 w 8454610"/>
                <a:gd name="connsiteY13" fmla="*/ 4159657 h 664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54610" h="6641731">
                  <a:moveTo>
                    <a:pt x="2911042" y="0"/>
                  </a:moveTo>
                  <a:lnTo>
                    <a:pt x="8454610" y="3879541"/>
                  </a:lnTo>
                  <a:lnTo>
                    <a:pt x="7917167" y="4647507"/>
                  </a:lnTo>
                  <a:lnTo>
                    <a:pt x="7916342" y="4646083"/>
                  </a:lnTo>
                  <a:cubicBezTo>
                    <a:pt x="7843023" y="4531482"/>
                    <a:pt x="7752196" y="4434786"/>
                    <a:pt x="7643389" y="4358640"/>
                  </a:cubicBezTo>
                  <a:cubicBezTo>
                    <a:pt x="6772937" y="3749474"/>
                    <a:pt x="5060871" y="4671827"/>
                    <a:pt x="3698278" y="6435598"/>
                  </a:cubicBezTo>
                  <a:lnTo>
                    <a:pt x="3557773" y="6626665"/>
                  </a:lnTo>
                  <a:lnTo>
                    <a:pt x="3557773" y="6627718"/>
                  </a:lnTo>
                  <a:lnTo>
                    <a:pt x="3556999" y="6627718"/>
                  </a:lnTo>
                  <a:lnTo>
                    <a:pt x="3546694" y="6641731"/>
                  </a:lnTo>
                  <a:lnTo>
                    <a:pt x="3526670" y="6627718"/>
                  </a:lnTo>
                  <a:lnTo>
                    <a:pt x="3181985" y="6627718"/>
                  </a:lnTo>
                  <a:lnTo>
                    <a:pt x="3181985" y="6386498"/>
                  </a:lnTo>
                  <a:lnTo>
                    <a:pt x="0" y="415965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654C92DE-CE02-2D4C-BA08-010E96361AE9}"/>
                </a:ext>
              </a:extLst>
            </p:cNvPr>
            <p:cNvSpPr/>
            <p:nvPr/>
          </p:nvSpPr>
          <p:spPr>
            <a:xfrm>
              <a:off x="0" y="0"/>
              <a:ext cx="9144000" cy="5421086"/>
            </a:xfrm>
            <a:custGeom>
              <a:avLst/>
              <a:gdLst>
                <a:gd name="connsiteX0" fmla="*/ 0 w 9144000"/>
                <a:gd name="connsiteY0" fmla="*/ 0 h 5421086"/>
                <a:gd name="connsiteX1" fmla="*/ 9144000 w 9144000"/>
                <a:gd name="connsiteY1" fmla="*/ 0 h 5421086"/>
                <a:gd name="connsiteX2" fmla="*/ 9144000 w 9144000"/>
                <a:gd name="connsiteY2" fmla="*/ 5421086 h 5421086"/>
                <a:gd name="connsiteX3" fmla="*/ 8423673 w 9144000"/>
                <a:gd name="connsiteY3" fmla="*/ 5421086 h 5421086"/>
                <a:gd name="connsiteX4" fmla="*/ 8417670 w 9144000"/>
                <a:gd name="connsiteY4" fmla="*/ 5147957 h 5421086"/>
                <a:gd name="connsiteX5" fmla="*/ 6376307 w 9144000"/>
                <a:gd name="connsiteY5" fmla="*/ 915761 h 5421086"/>
                <a:gd name="connsiteX6" fmla="*/ 4334944 w 9144000"/>
                <a:gd name="connsiteY6" fmla="*/ 5147957 h 5421086"/>
                <a:gd name="connsiteX7" fmla="*/ 4328941 w 9144000"/>
                <a:gd name="connsiteY7" fmla="*/ 5421086 h 5421086"/>
                <a:gd name="connsiteX8" fmla="*/ 0 w 9144000"/>
                <a:gd name="connsiteY8" fmla="*/ 5421086 h 542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0" h="5421086">
                  <a:moveTo>
                    <a:pt x="0" y="0"/>
                  </a:moveTo>
                  <a:lnTo>
                    <a:pt x="9144000" y="0"/>
                  </a:lnTo>
                  <a:lnTo>
                    <a:pt x="9144000" y="5421086"/>
                  </a:lnTo>
                  <a:lnTo>
                    <a:pt x="8423673" y="5421086"/>
                  </a:lnTo>
                  <a:lnTo>
                    <a:pt x="8417670" y="5147957"/>
                  </a:lnTo>
                  <a:cubicBezTo>
                    <a:pt x="8312590" y="2770796"/>
                    <a:pt x="7438743" y="915761"/>
                    <a:pt x="6376307" y="915761"/>
                  </a:cubicBezTo>
                  <a:cubicBezTo>
                    <a:pt x="5313871" y="915761"/>
                    <a:pt x="4440025" y="2770796"/>
                    <a:pt x="4334944" y="5147957"/>
                  </a:cubicBezTo>
                  <a:lnTo>
                    <a:pt x="4328941" y="5421086"/>
                  </a:lnTo>
                  <a:lnTo>
                    <a:pt x="0" y="54210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Download – Tom And Jerry PNG Image for Free in 2020 | Tom and jerry  drawing, Tom and jerry cartoon, Cartoons jerry">
            <a:extLst>
              <a:ext uri="{FF2B5EF4-FFF2-40B4-BE49-F238E27FC236}">
                <a16:creationId xmlns:a16="http://schemas.microsoft.com/office/drawing/2014/main" id="{A7AD0E15-ADE6-0141-8FE9-2860F5B5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02" y="2276093"/>
            <a:ext cx="2773482" cy="37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C1CA2D-6C69-8346-853A-40542C790B46}"/>
              </a:ext>
            </a:extLst>
          </p:cNvPr>
          <p:cNvSpPr txBox="1"/>
          <p:nvPr/>
        </p:nvSpPr>
        <p:spPr>
          <a:xfrm>
            <a:off x="482794" y="42984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What is this?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5C5377-6918-BB48-98A7-A892A807B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55198" y="295490"/>
            <a:ext cx="1099021" cy="1129806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5E8F6E1-3390-4643-B05D-51F2C6AE411B}"/>
              </a:ext>
            </a:extLst>
          </p:cNvPr>
          <p:cNvSpPr/>
          <p:nvPr/>
        </p:nvSpPr>
        <p:spPr>
          <a:xfrm>
            <a:off x="293015" y="5835154"/>
            <a:ext cx="1811547" cy="70736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7334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55B0E"/>
                </a:solidFill>
              </a:rPr>
              <a:t>CHECK</a:t>
            </a:r>
            <a:endParaRPr lang="ru-RU" sz="3200" b="1" dirty="0">
              <a:solidFill>
                <a:srgbClr val="C55B0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222CB-816C-6D4A-932A-00A230B96504}"/>
              </a:ext>
            </a:extLst>
          </p:cNvPr>
          <p:cNvSpPr txBox="1"/>
          <p:nvPr/>
        </p:nvSpPr>
        <p:spPr>
          <a:xfrm>
            <a:off x="4606363" y="600398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A bed!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6321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replace clipart">
            <a:extLst>
              <a:ext uri="{FF2B5EF4-FFF2-40B4-BE49-F238E27FC236}">
                <a16:creationId xmlns:a16="http://schemas.microsoft.com/office/drawing/2014/main" id="{96B0CF81-582C-AA43-A65D-0C1630960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1" t="58581"/>
          <a:stretch/>
        </p:blipFill>
        <p:spPr bwMode="auto">
          <a:xfrm>
            <a:off x="4002182" y="691454"/>
            <a:ext cx="5113063" cy="389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7022861-95D2-7843-8367-89D09CD96F6B}"/>
              </a:ext>
            </a:extLst>
          </p:cNvPr>
          <p:cNvGrpSpPr/>
          <p:nvPr/>
        </p:nvGrpSpPr>
        <p:grpSpPr>
          <a:xfrm>
            <a:off x="-933600" y="-1182794"/>
            <a:ext cx="10077600" cy="6641731"/>
            <a:chOff x="-933600" y="-1182794"/>
            <a:chExt cx="10077600" cy="6641731"/>
          </a:xfrm>
          <a:solidFill>
            <a:schemeClr val="accent2">
              <a:lumMod val="75000"/>
            </a:schemeClr>
          </a:solidFill>
        </p:grpSpPr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AE338199-0EE9-DB4A-8CD7-59D5028058B9}"/>
                </a:ext>
              </a:extLst>
            </p:cNvPr>
            <p:cNvSpPr/>
            <p:nvPr/>
          </p:nvSpPr>
          <p:spPr>
            <a:xfrm rot="19500877">
              <a:off x="-933600" y="-1182794"/>
              <a:ext cx="8454610" cy="6641731"/>
            </a:xfrm>
            <a:custGeom>
              <a:avLst/>
              <a:gdLst>
                <a:gd name="connsiteX0" fmla="*/ 2911042 w 8454610"/>
                <a:gd name="connsiteY0" fmla="*/ 0 h 6641731"/>
                <a:gd name="connsiteX1" fmla="*/ 8454610 w 8454610"/>
                <a:gd name="connsiteY1" fmla="*/ 3879541 h 6641731"/>
                <a:gd name="connsiteX2" fmla="*/ 7917167 w 8454610"/>
                <a:gd name="connsiteY2" fmla="*/ 4647507 h 6641731"/>
                <a:gd name="connsiteX3" fmla="*/ 7916342 w 8454610"/>
                <a:gd name="connsiteY3" fmla="*/ 4646083 h 6641731"/>
                <a:gd name="connsiteX4" fmla="*/ 7643389 w 8454610"/>
                <a:gd name="connsiteY4" fmla="*/ 4358640 h 6641731"/>
                <a:gd name="connsiteX5" fmla="*/ 3698278 w 8454610"/>
                <a:gd name="connsiteY5" fmla="*/ 6435598 h 6641731"/>
                <a:gd name="connsiteX6" fmla="*/ 3557773 w 8454610"/>
                <a:gd name="connsiteY6" fmla="*/ 6626665 h 6641731"/>
                <a:gd name="connsiteX7" fmla="*/ 3557773 w 8454610"/>
                <a:gd name="connsiteY7" fmla="*/ 6627718 h 6641731"/>
                <a:gd name="connsiteX8" fmla="*/ 3556999 w 8454610"/>
                <a:gd name="connsiteY8" fmla="*/ 6627718 h 6641731"/>
                <a:gd name="connsiteX9" fmla="*/ 3546694 w 8454610"/>
                <a:gd name="connsiteY9" fmla="*/ 6641731 h 6641731"/>
                <a:gd name="connsiteX10" fmla="*/ 3526670 w 8454610"/>
                <a:gd name="connsiteY10" fmla="*/ 6627718 h 6641731"/>
                <a:gd name="connsiteX11" fmla="*/ 3181985 w 8454610"/>
                <a:gd name="connsiteY11" fmla="*/ 6627718 h 6641731"/>
                <a:gd name="connsiteX12" fmla="*/ 3181985 w 8454610"/>
                <a:gd name="connsiteY12" fmla="*/ 6386498 h 6641731"/>
                <a:gd name="connsiteX13" fmla="*/ 0 w 8454610"/>
                <a:gd name="connsiteY13" fmla="*/ 4159657 h 664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54610" h="6641731">
                  <a:moveTo>
                    <a:pt x="2911042" y="0"/>
                  </a:moveTo>
                  <a:lnTo>
                    <a:pt x="8454610" y="3879541"/>
                  </a:lnTo>
                  <a:lnTo>
                    <a:pt x="7917167" y="4647507"/>
                  </a:lnTo>
                  <a:lnTo>
                    <a:pt x="7916342" y="4646083"/>
                  </a:lnTo>
                  <a:cubicBezTo>
                    <a:pt x="7843023" y="4531482"/>
                    <a:pt x="7752196" y="4434786"/>
                    <a:pt x="7643389" y="4358640"/>
                  </a:cubicBezTo>
                  <a:cubicBezTo>
                    <a:pt x="6772937" y="3749474"/>
                    <a:pt x="5060871" y="4671827"/>
                    <a:pt x="3698278" y="6435598"/>
                  </a:cubicBezTo>
                  <a:lnTo>
                    <a:pt x="3557773" y="6626665"/>
                  </a:lnTo>
                  <a:lnTo>
                    <a:pt x="3557773" y="6627718"/>
                  </a:lnTo>
                  <a:lnTo>
                    <a:pt x="3556999" y="6627718"/>
                  </a:lnTo>
                  <a:lnTo>
                    <a:pt x="3546694" y="6641731"/>
                  </a:lnTo>
                  <a:lnTo>
                    <a:pt x="3526670" y="6627718"/>
                  </a:lnTo>
                  <a:lnTo>
                    <a:pt x="3181985" y="6627718"/>
                  </a:lnTo>
                  <a:lnTo>
                    <a:pt x="3181985" y="6386498"/>
                  </a:lnTo>
                  <a:lnTo>
                    <a:pt x="0" y="415965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654C92DE-CE02-2D4C-BA08-010E96361AE9}"/>
                </a:ext>
              </a:extLst>
            </p:cNvPr>
            <p:cNvSpPr/>
            <p:nvPr/>
          </p:nvSpPr>
          <p:spPr>
            <a:xfrm>
              <a:off x="0" y="0"/>
              <a:ext cx="9144000" cy="5421086"/>
            </a:xfrm>
            <a:custGeom>
              <a:avLst/>
              <a:gdLst>
                <a:gd name="connsiteX0" fmla="*/ 0 w 9144000"/>
                <a:gd name="connsiteY0" fmla="*/ 0 h 5421086"/>
                <a:gd name="connsiteX1" fmla="*/ 9144000 w 9144000"/>
                <a:gd name="connsiteY1" fmla="*/ 0 h 5421086"/>
                <a:gd name="connsiteX2" fmla="*/ 9144000 w 9144000"/>
                <a:gd name="connsiteY2" fmla="*/ 5421086 h 5421086"/>
                <a:gd name="connsiteX3" fmla="*/ 8423673 w 9144000"/>
                <a:gd name="connsiteY3" fmla="*/ 5421086 h 5421086"/>
                <a:gd name="connsiteX4" fmla="*/ 8417670 w 9144000"/>
                <a:gd name="connsiteY4" fmla="*/ 5147957 h 5421086"/>
                <a:gd name="connsiteX5" fmla="*/ 6376307 w 9144000"/>
                <a:gd name="connsiteY5" fmla="*/ 915761 h 5421086"/>
                <a:gd name="connsiteX6" fmla="*/ 4334944 w 9144000"/>
                <a:gd name="connsiteY6" fmla="*/ 5147957 h 5421086"/>
                <a:gd name="connsiteX7" fmla="*/ 4328941 w 9144000"/>
                <a:gd name="connsiteY7" fmla="*/ 5421086 h 5421086"/>
                <a:gd name="connsiteX8" fmla="*/ 0 w 9144000"/>
                <a:gd name="connsiteY8" fmla="*/ 5421086 h 542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0" h="5421086">
                  <a:moveTo>
                    <a:pt x="0" y="0"/>
                  </a:moveTo>
                  <a:lnTo>
                    <a:pt x="9144000" y="0"/>
                  </a:lnTo>
                  <a:lnTo>
                    <a:pt x="9144000" y="5421086"/>
                  </a:lnTo>
                  <a:lnTo>
                    <a:pt x="8423673" y="5421086"/>
                  </a:lnTo>
                  <a:lnTo>
                    <a:pt x="8417670" y="5147957"/>
                  </a:lnTo>
                  <a:cubicBezTo>
                    <a:pt x="8312590" y="2770796"/>
                    <a:pt x="7438743" y="915761"/>
                    <a:pt x="6376307" y="915761"/>
                  </a:cubicBezTo>
                  <a:cubicBezTo>
                    <a:pt x="5313871" y="915761"/>
                    <a:pt x="4440025" y="2770796"/>
                    <a:pt x="4334944" y="5147957"/>
                  </a:cubicBezTo>
                  <a:lnTo>
                    <a:pt x="4328941" y="5421086"/>
                  </a:lnTo>
                  <a:lnTo>
                    <a:pt x="0" y="54210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Download – Tom And Jerry PNG Image for Free in 2020 | Tom and jerry  drawing, Tom and jerry cartoon, Cartoons jerry">
            <a:extLst>
              <a:ext uri="{FF2B5EF4-FFF2-40B4-BE49-F238E27FC236}">
                <a16:creationId xmlns:a16="http://schemas.microsoft.com/office/drawing/2014/main" id="{A7AD0E15-ADE6-0141-8FE9-2860F5B5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02" y="2276093"/>
            <a:ext cx="2773482" cy="37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C1CA2D-6C69-8346-853A-40542C790B46}"/>
              </a:ext>
            </a:extLst>
          </p:cNvPr>
          <p:cNvSpPr txBox="1"/>
          <p:nvPr/>
        </p:nvSpPr>
        <p:spPr>
          <a:xfrm>
            <a:off x="482794" y="42984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What is this?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5C5377-6918-BB48-98A7-A892A807B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55198" y="295490"/>
            <a:ext cx="1099021" cy="1129806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5E8F6E1-3390-4643-B05D-51F2C6AE411B}"/>
              </a:ext>
            </a:extLst>
          </p:cNvPr>
          <p:cNvSpPr/>
          <p:nvPr/>
        </p:nvSpPr>
        <p:spPr>
          <a:xfrm>
            <a:off x="293015" y="5835154"/>
            <a:ext cx="1811547" cy="70736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7334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55B0E"/>
                </a:solidFill>
              </a:rPr>
              <a:t>CHECK</a:t>
            </a:r>
            <a:endParaRPr lang="ru-RU" sz="3200" b="1" dirty="0">
              <a:solidFill>
                <a:srgbClr val="C55B0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222CB-816C-6D4A-932A-00A230B96504}"/>
              </a:ext>
            </a:extLst>
          </p:cNvPr>
          <p:cNvSpPr txBox="1"/>
          <p:nvPr/>
        </p:nvSpPr>
        <p:spPr>
          <a:xfrm>
            <a:off x="4606363" y="600398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A fireplace!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19687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Mat clipart green, Picture #2949838 mat clipart green">
            <a:extLst>
              <a:ext uri="{FF2B5EF4-FFF2-40B4-BE49-F238E27FC236}">
                <a16:creationId xmlns:a16="http://schemas.microsoft.com/office/drawing/2014/main" id="{7C8A54A0-D6F1-7546-A91B-DCA08B6F9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940224"/>
            <a:ext cx="63500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7022861-95D2-7843-8367-89D09CD96F6B}"/>
              </a:ext>
            </a:extLst>
          </p:cNvPr>
          <p:cNvGrpSpPr/>
          <p:nvPr/>
        </p:nvGrpSpPr>
        <p:grpSpPr>
          <a:xfrm>
            <a:off x="-933600" y="-1182794"/>
            <a:ext cx="10077600" cy="6641731"/>
            <a:chOff x="-933600" y="-1182794"/>
            <a:chExt cx="10077600" cy="6641731"/>
          </a:xfrm>
          <a:solidFill>
            <a:schemeClr val="accent2">
              <a:lumMod val="75000"/>
            </a:schemeClr>
          </a:solidFill>
        </p:grpSpPr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AE338199-0EE9-DB4A-8CD7-59D5028058B9}"/>
                </a:ext>
              </a:extLst>
            </p:cNvPr>
            <p:cNvSpPr/>
            <p:nvPr/>
          </p:nvSpPr>
          <p:spPr>
            <a:xfrm rot="19500877">
              <a:off x="-933600" y="-1182794"/>
              <a:ext cx="8454610" cy="6641731"/>
            </a:xfrm>
            <a:custGeom>
              <a:avLst/>
              <a:gdLst>
                <a:gd name="connsiteX0" fmla="*/ 2911042 w 8454610"/>
                <a:gd name="connsiteY0" fmla="*/ 0 h 6641731"/>
                <a:gd name="connsiteX1" fmla="*/ 8454610 w 8454610"/>
                <a:gd name="connsiteY1" fmla="*/ 3879541 h 6641731"/>
                <a:gd name="connsiteX2" fmla="*/ 7917167 w 8454610"/>
                <a:gd name="connsiteY2" fmla="*/ 4647507 h 6641731"/>
                <a:gd name="connsiteX3" fmla="*/ 7916342 w 8454610"/>
                <a:gd name="connsiteY3" fmla="*/ 4646083 h 6641731"/>
                <a:gd name="connsiteX4" fmla="*/ 7643389 w 8454610"/>
                <a:gd name="connsiteY4" fmla="*/ 4358640 h 6641731"/>
                <a:gd name="connsiteX5" fmla="*/ 3698278 w 8454610"/>
                <a:gd name="connsiteY5" fmla="*/ 6435598 h 6641731"/>
                <a:gd name="connsiteX6" fmla="*/ 3557773 w 8454610"/>
                <a:gd name="connsiteY6" fmla="*/ 6626665 h 6641731"/>
                <a:gd name="connsiteX7" fmla="*/ 3557773 w 8454610"/>
                <a:gd name="connsiteY7" fmla="*/ 6627718 h 6641731"/>
                <a:gd name="connsiteX8" fmla="*/ 3556999 w 8454610"/>
                <a:gd name="connsiteY8" fmla="*/ 6627718 h 6641731"/>
                <a:gd name="connsiteX9" fmla="*/ 3546694 w 8454610"/>
                <a:gd name="connsiteY9" fmla="*/ 6641731 h 6641731"/>
                <a:gd name="connsiteX10" fmla="*/ 3526670 w 8454610"/>
                <a:gd name="connsiteY10" fmla="*/ 6627718 h 6641731"/>
                <a:gd name="connsiteX11" fmla="*/ 3181985 w 8454610"/>
                <a:gd name="connsiteY11" fmla="*/ 6627718 h 6641731"/>
                <a:gd name="connsiteX12" fmla="*/ 3181985 w 8454610"/>
                <a:gd name="connsiteY12" fmla="*/ 6386498 h 6641731"/>
                <a:gd name="connsiteX13" fmla="*/ 0 w 8454610"/>
                <a:gd name="connsiteY13" fmla="*/ 4159657 h 664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54610" h="6641731">
                  <a:moveTo>
                    <a:pt x="2911042" y="0"/>
                  </a:moveTo>
                  <a:lnTo>
                    <a:pt x="8454610" y="3879541"/>
                  </a:lnTo>
                  <a:lnTo>
                    <a:pt x="7917167" y="4647507"/>
                  </a:lnTo>
                  <a:lnTo>
                    <a:pt x="7916342" y="4646083"/>
                  </a:lnTo>
                  <a:cubicBezTo>
                    <a:pt x="7843023" y="4531482"/>
                    <a:pt x="7752196" y="4434786"/>
                    <a:pt x="7643389" y="4358640"/>
                  </a:cubicBezTo>
                  <a:cubicBezTo>
                    <a:pt x="6772937" y="3749474"/>
                    <a:pt x="5060871" y="4671827"/>
                    <a:pt x="3698278" y="6435598"/>
                  </a:cubicBezTo>
                  <a:lnTo>
                    <a:pt x="3557773" y="6626665"/>
                  </a:lnTo>
                  <a:lnTo>
                    <a:pt x="3557773" y="6627718"/>
                  </a:lnTo>
                  <a:lnTo>
                    <a:pt x="3556999" y="6627718"/>
                  </a:lnTo>
                  <a:lnTo>
                    <a:pt x="3546694" y="6641731"/>
                  </a:lnTo>
                  <a:lnTo>
                    <a:pt x="3526670" y="6627718"/>
                  </a:lnTo>
                  <a:lnTo>
                    <a:pt x="3181985" y="6627718"/>
                  </a:lnTo>
                  <a:lnTo>
                    <a:pt x="3181985" y="6386498"/>
                  </a:lnTo>
                  <a:lnTo>
                    <a:pt x="0" y="415965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654C92DE-CE02-2D4C-BA08-010E96361AE9}"/>
                </a:ext>
              </a:extLst>
            </p:cNvPr>
            <p:cNvSpPr/>
            <p:nvPr/>
          </p:nvSpPr>
          <p:spPr>
            <a:xfrm>
              <a:off x="0" y="0"/>
              <a:ext cx="9144000" cy="5421086"/>
            </a:xfrm>
            <a:custGeom>
              <a:avLst/>
              <a:gdLst>
                <a:gd name="connsiteX0" fmla="*/ 0 w 9144000"/>
                <a:gd name="connsiteY0" fmla="*/ 0 h 5421086"/>
                <a:gd name="connsiteX1" fmla="*/ 9144000 w 9144000"/>
                <a:gd name="connsiteY1" fmla="*/ 0 h 5421086"/>
                <a:gd name="connsiteX2" fmla="*/ 9144000 w 9144000"/>
                <a:gd name="connsiteY2" fmla="*/ 5421086 h 5421086"/>
                <a:gd name="connsiteX3" fmla="*/ 8423673 w 9144000"/>
                <a:gd name="connsiteY3" fmla="*/ 5421086 h 5421086"/>
                <a:gd name="connsiteX4" fmla="*/ 8417670 w 9144000"/>
                <a:gd name="connsiteY4" fmla="*/ 5147957 h 5421086"/>
                <a:gd name="connsiteX5" fmla="*/ 6376307 w 9144000"/>
                <a:gd name="connsiteY5" fmla="*/ 915761 h 5421086"/>
                <a:gd name="connsiteX6" fmla="*/ 4334944 w 9144000"/>
                <a:gd name="connsiteY6" fmla="*/ 5147957 h 5421086"/>
                <a:gd name="connsiteX7" fmla="*/ 4328941 w 9144000"/>
                <a:gd name="connsiteY7" fmla="*/ 5421086 h 5421086"/>
                <a:gd name="connsiteX8" fmla="*/ 0 w 9144000"/>
                <a:gd name="connsiteY8" fmla="*/ 5421086 h 542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0" h="5421086">
                  <a:moveTo>
                    <a:pt x="0" y="0"/>
                  </a:moveTo>
                  <a:lnTo>
                    <a:pt x="9144000" y="0"/>
                  </a:lnTo>
                  <a:lnTo>
                    <a:pt x="9144000" y="5421086"/>
                  </a:lnTo>
                  <a:lnTo>
                    <a:pt x="8423673" y="5421086"/>
                  </a:lnTo>
                  <a:lnTo>
                    <a:pt x="8417670" y="5147957"/>
                  </a:lnTo>
                  <a:cubicBezTo>
                    <a:pt x="8312590" y="2770796"/>
                    <a:pt x="7438743" y="915761"/>
                    <a:pt x="6376307" y="915761"/>
                  </a:cubicBezTo>
                  <a:cubicBezTo>
                    <a:pt x="5313871" y="915761"/>
                    <a:pt x="4440025" y="2770796"/>
                    <a:pt x="4334944" y="5147957"/>
                  </a:cubicBezTo>
                  <a:lnTo>
                    <a:pt x="4328941" y="5421086"/>
                  </a:lnTo>
                  <a:lnTo>
                    <a:pt x="0" y="54210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Download – Tom And Jerry PNG Image for Free in 2020 | Tom and jerry  drawing, Tom and jerry cartoon, Cartoons jerry">
            <a:extLst>
              <a:ext uri="{FF2B5EF4-FFF2-40B4-BE49-F238E27FC236}">
                <a16:creationId xmlns:a16="http://schemas.microsoft.com/office/drawing/2014/main" id="{A7AD0E15-ADE6-0141-8FE9-2860F5B5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02" y="2276093"/>
            <a:ext cx="2773482" cy="37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C1CA2D-6C69-8346-853A-40542C790B46}"/>
              </a:ext>
            </a:extLst>
          </p:cNvPr>
          <p:cNvSpPr txBox="1"/>
          <p:nvPr/>
        </p:nvSpPr>
        <p:spPr>
          <a:xfrm>
            <a:off x="482794" y="42984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What is this?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5C5377-6918-BB48-98A7-A892A807B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55198" y="295490"/>
            <a:ext cx="1099021" cy="1129806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5E8F6E1-3390-4643-B05D-51F2C6AE411B}"/>
              </a:ext>
            </a:extLst>
          </p:cNvPr>
          <p:cNvSpPr/>
          <p:nvPr/>
        </p:nvSpPr>
        <p:spPr>
          <a:xfrm>
            <a:off x="293015" y="5835154"/>
            <a:ext cx="1811547" cy="70736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7334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55B0E"/>
                </a:solidFill>
              </a:rPr>
              <a:t>CHECK</a:t>
            </a:r>
            <a:endParaRPr lang="ru-RU" sz="3200" b="1" dirty="0">
              <a:solidFill>
                <a:srgbClr val="C55B0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222CB-816C-6D4A-932A-00A230B96504}"/>
              </a:ext>
            </a:extLst>
          </p:cNvPr>
          <p:cNvSpPr txBox="1"/>
          <p:nvPr/>
        </p:nvSpPr>
        <p:spPr>
          <a:xfrm>
            <a:off x="4606363" y="600398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A mat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21600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loor Lamp clipart">
            <a:extLst>
              <a:ext uri="{FF2B5EF4-FFF2-40B4-BE49-F238E27FC236}">
                <a16:creationId xmlns:a16="http://schemas.microsoft.com/office/drawing/2014/main" id="{EA25D4C6-1D39-B94D-B755-6166837DE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6"/>
          <a:stretch/>
        </p:blipFill>
        <p:spPr bwMode="auto">
          <a:xfrm>
            <a:off x="4487929" y="183366"/>
            <a:ext cx="4173277" cy="411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7022861-95D2-7843-8367-89D09CD96F6B}"/>
              </a:ext>
            </a:extLst>
          </p:cNvPr>
          <p:cNvGrpSpPr/>
          <p:nvPr/>
        </p:nvGrpSpPr>
        <p:grpSpPr>
          <a:xfrm>
            <a:off x="-933600" y="-1182794"/>
            <a:ext cx="10077600" cy="6641731"/>
            <a:chOff x="-933600" y="-1182794"/>
            <a:chExt cx="10077600" cy="6641731"/>
          </a:xfrm>
          <a:solidFill>
            <a:schemeClr val="accent2">
              <a:lumMod val="75000"/>
            </a:schemeClr>
          </a:solidFill>
        </p:grpSpPr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AE338199-0EE9-DB4A-8CD7-59D5028058B9}"/>
                </a:ext>
              </a:extLst>
            </p:cNvPr>
            <p:cNvSpPr/>
            <p:nvPr/>
          </p:nvSpPr>
          <p:spPr>
            <a:xfrm rot="19500877">
              <a:off x="-933600" y="-1182794"/>
              <a:ext cx="8454610" cy="6641731"/>
            </a:xfrm>
            <a:custGeom>
              <a:avLst/>
              <a:gdLst>
                <a:gd name="connsiteX0" fmla="*/ 2911042 w 8454610"/>
                <a:gd name="connsiteY0" fmla="*/ 0 h 6641731"/>
                <a:gd name="connsiteX1" fmla="*/ 8454610 w 8454610"/>
                <a:gd name="connsiteY1" fmla="*/ 3879541 h 6641731"/>
                <a:gd name="connsiteX2" fmla="*/ 7917167 w 8454610"/>
                <a:gd name="connsiteY2" fmla="*/ 4647507 h 6641731"/>
                <a:gd name="connsiteX3" fmla="*/ 7916342 w 8454610"/>
                <a:gd name="connsiteY3" fmla="*/ 4646083 h 6641731"/>
                <a:gd name="connsiteX4" fmla="*/ 7643389 w 8454610"/>
                <a:gd name="connsiteY4" fmla="*/ 4358640 h 6641731"/>
                <a:gd name="connsiteX5" fmla="*/ 3698278 w 8454610"/>
                <a:gd name="connsiteY5" fmla="*/ 6435598 h 6641731"/>
                <a:gd name="connsiteX6" fmla="*/ 3557773 w 8454610"/>
                <a:gd name="connsiteY6" fmla="*/ 6626665 h 6641731"/>
                <a:gd name="connsiteX7" fmla="*/ 3557773 w 8454610"/>
                <a:gd name="connsiteY7" fmla="*/ 6627718 h 6641731"/>
                <a:gd name="connsiteX8" fmla="*/ 3556999 w 8454610"/>
                <a:gd name="connsiteY8" fmla="*/ 6627718 h 6641731"/>
                <a:gd name="connsiteX9" fmla="*/ 3546694 w 8454610"/>
                <a:gd name="connsiteY9" fmla="*/ 6641731 h 6641731"/>
                <a:gd name="connsiteX10" fmla="*/ 3526670 w 8454610"/>
                <a:gd name="connsiteY10" fmla="*/ 6627718 h 6641731"/>
                <a:gd name="connsiteX11" fmla="*/ 3181985 w 8454610"/>
                <a:gd name="connsiteY11" fmla="*/ 6627718 h 6641731"/>
                <a:gd name="connsiteX12" fmla="*/ 3181985 w 8454610"/>
                <a:gd name="connsiteY12" fmla="*/ 6386498 h 6641731"/>
                <a:gd name="connsiteX13" fmla="*/ 0 w 8454610"/>
                <a:gd name="connsiteY13" fmla="*/ 4159657 h 664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54610" h="6641731">
                  <a:moveTo>
                    <a:pt x="2911042" y="0"/>
                  </a:moveTo>
                  <a:lnTo>
                    <a:pt x="8454610" y="3879541"/>
                  </a:lnTo>
                  <a:lnTo>
                    <a:pt x="7917167" y="4647507"/>
                  </a:lnTo>
                  <a:lnTo>
                    <a:pt x="7916342" y="4646083"/>
                  </a:lnTo>
                  <a:cubicBezTo>
                    <a:pt x="7843023" y="4531482"/>
                    <a:pt x="7752196" y="4434786"/>
                    <a:pt x="7643389" y="4358640"/>
                  </a:cubicBezTo>
                  <a:cubicBezTo>
                    <a:pt x="6772937" y="3749474"/>
                    <a:pt x="5060871" y="4671827"/>
                    <a:pt x="3698278" y="6435598"/>
                  </a:cubicBezTo>
                  <a:lnTo>
                    <a:pt x="3557773" y="6626665"/>
                  </a:lnTo>
                  <a:lnTo>
                    <a:pt x="3557773" y="6627718"/>
                  </a:lnTo>
                  <a:lnTo>
                    <a:pt x="3556999" y="6627718"/>
                  </a:lnTo>
                  <a:lnTo>
                    <a:pt x="3546694" y="6641731"/>
                  </a:lnTo>
                  <a:lnTo>
                    <a:pt x="3526670" y="6627718"/>
                  </a:lnTo>
                  <a:lnTo>
                    <a:pt x="3181985" y="6627718"/>
                  </a:lnTo>
                  <a:lnTo>
                    <a:pt x="3181985" y="6386498"/>
                  </a:lnTo>
                  <a:lnTo>
                    <a:pt x="0" y="415965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654C92DE-CE02-2D4C-BA08-010E96361AE9}"/>
                </a:ext>
              </a:extLst>
            </p:cNvPr>
            <p:cNvSpPr/>
            <p:nvPr/>
          </p:nvSpPr>
          <p:spPr>
            <a:xfrm>
              <a:off x="0" y="0"/>
              <a:ext cx="9144000" cy="5421086"/>
            </a:xfrm>
            <a:custGeom>
              <a:avLst/>
              <a:gdLst>
                <a:gd name="connsiteX0" fmla="*/ 0 w 9144000"/>
                <a:gd name="connsiteY0" fmla="*/ 0 h 5421086"/>
                <a:gd name="connsiteX1" fmla="*/ 9144000 w 9144000"/>
                <a:gd name="connsiteY1" fmla="*/ 0 h 5421086"/>
                <a:gd name="connsiteX2" fmla="*/ 9144000 w 9144000"/>
                <a:gd name="connsiteY2" fmla="*/ 5421086 h 5421086"/>
                <a:gd name="connsiteX3" fmla="*/ 8423673 w 9144000"/>
                <a:gd name="connsiteY3" fmla="*/ 5421086 h 5421086"/>
                <a:gd name="connsiteX4" fmla="*/ 8417670 w 9144000"/>
                <a:gd name="connsiteY4" fmla="*/ 5147957 h 5421086"/>
                <a:gd name="connsiteX5" fmla="*/ 6376307 w 9144000"/>
                <a:gd name="connsiteY5" fmla="*/ 915761 h 5421086"/>
                <a:gd name="connsiteX6" fmla="*/ 4334944 w 9144000"/>
                <a:gd name="connsiteY6" fmla="*/ 5147957 h 5421086"/>
                <a:gd name="connsiteX7" fmla="*/ 4328941 w 9144000"/>
                <a:gd name="connsiteY7" fmla="*/ 5421086 h 5421086"/>
                <a:gd name="connsiteX8" fmla="*/ 0 w 9144000"/>
                <a:gd name="connsiteY8" fmla="*/ 5421086 h 542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0" h="5421086">
                  <a:moveTo>
                    <a:pt x="0" y="0"/>
                  </a:moveTo>
                  <a:lnTo>
                    <a:pt x="9144000" y="0"/>
                  </a:lnTo>
                  <a:lnTo>
                    <a:pt x="9144000" y="5421086"/>
                  </a:lnTo>
                  <a:lnTo>
                    <a:pt x="8423673" y="5421086"/>
                  </a:lnTo>
                  <a:lnTo>
                    <a:pt x="8417670" y="5147957"/>
                  </a:lnTo>
                  <a:cubicBezTo>
                    <a:pt x="8312590" y="2770796"/>
                    <a:pt x="7438743" y="915761"/>
                    <a:pt x="6376307" y="915761"/>
                  </a:cubicBezTo>
                  <a:cubicBezTo>
                    <a:pt x="5313871" y="915761"/>
                    <a:pt x="4440025" y="2770796"/>
                    <a:pt x="4334944" y="5147957"/>
                  </a:cubicBezTo>
                  <a:lnTo>
                    <a:pt x="4328941" y="5421086"/>
                  </a:lnTo>
                  <a:lnTo>
                    <a:pt x="0" y="54210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Download – Tom And Jerry PNG Image for Free in 2020 | Tom and jerry  drawing, Tom and jerry cartoon, Cartoons jerry">
            <a:extLst>
              <a:ext uri="{FF2B5EF4-FFF2-40B4-BE49-F238E27FC236}">
                <a16:creationId xmlns:a16="http://schemas.microsoft.com/office/drawing/2014/main" id="{A7AD0E15-ADE6-0141-8FE9-2860F5B5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02" y="2276093"/>
            <a:ext cx="2773482" cy="372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C1CA2D-6C69-8346-853A-40542C790B46}"/>
              </a:ext>
            </a:extLst>
          </p:cNvPr>
          <p:cNvSpPr txBox="1"/>
          <p:nvPr/>
        </p:nvSpPr>
        <p:spPr>
          <a:xfrm>
            <a:off x="482794" y="42984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What is this?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5C5377-6918-BB48-98A7-A892A807B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55198" y="295490"/>
            <a:ext cx="1099021" cy="1129806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55E8F6E1-3390-4643-B05D-51F2C6AE411B}"/>
              </a:ext>
            </a:extLst>
          </p:cNvPr>
          <p:cNvSpPr/>
          <p:nvPr/>
        </p:nvSpPr>
        <p:spPr>
          <a:xfrm>
            <a:off x="293015" y="5835154"/>
            <a:ext cx="1811547" cy="70736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7334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55B0E"/>
                </a:solidFill>
              </a:rPr>
              <a:t>CHECK</a:t>
            </a:r>
            <a:endParaRPr lang="ru-RU" sz="3200" b="1" dirty="0">
              <a:solidFill>
                <a:srgbClr val="C55B0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222CB-816C-6D4A-932A-00A230B96504}"/>
              </a:ext>
            </a:extLst>
          </p:cNvPr>
          <p:cNvSpPr txBox="1"/>
          <p:nvPr/>
        </p:nvSpPr>
        <p:spPr>
          <a:xfrm>
            <a:off x="4606363" y="6003984"/>
            <a:ext cx="42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omic Sans MS" panose="030F0902030302020204" pitchFamily="66" charset="0"/>
              </a:rPr>
              <a:t>A lamp!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94957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77</Words>
  <Application>Microsoft Macintosh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Brush Script MT</vt:lpstr>
      <vt:lpstr>Arial</vt:lpstr>
      <vt:lpstr>Britannic Bold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Merkuschew</dc:creator>
  <cp:lastModifiedBy>Artem Merkuschew</cp:lastModifiedBy>
  <cp:revision>33</cp:revision>
  <dcterms:created xsi:type="dcterms:W3CDTF">2020-10-15T19:23:09Z</dcterms:created>
  <dcterms:modified xsi:type="dcterms:W3CDTF">2020-10-15T20:36:59Z</dcterms:modified>
</cp:coreProperties>
</file>