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8E1"/>
    <a:srgbClr val="F1FCFE"/>
    <a:srgbClr val="DBF6FE"/>
    <a:srgbClr val="6BC5C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7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35062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</a:rPr>
              <a:t>We always _______ a tree house in the village.</a:t>
            </a:r>
            <a:endParaRPr lang="en-US" sz="40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1116" y="4022662"/>
            <a:ext cx="4992624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4723" y="1466715"/>
            <a:ext cx="8191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9048" y="1447664"/>
            <a:ext cx="15811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9943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3519 C 0.00399 0.0463 0.01198 0.05764 0.02153 0.06181 C 0.03212 0.07246 0.04549 0.07801 0.05712 0.08658 C 0.06441 0.0919 0.07136 0.09884 0.07865 0.10371 C 0.08038 0.10486 0.08247 0.10486 0.08438 0.10579 C 0.08681 0.10695 0.08924 0.10787 0.09149 0.10949 C 0.09705 0.1132 0.10087 0.1169 0.10712 0.11898 C 0.11389 0.12523 0.10886 0.12153 0.11719 0.12477 C 0.11997 0.12593 0.1257 0.12847 0.1257 0.12847 C 0.13281 0.13797 0.12396 0.12732 0.13281 0.13426 C 0.13768 0.1382 0.14149 0.14306 0.14722 0.1456 C 0.15209 0.15255 0.15747 0.15787 0.16424 0.16088 C 0.17222 0.1713 0.17986 0.18218 0.18715 0.19329 C 0.18768 0.19398 0.19861 0.20509 0.19861 0.21042 " pathEditMode="relative" ptsTypes="fffffffffffff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35062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</a:rPr>
              <a:t>We _________ for mushrooms </a:t>
            </a:r>
            <a:br>
              <a:rPr lang="en-US" sz="4000" b="1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in the forest </a:t>
            </a:r>
            <a:r>
              <a:rPr lang="en-US" sz="4000" b="1" dirty="0" smtClean="0">
                <a:latin typeface="+mn-lt"/>
              </a:rPr>
              <a:t>now</a:t>
            </a:r>
            <a:r>
              <a:rPr lang="en-US" sz="4000" b="1" dirty="0" smtClean="0">
                <a:latin typeface="+mn-lt"/>
              </a:rPr>
              <a:t>.</a:t>
            </a:r>
            <a:endParaRPr lang="en-US" sz="40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1116" y="4022662"/>
            <a:ext cx="4992624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5696" y="1271996"/>
            <a:ext cx="657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2516" y="1213757"/>
            <a:ext cx="1562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9943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3125 C -0.00052 0.04051 0.01267 0.05486 0.01857 0.06181 C 0.02882 0.07384 0.03472 0.08912 0.04427 0.10185 C 0.04687 0.11227 0.05486 0.11551 0.0585 0.12477 C 0.06354 0.1375 0.06979 0.15046 0.07569 0.16273 C 0.07778 0.18218 0.08055 0.20093 0.08437 0.21991 C 0.08593 0.24468 0.08576 0.2338 0.08576 0.25232 " pathEditMode="relative" ptsTypes="ffffffA">
                                      <p:cBhvr>
                                        <p:cTn id="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35062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</a:rPr>
              <a:t>We _______ a tree house now.</a:t>
            </a:r>
            <a:endParaRPr lang="en-US" sz="40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1116" y="4022662"/>
            <a:ext cx="4992624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4723" y="1466715"/>
            <a:ext cx="8191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9048" y="1447664"/>
            <a:ext cx="15811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9943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3334 C -0.01059 0.04931 -0.03489 0.0581 -0.05 0.06574 C -0.07812 0.08009 -0.10677 0.09121 -0.13576 0.10185 C -0.15156 0.10764 -0.16684 0.11412 -0.18298 0.11713 C -0.20295 0.13264 -0.22847 0.13357 -0.25 0.1456 C -0.27048 0.15718 -0.28941 0.17315 -0.31007 0.1838 C -0.325 0.19167 -0.30607 0.18264 -0.32152 0.19329 C -0.33281 0.20093 -0.34496 0.20533 -0.35729 0.20857 C -0.36319 0.21389 -0.37031 0.21945 -0.37569 0.2257 C -0.3783 0.22871 -0.38055 0.23195 -0.38298 0.23519 C -0.38402 0.23658 -0.38576 0.23912 -0.38576 0.23912 C -0.38767 0.24653 -0.39166 0.25255 -0.39583 0.2581 C -0.39705 0.26922 -0.39705 0.27408 -0.40156 0.28287 C -0.4033 0.28982 -0.40295 0.28658 -0.40295 0.29236 " pathEditMode="relative" ptsTypes="fffffffffffff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35062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</a:rPr>
              <a:t>We _________ together now.</a:t>
            </a:r>
            <a:endParaRPr lang="en-US" sz="40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1116" y="4022662"/>
            <a:ext cx="4992624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8583" y="1511890"/>
            <a:ext cx="7429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4530" y="1460727"/>
            <a:ext cx="16383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9943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3912 C -0.01042 0.04908 -0.01684 0.05417 -0.02431 0.05996 C -0.02813 0.06806 -0.03264 0.06922 -0.03855 0.07338 C -0.05573 0.08565 -0.07674 0.10162 -0.09566 0.10764 C -0.09914 0.10996 -0.10209 0.11366 -0.10573 0.11528 C -0.11476 0.11922 -0.125 0.1213 -0.13421 0.12477 C -0.14358 0.12824 -0.15174 0.13241 -0.16146 0.13426 C -0.18143 0.14306 -0.20348 0.15186 -0.22275 0.16297 C -0.23056 0.16737 -0.23855 0.1757 -0.24705 0.17824 C -0.24966 0.17894 -0.26337 0.18149 -0.26563 0.18195 C -0.27934 0.18774 -0.29202 0.19699 -0.30573 0.20278 C -0.31025 0.20718 -0.31476 0.20996 -0.31997 0.2125 C -0.33143 0.22338 -0.34323 0.2382 -0.35573 0.24676 C -0.3566 0.24862 -0.3573 0.2507 -0.35851 0.25232 C -0.35973 0.25394 -0.36164 0.2544 -0.36285 0.25625 C -0.36511 0.25973 -0.36632 0.26436 -0.36858 0.2676 C -0.36945 0.26899 -0.37049 0.27014 -0.37136 0.27153 C -0.37327 0.27894 -0.37275 0.27524 -0.37275 0.28287 " pathEditMode="relative" ptsTypes="fffffffffffffffff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35062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</a:rPr>
              <a:t>We always_________ together in the garden.</a:t>
            </a:r>
            <a:endParaRPr lang="en-US" sz="40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1116" y="4022662"/>
            <a:ext cx="4992624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8583" y="1511890"/>
            <a:ext cx="7429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4530" y="1460727"/>
            <a:ext cx="16383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9943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0.03148 C 0.00173 0.03796 0.00486 0.04236 0.00989 0.04676 C 0.01388 0.05463 0.01736 0.05763 0.02413 0.06018 C 0.03194 0.06689 0.04132 0.07338 0.05 0.07731 C 0.0585 0.08125 0.06128 0.07963 0.06857 0.08495 C 0.08142 0.09444 0.10329 0.11365 0.11701 0.11713 C 0.12309 0.12338 0.12986 0.12916 0.13715 0.1324 C 0.14375 0.14166 0.15225 0.14467 0.16128 0.14768 C 0.18194 0.16597 0.16111 0.1456 0.17413 0.16296 C 0.18177 0.17314 0.17552 0.16064 0.18142 0.1706 C 0.18489 0.17662 0.18645 0.17939 0.19132 0.18379 C 0.19444 0.19004 0.19757 0.1956 0.20277 0.19907 " pathEditMode="relative" ptsTypes="fffffffffff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35062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</a:rPr>
              <a:t>We _________ an English lesson now.</a:t>
            </a:r>
            <a:endParaRPr lang="en-US" sz="40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1116" y="4022662"/>
            <a:ext cx="4992624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9976" y="1466714"/>
            <a:ext cx="771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6151" y="1461952"/>
            <a:ext cx="14954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9943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3519 C -0.00521 0.04144 -0.00504 0.04584 -0.00851 0.05047 C -0.0257 0.07338 -0.05712 0.07917 -0.08004 0.08102 C -0.09149 0.08195 -0.10278 0.08218 -0.11424 0.08287 C -0.13767 0.08565 -0.16076 0.09167 -0.1842 0.09422 C -0.23785 0.10764 -0.29219 0.11459 -0.34566 0.12847 C -0.35313 0.13357 -0.36042 0.13403 -0.36858 0.13611 C -0.37761 0.14468 -0.38542 0.15579 -0.39427 0.16482 C -0.3974 0.17755 -0.40833 0.18658 -0.41285 0.19908 C -0.41736 0.21158 -0.42101 0.22477 -0.4257 0.23704 C -0.42917 0.25602 -0.43142 0.26829 -0.43142 0.28866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35062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</a:rPr>
              <a:t>We always_________ an English lesson </a:t>
            </a:r>
            <a:br>
              <a:rPr lang="en-US" sz="4000" b="1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on Monday.</a:t>
            </a:r>
            <a:endParaRPr lang="en-US" sz="40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1116" y="4022662"/>
            <a:ext cx="4992624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9976" y="1466714"/>
            <a:ext cx="771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6151" y="1461952"/>
            <a:ext cx="14954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9943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2755 C 0.00347 0.03634 0.0066 0.03889 0.01285 0.04283 C 0.01372 0.04422 0.01458 0.0456 0.01563 0.04676 C 0.0184 0.04954 0.02188 0.05093 0.02431 0.05417 C 0.0257 0.05602 0.02674 0.05857 0.02847 0.05996 C 0.03299 0.06366 0.03854 0.06505 0.04288 0.06945 C 0.05087 0.07755 0.05886 0.08519 0.06858 0.08866 C 0.07813 0.09607 0.08611 0.10139 0.09705 0.10371 C 0.10191 0.10625 0.1066 0.1088 0.11146 0.11134 C 0.11736 0.11459 0.13004 0.11713 0.13004 0.11713 C 0.14063 0.12639 0.15382 0.12709 0.16424 0.13611 C 0.16945 0.1463 0.17587 0.15347 0.18281 0.16088 C 0.18837 0.16667 0.19271 0.17662 0.19705 0.1838 C 0.20208 0.19213 0.20868 0.19908 0.21424 0.20672 C 0.21476 0.20857 0.21563 0.21227 0.21563 0.21227 " pathEditMode="relative" ptsTypes="ffffffffffffff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35062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</a:rPr>
              <a:t>We always_________ our homework</a:t>
            </a:r>
            <a:br>
              <a:rPr lang="en-US" sz="4000" b="1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after school.</a:t>
            </a:r>
            <a:endParaRPr lang="en-US" sz="40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1116" y="4022662"/>
            <a:ext cx="4992624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4322" y="1472701"/>
            <a:ext cx="514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6776" y="1467939"/>
            <a:ext cx="13525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9943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294 C 0.00625 0.04815 0.0184 0.06482 0.03281 0.0713 C 0.03681 0.07662 0.04202 0.07778 0.04722 0.08079 C 0.05799 0.08681 0.06771 0.09167 0.07865 0.09607 C 0.10816 0.1081 0.13524 0.13194 0.1658 0.13982 C 0.17274 0.14468 0.1809 0.15093 0.18854 0.15324 C 0.20903 0.15949 0.19688 0.1544 0.20712 0.15903 C 0.2125 0.16574 0.2092 0.15995 0.21146 0.17431 C 0.21406 0.19051 0.22153 0.20741 0.22153 0.22384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35062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</a:rPr>
              <a:t>We _________ our homework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smtClean="0">
                <a:latin typeface="+mn-lt"/>
              </a:rPr>
              <a:t>now</a:t>
            </a:r>
            <a:r>
              <a:rPr lang="en-US" sz="4000" b="1" dirty="0" smtClean="0">
                <a:latin typeface="+mn-lt"/>
              </a:rPr>
              <a:t>.</a:t>
            </a:r>
            <a:endParaRPr lang="en-US" sz="40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1116" y="4022662"/>
            <a:ext cx="4992624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4322" y="1472701"/>
            <a:ext cx="514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6776" y="1467939"/>
            <a:ext cx="13525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9943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3333 C -0.00417 0.05579 -0.01684 0.07732 -0.03438 0.08472 C -0.05017 0.09954 -0.04306 0.09583 -0.05434 0.1 C -0.07083 0.11597 -0.09514 0.12431 -0.11424 0.13241 C -0.12483 0.13704 -0.1349 0.14167 -0.14566 0.1456 C -0.1566 0.14954 -0.16788 0.15069 -0.17865 0.15509 C -0.18594 0.15787 -0.19254 0.16065 -0.2 0.16273 C -0.20434 0.16389 -0.20833 0.16759 -0.21285 0.16852 C -0.21701 0.16944 -0.22135 0.16968 -0.2257 0.17037 C -0.22813 0.17083 -0.23038 0.17153 -0.23281 0.17222 C -0.24618 0.18125 -0.26163 0.18611 -0.2757 0.19329 C -0.28108 0.19607 -0.28594 0.19884 -0.29149 0.20093 C -0.29427 0.20208 -0.3 0.20463 -0.3 0.20463 C -0.30521 0.21157 -0.30035 0.20648 -0.30851 0.21042 C -0.31042 0.21134 -0.31233 0.21296 -0.31424 0.21412 C -0.31667 0.21551 -0.3191 0.2169 -0.32153 0.21806 C -0.32726 0.22083 -0.33438 0.22245 -0.33993 0.22569 C -0.34913 0.23079 -0.35816 0.23866 -0.36719 0.24468 C -0.38629 0.25741 -0.36823 0.24907 -0.38004 0.25417 C -0.38403 0.25972 -0.38941 0.26366 -0.39288 0.26944 C -0.3974 0.27685 -0.39427 0.27315 -0.39722 0.28079 C -0.39792 0.28287 -0.39965 0.28426 -0.4 0.28657 C -0.40052 0.29028 -0.4 0.29421 -0.4 0.29792 " pathEditMode="relative" ptsTypes="ffffffffffffffffffffffA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35062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</a:rPr>
              <a:t>We always_________ for mushrooms in the forest in autumn.</a:t>
            </a:r>
            <a:endParaRPr lang="en-US" sz="40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1116" y="4022662"/>
            <a:ext cx="4992624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5696" y="1271996"/>
            <a:ext cx="657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2516" y="1213757"/>
            <a:ext cx="1562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9943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3148 C -0.0066 0.04514 -0.02031 0.04977 -0.03142 0.05439 C -0.03958 0.06157 -0.03316 0.05694 -0.04844 0.06203 C -0.05868 0.06551 -0.0625 0.06967 -0.07413 0.07152 C -0.08368 0.07777 -0.09375 0.08194 -0.10417 0.08472 C -0.12535 0.0993 -0.14809 0.10902 -0.16996 0.12106 C -0.18177 0.12754 -0.1875 0.13333 -0.2 0.13634 C -0.21128 0.14629 -0.22552 0.15115 -0.23854 0.15532 C -0.24826 0.16389 -0.26805 0.1662 -0.27986 0.1706 C -0.28507 0.175 -0.29114 0.17939 -0.29705 0.18194 C -0.30417 0.19143 -0.29531 0.18078 -0.30417 0.18773 C -0.30729 0.19004 -0.31024 0.1956 -0.31285 0.19907 C -0.31528 0.20231 -0.31996 0.20856 -0.31996 0.20856 C -0.325 0.22986 -0.31649 0.19838 -0.32569 0.21805 C -0.33021 0.22777 -0.32847 0.24282 -0.32847 0.25254 " pathEditMode="relative" ptsTypes="ffffffffffffff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69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We always _______ a tree house in the village.</vt:lpstr>
      <vt:lpstr>We _______ a tree house now.</vt:lpstr>
      <vt:lpstr>We _________ together now.</vt:lpstr>
      <vt:lpstr>We always_________ together in the garden.</vt:lpstr>
      <vt:lpstr>We _________ an English lesson now.</vt:lpstr>
      <vt:lpstr>We always_________ an English lesson  on Monday.</vt:lpstr>
      <vt:lpstr>We always_________ our homework after school.</vt:lpstr>
      <vt:lpstr>We _________ our homework now.</vt:lpstr>
      <vt:lpstr>We always_________ for mushrooms in the forest in autumn.</vt:lpstr>
      <vt:lpstr>We _________ for mushrooms  in the forest now.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Семья Кокины</cp:lastModifiedBy>
  <cp:revision>17</cp:revision>
  <dcterms:created xsi:type="dcterms:W3CDTF">2018-09-04T12:10:47Z</dcterms:created>
  <dcterms:modified xsi:type="dcterms:W3CDTF">2021-08-16T10:43:50Z</dcterms:modified>
</cp:coreProperties>
</file>