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50" r:id="rId2"/>
    <p:sldId id="1438" r:id="rId3"/>
    <p:sldId id="1439" r:id="rId4"/>
    <p:sldId id="1440" r:id="rId5"/>
    <p:sldId id="1437" r:id="rId6"/>
    <p:sldId id="794" r:id="rId7"/>
    <p:sldId id="1442" r:id="rId8"/>
    <p:sldId id="1443" r:id="rId9"/>
    <p:sldId id="1444" r:id="rId10"/>
    <p:sldId id="1416" r:id="rId11"/>
    <p:sldId id="1448" r:id="rId12"/>
    <p:sldId id="1451" r:id="rId13"/>
    <p:sldId id="1441" r:id="rId14"/>
    <p:sldId id="1445" r:id="rId15"/>
    <p:sldId id="1446" r:id="rId16"/>
    <p:sldId id="144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5.7" id="{B88C3E3C-1B12-49F1-99C4-7395BE77A1EF}">
          <p14:sldIdLst>
            <p14:sldId id="1450"/>
            <p14:sldId id="1438"/>
            <p14:sldId id="1439"/>
            <p14:sldId id="1440"/>
            <p14:sldId id="1437"/>
            <p14:sldId id="794"/>
            <p14:sldId id="1442"/>
            <p14:sldId id="1443"/>
            <p14:sldId id="1444"/>
            <p14:sldId id="1416"/>
            <p14:sldId id="1448"/>
            <p14:sldId id="1451"/>
            <p14:sldId id="1441"/>
            <p14:sldId id="1445"/>
            <p14:sldId id="1446"/>
            <p14:sldId id="14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4E86"/>
    <a:srgbClr val="1FA99A"/>
    <a:srgbClr val="F56F30"/>
    <a:srgbClr val="C39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0F1C7-DBAF-4CD4-97AD-47DCD8575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DCAB26-DF32-40C6-9425-4A457A5AF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5D1656-5259-4D8A-81BB-9E8D8D30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961A-9C81-4015-B4D4-71F6830212D9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0C13C-F7AE-42F3-A76B-351EFF2C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9D529-E587-48A4-9B2A-A199AE74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7A72-8BC2-46A6-AEA5-AADF58D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128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BF46F-B7CF-43F7-83BE-2ADB68F0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C722BB-8720-4CC4-90D2-12F7B7FA2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87D654-24CF-4FFD-A081-88137E65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961A-9C81-4015-B4D4-71F6830212D9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B234C-CF93-4D65-ACFD-74C81C82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72C4EB-CE00-4A22-80C6-E8986420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7A72-8BC2-46A6-AEA5-AADF58D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27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F9C161-999B-48E5-A8EF-32DE1E845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E23489-64E5-4A85-874E-7BDCB6B1F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65B563-311F-406E-AC5C-EB615AFC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961A-9C81-4015-B4D4-71F6830212D9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C41C91-A731-4F84-AC9D-492C65BCC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333153-8792-48B2-AA83-8A4D95C5F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7A72-8BC2-46A6-AEA5-AADF58D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80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F2A5D-ED89-48F4-B049-CD769FA4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955623-05E1-4E3E-8031-2B1E78696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391406-153F-4D99-BF97-82F324F18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961A-9C81-4015-B4D4-71F6830212D9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6181DD-E766-46F2-8DB7-142A9025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340526-041C-40EA-BB05-67AE4BB9E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7A72-8BC2-46A6-AEA5-AADF58D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040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C3AC7-5103-4B07-A46A-549D2A26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85A52C-218E-4C6D-B047-DA9AA946B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678BA6-FDF9-4A61-BDD6-272666C75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961A-9C81-4015-B4D4-71F6830212D9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44670D-3390-4B69-ABEB-51CE9A83D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D10772-7124-48A2-A080-E68B54B6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7A72-8BC2-46A6-AEA5-AADF58D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72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5C094-A84A-4B8B-987C-0BBAE5C0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6E45BF-D43B-42AD-90C1-DC0E63E72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B2F70C-6CD4-44ED-823A-CDF270EB1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6D0164-B43F-48F4-93AF-BD7D9188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961A-9C81-4015-B4D4-71F6830212D9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4087C9-4B78-48B3-BB6F-20109CA34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C1F2E8-349E-41DE-9469-CD7426835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7A72-8BC2-46A6-AEA5-AADF58D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534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07AFF-D413-4E49-9092-1EFF72888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5913A7-99B9-4251-8637-8FD72A51D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90FD55-D92E-4492-9E8C-F74014EA1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A78FCD-6993-49A1-A22B-249E0850A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F2245A-D5FD-4EEB-B95E-2F5F9BCD5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4D1FA7-9296-4837-87C3-A8FEE5718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961A-9C81-4015-B4D4-71F6830212D9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9672D2-BF1C-4948-951C-7DBE7D4A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FCC262-90A1-4AD7-9EB1-8F57E1E43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7A72-8BC2-46A6-AEA5-AADF58D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268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06256-CDA5-4596-9CD4-226411B1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8515AE-0D2E-4515-8F37-03CEA0F18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961A-9C81-4015-B4D4-71F6830212D9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DADCD2-E6C4-42E4-BF9A-64DC9F16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D81DA0-DDC3-422D-B361-BCBA7399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7A72-8BC2-46A6-AEA5-AADF58D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94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C80DF7-37A9-4A2D-BEE9-9646E145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961A-9C81-4015-B4D4-71F6830212D9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C04A910-77F2-454F-98CD-83D038D17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2935C7-138D-4DF9-8AED-A2A65250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7A72-8BC2-46A6-AEA5-AADF58D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921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6B29-2992-4C75-BE8D-ACBFD6FD7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29BE37-71DB-48E4-8BF1-AA3B12B26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8483FC-3D4E-413C-9384-AC3DECB3F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3F828B-17FF-43BD-BE8F-F955FC65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961A-9C81-4015-B4D4-71F6830212D9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847B5-9F4A-4F77-BAFD-3330E1D9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EF6F32-4775-4F35-97E0-7272C8A76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7A72-8BC2-46A6-AEA5-AADF58D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92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FDEB6-593A-40DB-AFB5-CFD561DE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CF074E-AC32-4AC5-B752-C0F66CC9A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94A519-E9E0-4E5C-B51C-2742359AF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64EA9D-41F8-49FE-B762-E04C19D36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961A-9C81-4015-B4D4-71F6830212D9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40B06-54B2-4985-9366-4228E647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76CBE8-F8A5-4CA3-8352-C3A120F0A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7A72-8BC2-46A6-AEA5-AADF58D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77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321CF-A528-4DEC-B530-06131705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09D14C-7445-45FD-BB1C-71D0DE35F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456B4E-357B-4206-B734-E4A340C6A9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961A-9C81-4015-B4D4-71F6830212D9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B7256F-982A-421E-AE4C-BA54FD2C2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7C7DE9-FFDF-420C-91A7-95E45A02D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27A72-8BC2-46A6-AEA5-AADF58D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2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hyperlink" Target="https://student.vznaniya.ru/home/assessment/245963?slug=SW87ck5T&amp;onlypreview=true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resource/23074956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resource/23075107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wordwall.net/resource/23072100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vk.com/englishtutorforteens" TargetMode="External"/><Relationship Id="rId7" Type="http://schemas.openxmlformats.org/officeDocument/2006/relationships/hyperlink" Target="https://wordwall.net/resource/2307241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wordwall.net/resource/2289652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hyperlink" Target="https://vk.com/englishtutorforteens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1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51CEF1C-F483-445D-AA3E-272F42A026C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87C84620-A15F-43A6-8527-BF7D2524AF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9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>
              <a:hlinkClick r:id="rId3"/>
              <a:extLst>
                <a:ext uri="{FF2B5EF4-FFF2-40B4-BE49-F238E27FC236}">
                  <a16:creationId xmlns:a16="http://schemas.microsoft.com/office/drawing/2014/main" id="{D378576E-C8A3-4B54-9A8F-E055C040BBC2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IrinaPapakhinac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CC8C9B-9C1B-44C1-8CBB-EFAD79242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271" y="959641"/>
            <a:ext cx="1432151" cy="909930"/>
          </a:xfrm>
          <a:prstGeom prst="rect">
            <a:avLst/>
          </a:prstGeom>
          <a:ln w="28575">
            <a:solidFill>
              <a:srgbClr val="1FA9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5419C6-3EFB-4841-ABC0-D7BED3706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335" y="2168253"/>
            <a:ext cx="3048022" cy="499180"/>
          </a:xfrm>
          <a:prstGeom prst="rect">
            <a:avLst/>
          </a:prstGeom>
          <a:ln w="28575">
            <a:solidFill>
              <a:srgbClr val="1FA9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3722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3087FCD-9E31-4390-9013-C63AA7FDA612}"/>
              </a:ext>
            </a:extLst>
          </p:cNvPr>
          <p:cNvGrpSpPr/>
          <p:nvPr/>
        </p:nvGrpSpPr>
        <p:grpSpPr>
          <a:xfrm>
            <a:off x="0" y="0"/>
            <a:ext cx="12192000" cy="6910405"/>
            <a:chOff x="0" y="0"/>
            <a:chExt cx="12192000" cy="6842165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7E39A195-947B-4162-B1FF-21A45FE62E4C}"/>
                </a:ext>
              </a:extLst>
            </p:cNvPr>
            <p:cNvGrpSpPr/>
            <p:nvPr/>
          </p:nvGrpSpPr>
          <p:grpSpPr>
            <a:xfrm>
              <a:off x="0" y="0"/>
              <a:ext cx="12192000" cy="6842165"/>
              <a:chOff x="0" y="0"/>
              <a:chExt cx="12192000" cy="6842165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4738114C-D585-46E4-A6AB-69B0FEEF64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99"/>
              <a:stretch/>
            </p:blipFill>
            <p:spPr bwMode="auto">
              <a:xfrm>
                <a:off x="0" y="0"/>
                <a:ext cx="12192000" cy="6842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Прямоугольник 21">
                <a:hlinkClick r:id="rId3"/>
                <a:extLst>
                  <a:ext uri="{FF2B5EF4-FFF2-40B4-BE49-F238E27FC236}">
                    <a16:creationId xmlns:a16="http://schemas.microsoft.com/office/drawing/2014/main" id="{90083877-BD06-46C8-A1AB-CFD98D9EC50F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2077CBD7-88ED-4042-8CBC-D37F4B3786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64128" y="107990"/>
              <a:ext cx="11863744" cy="664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85A7E21A-FB39-43F5-8A8A-F5C1F6112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250" t="3292" r="4663" b="3703"/>
          <a:stretch/>
        </p:blipFill>
        <p:spPr bwMode="auto">
          <a:xfrm>
            <a:off x="2811438" y="1204900"/>
            <a:ext cx="6350614" cy="3154372"/>
          </a:xfrm>
          <a:prstGeom prst="rect">
            <a:avLst/>
          </a:prstGeom>
          <a:noFill/>
          <a:ln w="28575">
            <a:solidFill>
              <a:srgbClr val="1FA99A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49D387-777F-41B3-B801-EED4EBBD00A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46" r="121" b="655"/>
          <a:stretch>
            <a:fillRect/>
          </a:stretch>
        </p:blipFill>
        <p:spPr>
          <a:xfrm>
            <a:off x="2397383" y="4070450"/>
            <a:ext cx="7178724" cy="1525494"/>
          </a:xfrm>
          <a:custGeom>
            <a:avLst/>
            <a:gdLst>
              <a:gd name="connsiteX0" fmla="*/ 6866533 w 7347399"/>
              <a:gd name="connsiteY0" fmla="*/ 0 h 1561338"/>
              <a:gd name="connsiteX1" fmla="*/ 7304986 w 7347399"/>
              <a:gd name="connsiteY1" fmla="*/ 0 h 1561338"/>
              <a:gd name="connsiteX2" fmla="*/ 7347399 w 7347399"/>
              <a:gd name="connsiteY2" fmla="*/ 1327630 h 1561338"/>
              <a:gd name="connsiteX3" fmla="*/ 24293 w 7347399"/>
              <a:gd name="connsiteY3" fmla="*/ 1561338 h 1561338"/>
              <a:gd name="connsiteX4" fmla="*/ 0 w 7347399"/>
              <a:gd name="connsiteY4" fmla="*/ 250910 h 156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7399" h="1561338">
                <a:moveTo>
                  <a:pt x="6866533" y="0"/>
                </a:moveTo>
                <a:lnTo>
                  <a:pt x="7304986" y="0"/>
                </a:lnTo>
                <a:lnTo>
                  <a:pt x="7347399" y="1327630"/>
                </a:lnTo>
                <a:lnTo>
                  <a:pt x="24293" y="1561338"/>
                </a:lnTo>
                <a:lnTo>
                  <a:pt x="0" y="250910"/>
                </a:lnTo>
                <a:close/>
              </a:path>
            </a:pathLst>
          </a:custGeom>
          <a:ln w="28575">
            <a:solidFill>
              <a:srgbClr val="1FA9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5AB93D5-EFD5-4AE7-A33A-D8A2873728DF}"/>
              </a:ext>
            </a:extLst>
          </p:cNvPr>
          <p:cNvSpPr/>
          <p:nvPr/>
        </p:nvSpPr>
        <p:spPr>
          <a:xfrm rot="21380191">
            <a:off x="4105770" y="4302272"/>
            <a:ext cx="591544" cy="241255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EE50926-81D9-435A-99C6-FC3DE35E511E}"/>
              </a:ext>
            </a:extLst>
          </p:cNvPr>
          <p:cNvSpPr/>
          <p:nvPr/>
        </p:nvSpPr>
        <p:spPr>
          <a:xfrm rot="21357367">
            <a:off x="3193422" y="4606936"/>
            <a:ext cx="686943" cy="173651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1BF90CA-8840-4397-8E92-52D042828C47}"/>
              </a:ext>
            </a:extLst>
          </p:cNvPr>
          <p:cNvSpPr/>
          <p:nvPr/>
        </p:nvSpPr>
        <p:spPr>
          <a:xfrm rot="21357367">
            <a:off x="3581549" y="4808211"/>
            <a:ext cx="618385" cy="224139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CDFEC00-34DF-4975-97CE-0BF9050D22E8}"/>
              </a:ext>
            </a:extLst>
          </p:cNvPr>
          <p:cNvSpPr/>
          <p:nvPr/>
        </p:nvSpPr>
        <p:spPr>
          <a:xfrm rot="21357367">
            <a:off x="4516854" y="4976918"/>
            <a:ext cx="1119942" cy="173774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4B88450-EACC-402E-8C86-303D686A0AE2}"/>
              </a:ext>
            </a:extLst>
          </p:cNvPr>
          <p:cNvSpPr/>
          <p:nvPr/>
        </p:nvSpPr>
        <p:spPr>
          <a:xfrm rot="21357367">
            <a:off x="3194759" y="5249538"/>
            <a:ext cx="810384" cy="215924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8847B56-D56F-4F4E-A3F0-F3C0D62AE9CF}"/>
              </a:ext>
            </a:extLst>
          </p:cNvPr>
          <p:cNvSpPr/>
          <p:nvPr/>
        </p:nvSpPr>
        <p:spPr>
          <a:xfrm rot="21357367">
            <a:off x="6874576" y="4221407"/>
            <a:ext cx="516834" cy="216411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164E9D1-D768-4DFD-94AF-18D4B1BC4C6D}"/>
              </a:ext>
            </a:extLst>
          </p:cNvPr>
          <p:cNvSpPr/>
          <p:nvPr/>
        </p:nvSpPr>
        <p:spPr>
          <a:xfrm rot="21357367">
            <a:off x="7513441" y="4428999"/>
            <a:ext cx="352861" cy="216411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279E279-073D-46E7-8A2A-6AEFA63B6A01}"/>
              </a:ext>
            </a:extLst>
          </p:cNvPr>
          <p:cNvSpPr/>
          <p:nvPr/>
        </p:nvSpPr>
        <p:spPr>
          <a:xfrm rot="21357367">
            <a:off x="7162059" y="4883272"/>
            <a:ext cx="775662" cy="216411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17E32C9-D9DA-4582-930A-A19E95ECB982}"/>
              </a:ext>
            </a:extLst>
          </p:cNvPr>
          <p:cNvSpPr/>
          <p:nvPr/>
        </p:nvSpPr>
        <p:spPr>
          <a:xfrm rot="21357367">
            <a:off x="7746673" y="5053599"/>
            <a:ext cx="783840" cy="244438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AE7F406B-D042-48AA-82B6-A6782BC0697F}"/>
              </a:ext>
            </a:extLst>
          </p:cNvPr>
          <p:cNvSpPr/>
          <p:nvPr/>
        </p:nvSpPr>
        <p:spPr>
          <a:xfrm rot="21357367">
            <a:off x="8197260" y="4397853"/>
            <a:ext cx="976545" cy="241417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016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5D0C5E6-2605-4B80-A732-D032512DCEF1}"/>
              </a:ext>
            </a:extLst>
          </p:cNvPr>
          <p:cNvGrpSpPr/>
          <p:nvPr/>
        </p:nvGrpSpPr>
        <p:grpSpPr>
          <a:xfrm>
            <a:off x="0" y="0"/>
            <a:ext cx="12192000" cy="6910405"/>
            <a:chOff x="0" y="0"/>
            <a:chExt cx="12192000" cy="6842165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494067E8-646B-4576-B800-6C1834422BC1}"/>
                </a:ext>
              </a:extLst>
            </p:cNvPr>
            <p:cNvGrpSpPr/>
            <p:nvPr/>
          </p:nvGrpSpPr>
          <p:grpSpPr>
            <a:xfrm>
              <a:off x="0" y="0"/>
              <a:ext cx="12192000" cy="6842165"/>
              <a:chOff x="0" y="0"/>
              <a:chExt cx="12192000" cy="6842165"/>
            </a:xfrm>
          </p:grpSpPr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4B2A54BC-CD44-43AE-A169-F853969FC9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99"/>
              <a:stretch/>
            </p:blipFill>
            <p:spPr bwMode="auto">
              <a:xfrm>
                <a:off x="0" y="0"/>
                <a:ext cx="12192000" cy="6842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Прямоугольник 10">
                <a:hlinkClick r:id="rId3"/>
                <a:extLst>
                  <a:ext uri="{FF2B5EF4-FFF2-40B4-BE49-F238E27FC236}">
                    <a16:creationId xmlns:a16="http://schemas.microsoft.com/office/drawing/2014/main" id="{92FE4A80-427C-404F-9520-2F85C5E6BE3B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0B3301F2-D27C-4C68-AE7D-B737939D9C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64128" y="107990"/>
              <a:ext cx="11863744" cy="664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>
            <a:hlinkClick r:id="rId5"/>
            <a:extLst>
              <a:ext uri="{FF2B5EF4-FFF2-40B4-BE49-F238E27FC236}">
                <a16:creationId xmlns:a16="http://schemas.microsoft.com/office/drawing/2014/main" id="{85D9E29C-5F14-4F2A-A91A-AEF3AB458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589" y="1851687"/>
            <a:ext cx="4888822" cy="3585136"/>
          </a:xfrm>
          <a:prstGeom prst="rect">
            <a:avLst/>
          </a:prstGeom>
          <a:ln w="28575">
            <a:solidFill>
              <a:srgbClr val="1FA9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2C35DF-4965-4843-A59F-15ABC5969B4D}"/>
              </a:ext>
            </a:extLst>
          </p:cNvPr>
          <p:cNvSpPr/>
          <p:nvPr/>
        </p:nvSpPr>
        <p:spPr>
          <a:xfrm>
            <a:off x="4292461" y="1189165"/>
            <a:ext cx="3607078" cy="369332"/>
          </a:xfrm>
          <a:prstGeom prst="rect">
            <a:avLst/>
          </a:prstGeom>
          <a:solidFill>
            <a:schemeClr val="bg1"/>
          </a:solidFill>
          <a:ln>
            <a:solidFill>
              <a:srgbClr val="1FA99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Put the dialogue in the correct order.</a:t>
            </a:r>
          </a:p>
        </p:txBody>
      </p:sp>
    </p:spTree>
    <p:extLst>
      <p:ext uri="{BB962C8B-B14F-4D97-AF65-F5344CB8AC3E}">
        <p14:creationId xmlns:p14="http://schemas.microsoft.com/office/powerpoint/2010/main" val="320500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1E81B5F-4BFF-4E08-8089-7EEB6720FED6}"/>
              </a:ext>
            </a:extLst>
          </p:cNvPr>
          <p:cNvGrpSpPr/>
          <p:nvPr/>
        </p:nvGrpSpPr>
        <p:grpSpPr>
          <a:xfrm>
            <a:off x="0" y="0"/>
            <a:ext cx="12192000" cy="6910405"/>
            <a:chOff x="0" y="0"/>
            <a:chExt cx="12192000" cy="68421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559ABE07-F552-4F99-AE54-A063131BC0B4}"/>
                </a:ext>
              </a:extLst>
            </p:cNvPr>
            <p:cNvGrpSpPr/>
            <p:nvPr/>
          </p:nvGrpSpPr>
          <p:grpSpPr>
            <a:xfrm>
              <a:off x="0" y="0"/>
              <a:ext cx="12192000" cy="6842165"/>
              <a:chOff x="0" y="0"/>
              <a:chExt cx="12192000" cy="6842165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044E759C-5C42-4488-A3E1-186510A22A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99"/>
              <a:stretch/>
            </p:blipFill>
            <p:spPr bwMode="auto">
              <a:xfrm>
                <a:off x="0" y="0"/>
                <a:ext cx="12192000" cy="6842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>
                <a:hlinkClick r:id="rId3"/>
                <a:extLst>
                  <a:ext uri="{FF2B5EF4-FFF2-40B4-BE49-F238E27FC236}">
                    <a16:creationId xmlns:a16="http://schemas.microsoft.com/office/drawing/2014/main" id="{00660CBE-D5FC-4DC2-BC8B-FCAE7095143D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8556E983-1B58-40D2-8D01-5F319DDA18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64128" y="107990"/>
              <a:ext cx="11863744" cy="664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74E424-EE77-4376-AB6B-67B04DAFA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160" y="609600"/>
            <a:ext cx="39243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89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9FB5544-967B-4D9D-B585-9C721A212A6F}"/>
              </a:ext>
            </a:extLst>
          </p:cNvPr>
          <p:cNvGrpSpPr/>
          <p:nvPr/>
        </p:nvGrpSpPr>
        <p:grpSpPr>
          <a:xfrm>
            <a:off x="0" y="0"/>
            <a:ext cx="12192000" cy="6910405"/>
            <a:chOff x="0" y="0"/>
            <a:chExt cx="12192000" cy="684216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87B78AF2-E007-4720-82E0-60747A8E2266}"/>
                </a:ext>
              </a:extLst>
            </p:cNvPr>
            <p:cNvGrpSpPr/>
            <p:nvPr/>
          </p:nvGrpSpPr>
          <p:grpSpPr>
            <a:xfrm>
              <a:off x="0" y="0"/>
              <a:ext cx="12192000" cy="6842165"/>
              <a:chOff x="0" y="0"/>
              <a:chExt cx="12192000" cy="6842165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486A767B-3130-4CF6-B7FE-5136594AB2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99"/>
              <a:stretch/>
            </p:blipFill>
            <p:spPr bwMode="auto">
              <a:xfrm>
                <a:off x="0" y="0"/>
                <a:ext cx="12192000" cy="6842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Прямоугольник 7">
                <a:hlinkClick r:id="rId3"/>
                <a:extLst>
                  <a:ext uri="{FF2B5EF4-FFF2-40B4-BE49-F238E27FC236}">
                    <a16:creationId xmlns:a16="http://schemas.microsoft.com/office/drawing/2014/main" id="{0A7764D0-1874-4D06-8B7D-03729EC20265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24FDF853-5C8B-400F-B231-CE897F0405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64128" y="107990"/>
              <a:ext cx="11863744" cy="664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3CDDF19-F3BA-4757-A351-0CA784C0BE2E}"/>
              </a:ext>
            </a:extLst>
          </p:cNvPr>
          <p:cNvGrpSpPr/>
          <p:nvPr/>
        </p:nvGrpSpPr>
        <p:grpSpPr>
          <a:xfrm>
            <a:off x="2128837" y="829535"/>
            <a:ext cx="7934325" cy="5267325"/>
            <a:chOff x="2128837" y="829535"/>
            <a:chExt cx="7934325" cy="526732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8A37F7F-ABF1-4B83-959D-CBBDFF792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8837" y="829535"/>
              <a:ext cx="7934325" cy="5267325"/>
            </a:xfrm>
            <a:prstGeom prst="rect">
              <a:avLst/>
            </a:prstGeom>
            <a:ln w="28575">
              <a:solidFill>
                <a:srgbClr val="1FA99A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1D9A9CF6-3EDA-4DDE-A3A9-475A6BD3641C}"/>
                </a:ext>
              </a:extLst>
            </p:cNvPr>
            <p:cNvSpPr/>
            <p:nvPr/>
          </p:nvSpPr>
          <p:spPr>
            <a:xfrm>
              <a:off x="2128837" y="838860"/>
              <a:ext cx="3698757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FA99A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i="1" dirty="0">
                <a:ln w="0"/>
              </a:endParaRPr>
            </a:p>
            <a:p>
              <a:pPr algn="ctr"/>
              <a:r>
                <a:rPr lang="en-US" i="1" dirty="0">
                  <a:ln w="0"/>
                </a:rPr>
                <a:t>Guess the words.</a:t>
              </a:r>
            </a:p>
            <a:p>
              <a:pPr algn="ctr"/>
              <a:r>
                <a:rPr lang="en-US" i="1" dirty="0">
                  <a:ln w="0"/>
                </a:rPr>
                <a:t>                                        </a:t>
              </a:r>
            </a:p>
          </p:txBody>
        </p:sp>
      </p:grp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D341C05-A732-4F77-A8DA-B663CBAFBC9E}"/>
              </a:ext>
            </a:extLst>
          </p:cNvPr>
          <p:cNvSpPr/>
          <p:nvPr/>
        </p:nvSpPr>
        <p:spPr>
          <a:xfrm>
            <a:off x="3860965" y="2168590"/>
            <a:ext cx="1162119" cy="884353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A15BFC1-427E-4717-B6E4-E5661EFE401C}"/>
              </a:ext>
            </a:extLst>
          </p:cNvPr>
          <p:cNvSpPr/>
          <p:nvPr/>
        </p:nvSpPr>
        <p:spPr>
          <a:xfrm>
            <a:off x="4873439" y="2966169"/>
            <a:ext cx="680992" cy="1121028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4E51223-C220-4B89-A9A6-D9E56E3D377D}"/>
              </a:ext>
            </a:extLst>
          </p:cNvPr>
          <p:cNvSpPr/>
          <p:nvPr/>
        </p:nvSpPr>
        <p:spPr>
          <a:xfrm>
            <a:off x="4458851" y="4803190"/>
            <a:ext cx="680992" cy="778743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521143C-D8B4-43D1-8715-6281FCD76C6E}"/>
              </a:ext>
            </a:extLst>
          </p:cNvPr>
          <p:cNvSpPr/>
          <p:nvPr/>
        </p:nvSpPr>
        <p:spPr>
          <a:xfrm>
            <a:off x="6248982" y="829535"/>
            <a:ext cx="820558" cy="1040208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A0360AA-CE71-47CE-B098-8E00825CEB95}"/>
              </a:ext>
            </a:extLst>
          </p:cNvPr>
          <p:cNvSpPr/>
          <p:nvPr/>
        </p:nvSpPr>
        <p:spPr>
          <a:xfrm>
            <a:off x="6592287" y="1978810"/>
            <a:ext cx="954506" cy="778743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7FAFCE88-0E16-41FE-8408-DA4F359F456F}"/>
              </a:ext>
            </a:extLst>
          </p:cNvPr>
          <p:cNvSpPr/>
          <p:nvPr/>
        </p:nvSpPr>
        <p:spPr>
          <a:xfrm>
            <a:off x="8367980" y="2187426"/>
            <a:ext cx="680992" cy="1019798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CF4912B1-10F4-456F-B27F-10F5037969E2}"/>
              </a:ext>
            </a:extLst>
          </p:cNvPr>
          <p:cNvSpPr/>
          <p:nvPr/>
        </p:nvSpPr>
        <p:spPr>
          <a:xfrm>
            <a:off x="9214288" y="2966169"/>
            <a:ext cx="848874" cy="778743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1A09286-5395-49FF-9D63-CC518BD10B44}"/>
              </a:ext>
            </a:extLst>
          </p:cNvPr>
          <p:cNvSpPr/>
          <p:nvPr/>
        </p:nvSpPr>
        <p:spPr>
          <a:xfrm>
            <a:off x="5568698" y="4024447"/>
            <a:ext cx="680992" cy="778743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09CDFD82-EAB5-4216-9BD6-FB264CD5F0D4}"/>
              </a:ext>
            </a:extLst>
          </p:cNvPr>
          <p:cNvSpPr/>
          <p:nvPr/>
        </p:nvSpPr>
        <p:spPr>
          <a:xfrm>
            <a:off x="6780175" y="3515455"/>
            <a:ext cx="1518858" cy="778743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B8F03453-DC08-4FC6-A6B9-EBB8F60D80B1}"/>
              </a:ext>
            </a:extLst>
          </p:cNvPr>
          <p:cNvSpPr/>
          <p:nvPr/>
        </p:nvSpPr>
        <p:spPr>
          <a:xfrm>
            <a:off x="8299033" y="4954486"/>
            <a:ext cx="1497724" cy="778743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BB231449-98E7-4031-90DB-8AE18F46F202}"/>
              </a:ext>
            </a:extLst>
          </p:cNvPr>
          <p:cNvSpPr/>
          <p:nvPr/>
        </p:nvSpPr>
        <p:spPr>
          <a:xfrm>
            <a:off x="8272445" y="4416798"/>
            <a:ext cx="653191" cy="693073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276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6BF3B76-B417-4DDB-BEE0-AF4A7C7E73D2}"/>
              </a:ext>
            </a:extLst>
          </p:cNvPr>
          <p:cNvGrpSpPr/>
          <p:nvPr/>
        </p:nvGrpSpPr>
        <p:grpSpPr>
          <a:xfrm>
            <a:off x="0" y="0"/>
            <a:ext cx="12192000" cy="6910405"/>
            <a:chOff x="0" y="0"/>
            <a:chExt cx="12192000" cy="684216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AB4011EB-097B-47B7-AFF2-D01B87846BD9}"/>
                </a:ext>
              </a:extLst>
            </p:cNvPr>
            <p:cNvGrpSpPr/>
            <p:nvPr/>
          </p:nvGrpSpPr>
          <p:grpSpPr>
            <a:xfrm>
              <a:off x="0" y="0"/>
              <a:ext cx="12192000" cy="6842165"/>
              <a:chOff x="0" y="0"/>
              <a:chExt cx="12192000" cy="6842165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293200E7-1624-475C-B727-D48FD09AC8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99"/>
              <a:stretch/>
            </p:blipFill>
            <p:spPr bwMode="auto">
              <a:xfrm>
                <a:off x="0" y="0"/>
                <a:ext cx="12192000" cy="6842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Прямоугольник 7">
                <a:hlinkClick r:id="rId3"/>
                <a:extLst>
                  <a:ext uri="{FF2B5EF4-FFF2-40B4-BE49-F238E27FC236}">
                    <a16:creationId xmlns:a16="http://schemas.microsoft.com/office/drawing/2014/main" id="{7CC15DC6-CD69-4DAD-9BF6-CD711744628E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C3F85539-15C2-4F6D-85D6-D38FFE0CDC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64128" y="107990"/>
              <a:ext cx="11863744" cy="664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D95021-B0F5-454A-9EC6-9E9BE230A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518" y="1122102"/>
            <a:ext cx="5562600" cy="4286250"/>
          </a:xfrm>
          <a:prstGeom prst="rect">
            <a:avLst/>
          </a:prstGeom>
          <a:ln w="28575">
            <a:solidFill>
              <a:srgbClr val="1FA9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A20805F-B4D5-4097-A9E7-C80D8A012138}"/>
              </a:ext>
            </a:extLst>
          </p:cNvPr>
          <p:cNvSpPr/>
          <p:nvPr/>
        </p:nvSpPr>
        <p:spPr>
          <a:xfrm>
            <a:off x="3743603" y="2127785"/>
            <a:ext cx="42130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My mother can make great cupcakes.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C141B17-02BB-41AD-B09A-CCFFABA16BA4}"/>
              </a:ext>
            </a:extLst>
          </p:cNvPr>
          <p:cNvSpPr/>
          <p:nvPr/>
        </p:nvSpPr>
        <p:spPr>
          <a:xfrm>
            <a:off x="3743603" y="2829483"/>
            <a:ext cx="42130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 can fix the television.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2C38906-EE05-4917-95F3-4E2BF22BFAEF}"/>
              </a:ext>
            </a:extLst>
          </p:cNvPr>
          <p:cNvSpPr/>
          <p:nvPr/>
        </p:nvSpPr>
        <p:spPr>
          <a:xfrm>
            <a:off x="3745874" y="3467545"/>
            <a:ext cx="51863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Clara and her best friend can’t speak English.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4301DD3-F25A-4030-88C2-62341937F06A}"/>
              </a:ext>
            </a:extLst>
          </p:cNvPr>
          <p:cNvSpPr/>
          <p:nvPr/>
        </p:nvSpPr>
        <p:spPr>
          <a:xfrm>
            <a:off x="3677636" y="4136283"/>
            <a:ext cx="55625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 err="1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Superdug</a:t>
            </a:r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can’t do clever things with computers.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5A2438D-0359-49B4-9350-49F04772CC87}"/>
              </a:ext>
            </a:extLst>
          </p:cNvPr>
          <p:cNvSpPr/>
          <p:nvPr/>
        </p:nvSpPr>
        <p:spPr>
          <a:xfrm>
            <a:off x="3896003" y="4818675"/>
            <a:ext cx="42130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My brother and I can play the piano.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3235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C2275C1-3055-4185-A6CD-B4762A9B9E75}"/>
              </a:ext>
            </a:extLst>
          </p:cNvPr>
          <p:cNvGrpSpPr/>
          <p:nvPr/>
        </p:nvGrpSpPr>
        <p:grpSpPr>
          <a:xfrm>
            <a:off x="0" y="0"/>
            <a:ext cx="12192000" cy="6910405"/>
            <a:chOff x="0" y="0"/>
            <a:chExt cx="12192000" cy="684216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5369E27F-88EC-4DCE-B279-98F074397BE0}"/>
                </a:ext>
              </a:extLst>
            </p:cNvPr>
            <p:cNvGrpSpPr/>
            <p:nvPr/>
          </p:nvGrpSpPr>
          <p:grpSpPr>
            <a:xfrm>
              <a:off x="0" y="0"/>
              <a:ext cx="12192000" cy="6842165"/>
              <a:chOff x="0" y="0"/>
              <a:chExt cx="12192000" cy="6842165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2E76FE21-98C0-4BBF-92D0-C4177BB060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99"/>
              <a:stretch/>
            </p:blipFill>
            <p:spPr bwMode="auto">
              <a:xfrm>
                <a:off x="0" y="0"/>
                <a:ext cx="12192000" cy="6842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Прямоугольник 7">
                <a:hlinkClick r:id="rId3"/>
                <a:extLst>
                  <a:ext uri="{FF2B5EF4-FFF2-40B4-BE49-F238E27FC236}">
                    <a16:creationId xmlns:a16="http://schemas.microsoft.com/office/drawing/2014/main" id="{0D69D46D-AAF7-469E-9EFB-5FCAB3D2B8A3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F0031644-5144-443E-AAC5-C4A8C2A28B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64128" y="107990"/>
              <a:ext cx="11863744" cy="664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CC78CB-0B18-43DC-939B-235E645E5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226" y="1095091"/>
            <a:ext cx="5581650" cy="4476750"/>
          </a:xfrm>
          <a:prstGeom prst="rect">
            <a:avLst/>
          </a:prstGeom>
          <a:ln w="28575">
            <a:solidFill>
              <a:srgbClr val="1FA9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4290789-4A41-4D94-9014-80DA34524789}"/>
              </a:ext>
            </a:extLst>
          </p:cNvPr>
          <p:cNvSpPr/>
          <p:nvPr/>
        </p:nvSpPr>
        <p:spPr>
          <a:xfrm>
            <a:off x="1437136" y="2359798"/>
            <a:ext cx="42130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Can Jack and I go home?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23A428D-165A-4BE3-ADEF-F062269899F1}"/>
              </a:ext>
            </a:extLst>
          </p:cNvPr>
          <p:cNvSpPr/>
          <p:nvPr/>
        </p:nvSpPr>
        <p:spPr>
          <a:xfrm>
            <a:off x="1371170" y="3071756"/>
            <a:ext cx="42130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Can your dad fix this camera?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4F56B6-99B7-45A9-8AB1-4D06AA31CD4A}"/>
              </a:ext>
            </a:extLst>
          </p:cNvPr>
          <p:cNvSpPr/>
          <p:nvPr/>
        </p:nvSpPr>
        <p:spPr>
          <a:xfrm>
            <a:off x="1423485" y="3710930"/>
            <a:ext cx="42130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What can you mum do?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7BF9BA0-1137-4847-A0FD-AEBEF4D93374}"/>
              </a:ext>
            </a:extLst>
          </p:cNvPr>
          <p:cNvSpPr/>
          <p:nvPr/>
        </p:nvSpPr>
        <p:spPr>
          <a:xfrm>
            <a:off x="1396186" y="4352372"/>
            <a:ext cx="44587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Can the students read difficult words?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CCA6947-DE61-4180-87A1-6B7EB49F89FA}"/>
              </a:ext>
            </a:extLst>
          </p:cNvPr>
          <p:cNvSpPr/>
          <p:nvPr/>
        </p:nvSpPr>
        <p:spPr>
          <a:xfrm>
            <a:off x="1355243" y="4993820"/>
            <a:ext cx="42130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Can Betty’s dog run fast?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pic>
        <p:nvPicPr>
          <p:cNvPr id="15" name="Рисунок 14">
            <a:hlinkClick r:id="rId6"/>
            <a:extLst>
              <a:ext uri="{FF2B5EF4-FFF2-40B4-BE49-F238E27FC236}">
                <a16:creationId xmlns:a16="http://schemas.microsoft.com/office/drawing/2014/main" id="{930FFEA0-F2F4-481F-9577-6B44A38741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8516" y="4449170"/>
            <a:ext cx="4334157" cy="1122671"/>
          </a:xfrm>
          <a:prstGeom prst="rect">
            <a:avLst/>
          </a:prstGeom>
          <a:ln>
            <a:solidFill>
              <a:srgbClr val="AD4E8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701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384159E-8E61-4DA1-B18A-2580C9C59CC5}"/>
              </a:ext>
            </a:extLst>
          </p:cNvPr>
          <p:cNvGrpSpPr/>
          <p:nvPr/>
        </p:nvGrpSpPr>
        <p:grpSpPr>
          <a:xfrm>
            <a:off x="0" y="0"/>
            <a:ext cx="12192000" cy="6910405"/>
            <a:chOff x="0" y="0"/>
            <a:chExt cx="12192000" cy="684216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645E3292-0EBA-41A3-849F-36617A4A3569}"/>
                </a:ext>
              </a:extLst>
            </p:cNvPr>
            <p:cNvGrpSpPr/>
            <p:nvPr/>
          </p:nvGrpSpPr>
          <p:grpSpPr>
            <a:xfrm>
              <a:off x="0" y="0"/>
              <a:ext cx="12192000" cy="6842165"/>
              <a:chOff x="0" y="0"/>
              <a:chExt cx="12192000" cy="6842165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3A6F2D4F-9849-4FC0-A165-726CEB1808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99"/>
              <a:stretch/>
            </p:blipFill>
            <p:spPr bwMode="auto">
              <a:xfrm>
                <a:off x="0" y="0"/>
                <a:ext cx="12192000" cy="6842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Прямоугольник 7">
                <a:hlinkClick r:id="rId3"/>
                <a:extLst>
                  <a:ext uri="{FF2B5EF4-FFF2-40B4-BE49-F238E27FC236}">
                    <a16:creationId xmlns:a16="http://schemas.microsoft.com/office/drawing/2014/main" id="{72212D6F-028D-4BA4-A1B7-A46459EFE857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2D71F1A6-8125-4038-A63B-729EA7E6D8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64128" y="107990"/>
              <a:ext cx="11863744" cy="664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F8E4D8-B065-4775-BE60-7FB30D431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643" y="1021528"/>
            <a:ext cx="5619750" cy="2714625"/>
          </a:xfrm>
          <a:prstGeom prst="rect">
            <a:avLst/>
          </a:prstGeom>
          <a:ln w="28575">
            <a:solidFill>
              <a:srgbClr val="1FA9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AF3212D-A675-4738-A8D4-278D5A8252EF}"/>
              </a:ext>
            </a:extLst>
          </p:cNvPr>
          <p:cNvSpPr/>
          <p:nvPr/>
        </p:nvSpPr>
        <p:spPr>
          <a:xfrm>
            <a:off x="7178022" y="1664480"/>
            <a:ext cx="30550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No, they can’t.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A753A21-0609-489A-BA5F-D9C51148ADD6}"/>
              </a:ext>
            </a:extLst>
          </p:cNvPr>
          <p:cNvSpPr/>
          <p:nvPr/>
        </p:nvSpPr>
        <p:spPr>
          <a:xfrm>
            <a:off x="7195967" y="2060262"/>
            <a:ext cx="30550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Yes, he can.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2474696-73A6-46E3-9D84-674DC3FE5B8F}"/>
              </a:ext>
            </a:extLst>
          </p:cNvPr>
          <p:cNvSpPr/>
          <p:nvPr/>
        </p:nvSpPr>
        <p:spPr>
          <a:xfrm>
            <a:off x="7182323" y="2415105"/>
            <a:ext cx="30550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No, it can’t.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395AFC5-DEE3-4AC0-8A04-CD89CCE8B342}"/>
              </a:ext>
            </a:extLst>
          </p:cNvPr>
          <p:cNvSpPr/>
          <p:nvPr/>
        </p:nvSpPr>
        <p:spPr>
          <a:xfrm>
            <a:off x="7168673" y="2756304"/>
            <a:ext cx="30550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Yes, you can.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7DBE13C-D2A2-4A53-993E-3D36AC4F0DAB}"/>
              </a:ext>
            </a:extLst>
          </p:cNvPr>
          <p:cNvSpPr/>
          <p:nvPr/>
        </p:nvSpPr>
        <p:spPr>
          <a:xfrm>
            <a:off x="7168674" y="3124794"/>
            <a:ext cx="30550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No, we can’t.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pic>
        <p:nvPicPr>
          <p:cNvPr id="15" name="Рисунок 14">
            <a:hlinkClick r:id="rId6"/>
            <a:extLst>
              <a:ext uri="{FF2B5EF4-FFF2-40B4-BE49-F238E27FC236}">
                <a16:creationId xmlns:a16="http://schemas.microsoft.com/office/drawing/2014/main" id="{73A450BF-027A-460F-96CE-5CF0670E5D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0175" y="3872892"/>
            <a:ext cx="4594686" cy="2513222"/>
          </a:xfrm>
          <a:prstGeom prst="rect">
            <a:avLst/>
          </a:prstGeom>
          <a:ln w="28575">
            <a:solidFill>
              <a:srgbClr val="AD4E8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2789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5228DF0-2FF5-4617-9392-A9128BAD744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EA5106E4-57E3-46C8-BEE2-A3A8541FB1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9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>
              <a:hlinkClick r:id="rId3"/>
              <a:extLst>
                <a:ext uri="{FF2B5EF4-FFF2-40B4-BE49-F238E27FC236}">
                  <a16:creationId xmlns:a16="http://schemas.microsoft.com/office/drawing/2014/main" id="{62D9DB93-99E4-448C-B4DB-6DB5BCB46D5C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IrinaPapakhinac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AF1A38CA-86E0-4669-9744-0E77269A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3" b="92286" l="10000" r="90000">
                        <a14:foregroundMark x1="38333" y1="9714" x2="61000" y2="10214"/>
                        <a14:foregroundMark x1="27111" y1="91571" x2="37222" y2="9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4" y="147708"/>
            <a:ext cx="4182412" cy="650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FC442-5917-4A11-8210-F6A50EAC0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68" b="89728" l="7174" r="91957">
                        <a14:foregroundMark x1="12391" y1="14397" x2="37283" y2="13230"/>
                        <a14:foregroundMark x1="37283" y1="13230" x2="52174" y2="15409"/>
                        <a14:foregroundMark x1="8913" y1="18288" x2="16957" y2="61323"/>
                        <a14:foregroundMark x1="22391" y1="84903" x2="61522" y2="87626"/>
                        <a14:foregroundMark x1="61522" y1="87626" x2="74130" y2="87315"/>
                        <a14:foregroundMark x1="74130" y1="87315" x2="81087" y2="80233"/>
                        <a14:foregroundMark x1="81087" y1="80233" x2="81087" y2="57432"/>
                        <a14:foregroundMark x1="91413" y1="40233" x2="87935" y2="43268"/>
                        <a14:foregroundMark x1="82826" y1="46770" x2="82826" y2="49261"/>
                        <a14:foregroundMark x1="91957" y1="39144" x2="91957" y2="39144"/>
                        <a14:foregroundMark x1="33804" y1="16809" x2="53587" y2="18677"/>
                        <a14:foregroundMark x1="9783" y1="23969" x2="8913" y2="41245"/>
                        <a14:foregroundMark x1="7174" y1="43502" x2="8587" y2="65603"/>
                        <a14:foregroundMark x1="56522" y1="15175" x2="59674" y2="14553"/>
                        <a14:foregroundMark x1="53043" y1="14553" x2="60435" y2="14786"/>
                        <a14:foregroundMark x1="41848" y1="8171" x2="46739" y2="8638"/>
                        <a14:foregroundMark x1="41848" y1="5136" x2="41848" y2="5136"/>
                        <a14:foregroundMark x1="41848" y1="4747" x2="41848" y2="4747"/>
                        <a14:foregroundMark x1="41848" y1="4747" x2="41848" y2="4747"/>
                        <a14:foregroundMark x1="45543" y1="4125" x2="48152" y2="6381"/>
                        <a14:foregroundMark x1="45543" y1="4125" x2="48152" y2="5370"/>
                        <a14:foregroundMark x1="44674" y1="3268" x2="48478" y2="5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37"/>
          <a:stretch/>
        </p:blipFill>
        <p:spPr bwMode="auto">
          <a:xfrm>
            <a:off x="5337292" y="-1041074"/>
            <a:ext cx="6493638" cy="800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5B372B4-112E-4662-AE7D-105FB5D70785}"/>
              </a:ext>
            </a:extLst>
          </p:cNvPr>
          <p:cNvSpPr/>
          <p:nvPr/>
        </p:nvSpPr>
        <p:spPr>
          <a:xfrm>
            <a:off x="5895532" y="839130"/>
            <a:ext cx="4440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 1. What can we read?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FBAC5A-29FF-4481-8C2E-11E4822C7950}"/>
              </a:ext>
            </a:extLst>
          </p:cNvPr>
          <p:cNvSpPr/>
          <p:nvPr/>
        </p:nvSpPr>
        <p:spPr>
          <a:xfrm>
            <a:off x="5895532" y="1576022"/>
            <a:ext cx="4440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2. What can we cook?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34CE873-EBBB-4FA6-A42F-F325A5568DFC}"/>
              </a:ext>
            </a:extLst>
          </p:cNvPr>
          <p:cNvSpPr/>
          <p:nvPr/>
        </p:nvSpPr>
        <p:spPr>
          <a:xfrm>
            <a:off x="5895532" y="2312914"/>
            <a:ext cx="4440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3. What can we fix?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DB77BA8-6B91-40AB-A514-736CA0DB1821}"/>
              </a:ext>
            </a:extLst>
          </p:cNvPr>
          <p:cNvSpPr/>
          <p:nvPr/>
        </p:nvSpPr>
        <p:spPr>
          <a:xfrm>
            <a:off x="5895532" y="3049806"/>
            <a:ext cx="4440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4. What can we play?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9AF781-B3CF-4133-A29C-F82E84E22453}"/>
              </a:ext>
            </a:extLst>
          </p:cNvPr>
          <p:cNvSpPr/>
          <p:nvPr/>
        </p:nvSpPr>
        <p:spPr>
          <a:xfrm>
            <a:off x="5895532" y="3786698"/>
            <a:ext cx="4440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5. Where can we skateboard?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3D63FB9-8F19-4202-8EC8-FA1AC15E5776}"/>
              </a:ext>
            </a:extLst>
          </p:cNvPr>
          <p:cNvSpPr/>
          <p:nvPr/>
        </p:nvSpPr>
        <p:spPr>
          <a:xfrm>
            <a:off x="5895532" y="4523592"/>
            <a:ext cx="4440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6. Where can we swim?</a:t>
            </a:r>
          </a:p>
        </p:txBody>
      </p:sp>
    </p:spTree>
    <p:extLst>
      <p:ext uri="{BB962C8B-B14F-4D97-AF65-F5344CB8AC3E}">
        <p14:creationId xmlns:p14="http://schemas.microsoft.com/office/powerpoint/2010/main" val="788995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5004DF7-F2EB-4D57-8B8E-DE7F10145D9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42165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1F1936D5-E221-429C-A8D4-2714F88A6DCD}"/>
                </a:ext>
              </a:extLst>
            </p:cNvPr>
            <p:cNvGrpSpPr/>
            <p:nvPr/>
          </p:nvGrpSpPr>
          <p:grpSpPr>
            <a:xfrm>
              <a:off x="0" y="0"/>
              <a:ext cx="12192000" cy="6842165"/>
              <a:chOff x="0" y="0"/>
              <a:chExt cx="12192000" cy="6842165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7C8789B3-5A88-45AF-9A71-AA2B948373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99"/>
              <a:stretch/>
            </p:blipFill>
            <p:spPr bwMode="auto">
              <a:xfrm>
                <a:off x="0" y="0"/>
                <a:ext cx="12192000" cy="6842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>
                <a:hlinkClick r:id="rId3"/>
                <a:extLst>
                  <a:ext uri="{FF2B5EF4-FFF2-40B4-BE49-F238E27FC236}">
                    <a16:creationId xmlns:a16="http://schemas.microsoft.com/office/drawing/2014/main" id="{D88D13EE-5140-432D-9ADA-6759FE083409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55C71F36-256C-483B-94E5-8D2A09F691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64128" y="107990"/>
              <a:ext cx="11863744" cy="664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hlinkClick r:id="rId5"/>
            <a:extLst>
              <a:ext uri="{FF2B5EF4-FFF2-40B4-BE49-F238E27FC236}">
                <a16:creationId xmlns:a16="http://schemas.microsoft.com/office/drawing/2014/main" id="{D23138DD-4232-4FD6-B447-F174FA4AA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3673" y="1783137"/>
            <a:ext cx="7296364" cy="3291725"/>
          </a:xfrm>
          <a:prstGeom prst="rect">
            <a:avLst/>
          </a:prstGeom>
          <a:ln w="28575">
            <a:solidFill>
              <a:srgbClr val="1FA9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2826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6480050-C1B9-4A97-8F42-9A78C97D5F7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42165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1B5F0EE5-DE0E-4AE6-B7A3-62851FCEC0D5}"/>
                </a:ext>
              </a:extLst>
            </p:cNvPr>
            <p:cNvGrpSpPr/>
            <p:nvPr/>
          </p:nvGrpSpPr>
          <p:grpSpPr>
            <a:xfrm>
              <a:off x="0" y="0"/>
              <a:ext cx="12192000" cy="6842165"/>
              <a:chOff x="0" y="0"/>
              <a:chExt cx="12192000" cy="6842165"/>
            </a:xfrm>
          </p:grpSpPr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BEE25815-7ED0-443F-AC7C-8BBCA1C520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99"/>
              <a:stretch/>
            </p:blipFill>
            <p:spPr bwMode="auto">
              <a:xfrm>
                <a:off x="0" y="0"/>
                <a:ext cx="12192000" cy="6842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Прямоугольник 15">
                <a:hlinkClick r:id="rId3"/>
                <a:extLst>
                  <a:ext uri="{FF2B5EF4-FFF2-40B4-BE49-F238E27FC236}">
                    <a16:creationId xmlns:a16="http://schemas.microsoft.com/office/drawing/2014/main" id="{96DB887F-7B74-4FBB-9115-D43D89E3B02B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868EBE0E-ABD4-464B-8D52-BC91BA7670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64128" y="107990"/>
              <a:ext cx="11863744" cy="664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DFB289-9E46-48AC-859B-92591B0E88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4606"/>
          <a:stretch/>
        </p:blipFill>
        <p:spPr>
          <a:xfrm>
            <a:off x="1957173" y="3644392"/>
            <a:ext cx="3914076" cy="1638300"/>
          </a:xfrm>
          <a:prstGeom prst="rect">
            <a:avLst/>
          </a:prstGeom>
          <a:ln w="28575">
            <a:solidFill>
              <a:srgbClr val="1FA9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B6C375-B828-4A35-9CBA-9FD85625F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0483" y="1125935"/>
            <a:ext cx="4771034" cy="375344"/>
          </a:xfrm>
          <a:prstGeom prst="rect">
            <a:avLst/>
          </a:prstGeom>
          <a:ln w="19050">
            <a:solidFill>
              <a:srgbClr val="1FA9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0E7FF9-1C92-4129-96A5-337FE60212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9603" y="1806541"/>
            <a:ext cx="3052794" cy="341980"/>
          </a:xfrm>
          <a:prstGeom prst="rect">
            <a:avLst/>
          </a:prstGeom>
          <a:ln w="19050">
            <a:solidFill>
              <a:srgbClr val="1FA9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6AC3D62-80D0-41C4-8A16-A86596C1BA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022"/>
          <a:stretch/>
        </p:blipFill>
        <p:spPr>
          <a:xfrm>
            <a:off x="6413066" y="3644392"/>
            <a:ext cx="3536340" cy="1638300"/>
          </a:xfrm>
          <a:prstGeom prst="rect">
            <a:avLst/>
          </a:prstGeom>
          <a:ln w="28575">
            <a:solidFill>
              <a:srgbClr val="1FA9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disappears">
            <a:extLst>
              <a:ext uri="{FF2B5EF4-FFF2-40B4-BE49-F238E27FC236}">
                <a16:creationId xmlns:a16="http://schemas.microsoft.com/office/drawing/2014/main" id="{1F157B5C-67CB-40D7-8426-C35F622A6AEE}"/>
              </a:ext>
            </a:extLst>
          </p:cNvPr>
          <p:cNvSpPr/>
          <p:nvPr/>
        </p:nvSpPr>
        <p:spPr>
          <a:xfrm>
            <a:off x="5490898" y="2641639"/>
            <a:ext cx="922168" cy="394259"/>
          </a:xfrm>
          <a:prstGeom prst="rect">
            <a:avLst/>
          </a:prstGeom>
          <a:ln w="38100">
            <a:solidFill>
              <a:srgbClr val="AD4E8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cook</a:t>
            </a:r>
            <a:endParaRPr lang="ru-RU" sz="2400" dirty="0"/>
          </a:p>
        </p:txBody>
      </p:sp>
      <p:sp>
        <p:nvSpPr>
          <p:cNvPr id="11" name="bike">
            <a:extLst>
              <a:ext uri="{FF2B5EF4-FFF2-40B4-BE49-F238E27FC236}">
                <a16:creationId xmlns:a16="http://schemas.microsoft.com/office/drawing/2014/main" id="{06764136-4E00-4379-87A3-DB9EC32C967F}"/>
              </a:ext>
            </a:extLst>
          </p:cNvPr>
          <p:cNvSpPr/>
          <p:nvPr/>
        </p:nvSpPr>
        <p:spPr>
          <a:xfrm>
            <a:off x="7865320" y="2641639"/>
            <a:ext cx="1104707" cy="394259"/>
          </a:xfrm>
          <a:prstGeom prst="rect">
            <a:avLst/>
          </a:prstGeom>
          <a:ln w="38100">
            <a:solidFill>
              <a:srgbClr val="AD4E8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climb</a:t>
            </a:r>
            <a:endParaRPr lang="ru-RU" sz="2400" dirty="0"/>
          </a:p>
        </p:txBody>
      </p:sp>
      <p:sp>
        <p:nvSpPr>
          <p:cNvPr id="18" name="bike">
            <a:extLst>
              <a:ext uri="{FF2B5EF4-FFF2-40B4-BE49-F238E27FC236}">
                <a16:creationId xmlns:a16="http://schemas.microsoft.com/office/drawing/2014/main" id="{BF79C159-D7F8-4EB5-AA46-5B7FC7C1E801}"/>
              </a:ext>
            </a:extLst>
          </p:cNvPr>
          <p:cNvSpPr/>
          <p:nvPr/>
        </p:nvSpPr>
        <p:spPr>
          <a:xfrm>
            <a:off x="1746726" y="2641639"/>
            <a:ext cx="1104707" cy="394259"/>
          </a:xfrm>
          <a:prstGeom prst="rect">
            <a:avLst/>
          </a:prstGeom>
          <a:ln w="38100">
            <a:solidFill>
              <a:srgbClr val="AD4E8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read</a:t>
            </a:r>
            <a:endParaRPr lang="ru-RU" sz="2400" dirty="0"/>
          </a:p>
        </p:txBody>
      </p:sp>
      <p:sp>
        <p:nvSpPr>
          <p:cNvPr id="19" name="bike">
            <a:extLst>
              <a:ext uri="{FF2B5EF4-FFF2-40B4-BE49-F238E27FC236}">
                <a16:creationId xmlns:a16="http://schemas.microsoft.com/office/drawing/2014/main" id="{83D1E55E-60CD-4B02-B17A-B609CCFFEB55}"/>
              </a:ext>
            </a:extLst>
          </p:cNvPr>
          <p:cNvSpPr/>
          <p:nvPr/>
        </p:nvSpPr>
        <p:spPr>
          <a:xfrm>
            <a:off x="9235070" y="2641639"/>
            <a:ext cx="922168" cy="394259"/>
          </a:xfrm>
          <a:prstGeom prst="rect">
            <a:avLst/>
          </a:prstGeom>
          <a:ln w="38100">
            <a:solidFill>
              <a:srgbClr val="AD4E8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ride</a:t>
            </a:r>
            <a:endParaRPr lang="ru-RU" sz="2400" dirty="0"/>
          </a:p>
        </p:txBody>
      </p:sp>
      <p:sp>
        <p:nvSpPr>
          <p:cNvPr id="20" name="bike">
            <a:extLst>
              <a:ext uri="{FF2B5EF4-FFF2-40B4-BE49-F238E27FC236}">
                <a16:creationId xmlns:a16="http://schemas.microsoft.com/office/drawing/2014/main" id="{33BA4753-0061-4763-A91C-73ACB1336677}"/>
              </a:ext>
            </a:extLst>
          </p:cNvPr>
          <p:cNvSpPr/>
          <p:nvPr/>
        </p:nvSpPr>
        <p:spPr>
          <a:xfrm>
            <a:off x="6678109" y="2641639"/>
            <a:ext cx="922168" cy="394259"/>
          </a:xfrm>
          <a:prstGeom prst="rect">
            <a:avLst/>
          </a:prstGeom>
          <a:ln w="38100">
            <a:solidFill>
              <a:srgbClr val="AD4E8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sing</a:t>
            </a:r>
            <a:endParaRPr lang="ru-RU" sz="2400" dirty="0"/>
          </a:p>
        </p:txBody>
      </p:sp>
      <p:sp>
        <p:nvSpPr>
          <p:cNvPr id="21" name="bike">
            <a:extLst>
              <a:ext uri="{FF2B5EF4-FFF2-40B4-BE49-F238E27FC236}">
                <a16:creationId xmlns:a16="http://schemas.microsoft.com/office/drawing/2014/main" id="{8ED7961F-5C21-497C-B59F-5A124A7A28A4}"/>
              </a:ext>
            </a:extLst>
          </p:cNvPr>
          <p:cNvSpPr/>
          <p:nvPr/>
        </p:nvSpPr>
        <p:spPr>
          <a:xfrm>
            <a:off x="3116476" y="2641639"/>
            <a:ext cx="922168" cy="394259"/>
          </a:xfrm>
          <a:prstGeom prst="rect">
            <a:avLst/>
          </a:prstGeom>
          <a:ln w="38100">
            <a:solidFill>
              <a:srgbClr val="AD4E8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work</a:t>
            </a:r>
            <a:endParaRPr lang="ru-RU" sz="2400" dirty="0"/>
          </a:p>
        </p:txBody>
      </p:sp>
      <p:sp>
        <p:nvSpPr>
          <p:cNvPr id="22" name="bike">
            <a:extLst>
              <a:ext uri="{FF2B5EF4-FFF2-40B4-BE49-F238E27FC236}">
                <a16:creationId xmlns:a16="http://schemas.microsoft.com/office/drawing/2014/main" id="{B99C5B95-E987-41FE-81AA-2EDB89138AE4}"/>
              </a:ext>
            </a:extLst>
          </p:cNvPr>
          <p:cNvSpPr/>
          <p:nvPr/>
        </p:nvSpPr>
        <p:spPr>
          <a:xfrm>
            <a:off x="4303687" y="2641639"/>
            <a:ext cx="922168" cy="394259"/>
          </a:xfrm>
          <a:prstGeom prst="rect">
            <a:avLst/>
          </a:prstGeom>
          <a:ln w="38100">
            <a:solidFill>
              <a:srgbClr val="AD4E8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write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3110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-0.04987 0.161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8972 0.228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15 0.226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0513 0.3018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0.05951 0.1638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1125 0.299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6FA66F5-4820-4D04-BBB7-21A2A153835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42165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DE3D16E2-333A-4F80-B73F-B6EA7A33D118}"/>
                </a:ext>
              </a:extLst>
            </p:cNvPr>
            <p:cNvGrpSpPr/>
            <p:nvPr/>
          </p:nvGrpSpPr>
          <p:grpSpPr>
            <a:xfrm>
              <a:off x="0" y="0"/>
              <a:ext cx="12192000" cy="6842165"/>
              <a:chOff x="0" y="0"/>
              <a:chExt cx="12192000" cy="6842165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D38527D1-F728-4D1C-8D06-FE88817A5C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99"/>
              <a:stretch/>
            </p:blipFill>
            <p:spPr bwMode="auto">
              <a:xfrm>
                <a:off x="0" y="0"/>
                <a:ext cx="12192000" cy="6842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Прямоугольник 8">
                <a:hlinkClick r:id="rId3"/>
                <a:extLst>
                  <a:ext uri="{FF2B5EF4-FFF2-40B4-BE49-F238E27FC236}">
                    <a16:creationId xmlns:a16="http://schemas.microsoft.com/office/drawing/2014/main" id="{3A6411BE-5D99-4D61-92B8-91A45B94D2E3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73D8E555-646B-4F1F-81D4-4F7AFB14D8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64128" y="107990"/>
              <a:ext cx="11863744" cy="664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>
            <a:hlinkClick r:id="rId5"/>
            <a:extLst>
              <a:ext uri="{FF2B5EF4-FFF2-40B4-BE49-F238E27FC236}">
                <a16:creationId xmlns:a16="http://schemas.microsoft.com/office/drawing/2014/main" id="{0306C84E-9169-492D-AE1F-343E012DD5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7379" y="854604"/>
            <a:ext cx="3757242" cy="1893109"/>
          </a:xfrm>
          <a:prstGeom prst="rect">
            <a:avLst/>
          </a:prstGeom>
          <a:ln w="28575">
            <a:solidFill>
              <a:srgbClr val="1FA9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hlinkClick r:id="rId7"/>
            <a:extLst>
              <a:ext uri="{FF2B5EF4-FFF2-40B4-BE49-F238E27FC236}">
                <a16:creationId xmlns:a16="http://schemas.microsoft.com/office/drawing/2014/main" id="{41F7D2E5-6D1C-4EC1-8EE9-DBE4F55BB2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8650" y="3132590"/>
            <a:ext cx="6254700" cy="2625148"/>
          </a:xfrm>
          <a:prstGeom prst="rect">
            <a:avLst/>
          </a:prstGeom>
          <a:ln w="28575">
            <a:solidFill>
              <a:srgbClr val="1FA9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463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0A17C523-22E8-492C-B493-108F4232F78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42165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8808FE19-71BC-4E94-A3D0-636C63E642BB}"/>
                </a:ext>
              </a:extLst>
            </p:cNvPr>
            <p:cNvGrpSpPr/>
            <p:nvPr/>
          </p:nvGrpSpPr>
          <p:grpSpPr>
            <a:xfrm>
              <a:off x="0" y="0"/>
              <a:ext cx="12192000" cy="6842165"/>
              <a:chOff x="0" y="0"/>
              <a:chExt cx="12192000" cy="6842165"/>
            </a:xfrm>
          </p:grpSpPr>
          <p:pic>
            <p:nvPicPr>
              <p:cNvPr id="63" name="Picture 2">
                <a:extLst>
                  <a:ext uri="{FF2B5EF4-FFF2-40B4-BE49-F238E27FC236}">
                    <a16:creationId xmlns:a16="http://schemas.microsoft.com/office/drawing/2014/main" id="{B8FC70DB-C655-4997-B2AE-02D979A03D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99"/>
              <a:stretch/>
            </p:blipFill>
            <p:spPr bwMode="auto">
              <a:xfrm>
                <a:off x="0" y="0"/>
                <a:ext cx="12192000" cy="6842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" name="Прямоугольник 63">
                <a:hlinkClick r:id="rId3"/>
                <a:extLst>
                  <a:ext uri="{FF2B5EF4-FFF2-40B4-BE49-F238E27FC236}">
                    <a16:creationId xmlns:a16="http://schemas.microsoft.com/office/drawing/2014/main" id="{CB989492-E6C3-4F82-AB21-08DF5C1163A0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62" name="Picture 4">
              <a:extLst>
                <a:ext uri="{FF2B5EF4-FFF2-40B4-BE49-F238E27FC236}">
                  <a16:creationId xmlns:a16="http://schemas.microsoft.com/office/drawing/2014/main" id="{48B34706-7C9F-4F96-BC88-7ED9B010A1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64128" y="107990"/>
              <a:ext cx="11863744" cy="664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08501BC4-B0EA-45E9-9976-08B979C38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643615"/>
              </p:ext>
            </p:extLst>
          </p:nvPr>
        </p:nvGraphicFramePr>
        <p:xfrm>
          <a:off x="2033840" y="1742411"/>
          <a:ext cx="7440846" cy="437413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80282">
                  <a:extLst>
                    <a:ext uri="{9D8B030D-6E8A-4147-A177-3AD203B41FA5}">
                      <a16:colId xmlns:a16="http://schemas.microsoft.com/office/drawing/2014/main" val="2301975376"/>
                    </a:ext>
                  </a:extLst>
                </a:gridCol>
                <a:gridCol w="2480282">
                  <a:extLst>
                    <a:ext uri="{9D8B030D-6E8A-4147-A177-3AD203B41FA5}">
                      <a16:colId xmlns:a16="http://schemas.microsoft.com/office/drawing/2014/main" val="2004941265"/>
                    </a:ext>
                  </a:extLst>
                </a:gridCol>
                <a:gridCol w="2480282">
                  <a:extLst>
                    <a:ext uri="{9D8B030D-6E8A-4147-A177-3AD203B41FA5}">
                      <a16:colId xmlns:a16="http://schemas.microsoft.com/office/drawing/2014/main" val="367025424"/>
                    </a:ext>
                  </a:extLst>
                </a:gridCol>
              </a:tblGrid>
              <a:tr h="1404757">
                <a:tc>
                  <a:txBody>
                    <a:bodyPr/>
                    <a:lstStyle/>
                    <a:p>
                      <a:endParaRPr lang="ru-RU" sz="1200" dirty="0">
                        <a:ln w="76200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n w="76200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n w="76200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693230163"/>
                  </a:ext>
                </a:extLst>
              </a:tr>
              <a:tr h="1484687">
                <a:tc>
                  <a:txBody>
                    <a:bodyPr/>
                    <a:lstStyle/>
                    <a:p>
                      <a:endParaRPr lang="ru-RU" sz="1200" dirty="0">
                        <a:ln w="76200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n w="76200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n w="76200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87764574"/>
                  </a:ext>
                </a:extLst>
              </a:tr>
              <a:tr h="1484687">
                <a:tc>
                  <a:txBody>
                    <a:bodyPr/>
                    <a:lstStyle/>
                    <a:p>
                      <a:endParaRPr lang="ru-RU" sz="1200">
                        <a:ln w="76200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n w="76200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n w="76200"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618492937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E87F8E-E5FA-4197-BD1C-FB49E70C891B}"/>
              </a:ext>
            </a:extLst>
          </p:cNvPr>
          <p:cNvSpPr/>
          <p:nvPr/>
        </p:nvSpPr>
        <p:spPr>
          <a:xfrm>
            <a:off x="3544676" y="663786"/>
            <a:ext cx="4613370" cy="80258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sentences with these verbs.</a:t>
            </a:r>
          </a:p>
          <a:p>
            <a:pPr algn="ctr"/>
            <a:r>
              <a:rPr lang="en-US" sz="2400" i="1" dirty="0">
                <a:ln w="0"/>
              </a:rPr>
              <a:t>ex: We can make cupcakes at home.</a:t>
            </a:r>
            <a:endParaRPr lang="ru-RU" sz="2400" i="1" dirty="0">
              <a:ln w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B070404-DD41-44FA-A00D-E0D7C8652B99}"/>
              </a:ext>
            </a:extLst>
          </p:cNvPr>
          <p:cNvSpPr/>
          <p:nvPr/>
        </p:nvSpPr>
        <p:spPr>
          <a:xfrm>
            <a:off x="7955202" y="2506130"/>
            <a:ext cx="599129" cy="617920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</a:rPr>
              <a:t>fix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2CA32B4-AD4E-4F17-BD35-CA0445594F26}"/>
              </a:ext>
            </a:extLst>
          </p:cNvPr>
          <p:cNvSpPr/>
          <p:nvPr/>
        </p:nvSpPr>
        <p:spPr>
          <a:xfrm>
            <a:off x="4644619" y="2506130"/>
            <a:ext cx="2330574" cy="6179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3305" tIns="31652" rIns="63305" bIns="31652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</a:rPr>
              <a:t>climb</a:t>
            </a:r>
            <a:endParaRPr lang="ru-RU" sz="3600" b="1" dirty="0">
              <a:ln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0D9F02-4540-4AC8-9C3B-10D1F601FCA7}"/>
              </a:ext>
            </a:extLst>
          </p:cNvPr>
          <p:cNvSpPr/>
          <p:nvPr/>
        </p:nvSpPr>
        <p:spPr>
          <a:xfrm>
            <a:off x="2316137" y="2506130"/>
            <a:ext cx="2159562" cy="6179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3305" tIns="31652" rIns="63305" bIns="31652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</a:rPr>
              <a:t>make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AFF5A8-55F1-496A-B5B8-242264006E4A}"/>
              </a:ext>
            </a:extLst>
          </p:cNvPr>
          <p:cNvSpPr/>
          <p:nvPr/>
        </p:nvSpPr>
        <p:spPr>
          <a:xfrm>
            <a:off x="7688422" y="5483595"/>
            <a:ext cx="1037712" cy="617920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</a:rPr>
              <a:t>cook</a:t>
            </a:r>
            <a:endParaRPr lang="ru-RU" sz="3600" b="1" dirty="0">
              <a:ln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B44E7D-C8EF-4DC4-9B11-07AD5E69ADEC}"/>
              </a:ext>
            </a:extLst>
          </p:cNvPr>
          <p:cNvSpPr/>
          <p:nvPr/>
        </p:nvSpPr>
        <p:spPr>
          <a:xfrm>
            <a:off x="5423406" y="5483595"/>
            <a:ext cx="886067" cy="617920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</a:rPr>
              <a:t>ride</a:t>
            </a:r>
            <a:endParaRPr lang="ru-RU" sz="3600" b="1" dirty="0">
              <a:ln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A0109B-F3FC-4A0C-AC89-E3C14AD336EF}"/>
              </a:ext>
            </a:extLst>
          </p:cNvPr>
          <p:cNvSpPr/>
          <p:nvPr/>
        </p:nvSpPr>
        <p:spPr>
          <a:xfrm>
            <a:off x="2792392" y="5483595"/>
            <a:ext cx="1098369" cy="617920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</a:rPr>
              <a:t>draw</a:t>
            </a:r>
            <a:endParaRPr lang="ru-RU" sz="3600" b="1" dirty="0">
              <a:ln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B67DE1-0A71-46CF-A68A-0AB7CC38BEE6}"/>
              </a:ext>
            </a:extLst>
          </p:cNvPr>
          <p:cNvSpPr/>
          <p:nvPr/>
        </p:nvSpPr>
        <p:spPr>
          <a:xfrm>
            <a:off x="7770400" y="4012083"/>
            <a:ext cx="1143509" cy="617920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</a:rPr>
              <a:t>swim</a:t>
            </a:r>
            <a:endParaRPr lang="ru-RU" sz="3600" b="1" dirty="0">
              <a:ln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76B503D-46AE-494F-9306-D45EEC1B6710}"/>
              </a:ext>
            </a:extLst>
          </p:cNvPr>
          <p:cNvSpPr/>
          <p:nvPr/>
        </p:nvSpPr>
        <p:spPr>
          <a:xfrm>
            <a:off x="5350877" y="4012083"/>
            <a:ext cx="927425" cy="617920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</a:rPr>
              <a:t>play</a:t>
            </a:r>
            <a:endParaRPr lang="ru-RU" sz="3600" b="1" dirty="0">
              <a:ln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4548E36-E8E7-4118-BAEB-60CA9D706EA1}"/>
              </a:ext>
            </a:extLst>
          </p:cNvPr>
          <p:cNvSpPr/>
          <p:nvPr/>
        </p:nvSpPr>
        <p:spPr>
          <a:xfrm>
            <a:off x="2844231" y="4012083"/>
            <a:ext cx="994687" cy="617920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</a:rPr>
              <a:t>read</a:t>
            </a:r>
            <a:endParaRPr lang="ru-RU" sz="3600" b="1" dirty="0">
              <a:ln/>
            </a:endParaRPr>
          </a:p>
        </p:txBody>
      </p:sp>
      <p:pic>
        <p:nvPicPr>
          <p:cNvPr id="1036" name="cross big">
            <a:extLst>
              <a:ext uri="{FF2B5EF4-FFF2-40B4-BE49-F238E27FC236}">
                <a16:creationId xmlns:a16="http://schemas.microsoft.com/office/drawing/2014/main" id="{386B0F70-1567-42B9-8D1B-2C3C9E937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7" b="4352"/>
          <a:stretch/>
        </p:blipFill>
        <p:spPr bwMode="auto">
          <a:xfrm>
            <a:off x="2679938" y="1798035"/>
            <a:ext cx="1375244" cy="133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naught big">
            <a:extLst>
              <a:ext uri="{FF2B5EF4-FFF2-40B4-BE49-F238E27FC236}">
                <a16:creationId xmlns:a16="http://schemas.microsoft.com/office/drawing/2014/main" id="{0ACE10B1-AB97-47CD-A869-48997BA0D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b="-2247"/>
          <a:stretch/>
        </p:blipFill>
        <p:spPr bwMode="auto">
          <a:xfrm>
            <a:off x="2705898" y="1853720"/>
            <a:ext cx="1220945" cy="123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cross small">
            <a:extLst>
              <a:ext uri="{FF2B5EF4-FFF2-40B4-BE49-F238E27FC236}">
                <a16:creationId xmlns:a16="http://schemas.microsoft.com/office/drawing/2014/main" id="{46F8A1B1-4982-494E-B771-A31B3B52A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7" b="4352"/>
          <a:stretch/>
        </p:blipFill>
        <p:spPr bwMode="auto">
          <a:xfrm>
            <a:off x="2062065" y="1794951"/>
            <a:ext cx="448953" cy="43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cross big">
            <a:extLst>
              <a:ext uri="{FF2B5EF4-FFF2-40B4-BE49-F238E27FC236}">
                <a16:creationId xmlns:a16="http://schemas.microsoft.com/office/drawing/2014/main" id="{94BE73BA-9B3F-494F-9542-DB12549C4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7" b="4352"/>
          <a:stretch/>
        </p:blipFill>
        <p:spPr bwMode="auto">
          <a:xfrm>
            <a:off x="5312153" y="1835293"/>
            <a:ext cx="1375244" cy="133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cross small">
            <a:extLst>
              <a:ext uri="{FF2B5EF4-FFF2-40B4-BE49-F238E27FC236}">
                <a16:creationId xmlns:a16="http://schemas.microsoft.com/office/drawing/2014/main" id="{9E26E3F1-ED98-49ED-A56C-22152EF41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7" b="4352"/>
          <a:stretch/>
        </p:blipFill>
        <p:spPr bwMode="auto">
          <a:xfrm>
            <a:off x="4694281" y="1832209"/>
            <a:ext cx="448953" cy="43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cross big">
            <a:extLst>
              <a:ext uri="{FF2B5EF4-FFF2-40B4-BE49-F238E27FC236}">
                <a16:creationId xmlns:a16="http://schemas.microsoft.com/office/drawing/2014/main" id="{8F06A576-85FE-45F4-9348-6806C9FCE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7" b="4352"/>
          <a:stretch/>
        </p:blipFill>
        <p:spPr bwMode="auto">
          <a:xfrm>
            <a:off x="7713702" y="1794952"/>
            <a:ext cx="1375244" cy="133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cross small">
            <a:extLst>
              <a:ext uri="{FF2B5EF4-FFF2-40B4-BE49-F238E27FC236}">
                <a16:creationId xmlns:a16="http://schemas.microsoft.com/office/drawing/2014/main" id="{3DFE6660-6D34-475B-9E52-9A21B39A1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7" b="4352"/>
          <a:stretch/>
        </p:blipFill>
        <p:spPr bwMode="auto">
          <a:xfrm>
            <a:off x="7095829" y="1791868"/>
            <a:ext cx="448953" cy="43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cross big">
            <a:extLst>
              <a:ext uri="{FF2B5EF4-FFF2-40B4-BE49-F238E27FC236}">
                <a16:creationId xmlns:a16="http://schemas.microsoft.com/office/drawing/2014/main" id="{C123214C-B1D9-4B6C-A3B1-6A612D574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7" b="4352"/>
          <a:stretch/>
        </p:blipFill>
        <p:spPr bwMode="auto">
          <a:xfrm>
            <a:off x="7713702" y="4727074"/>
            <a:ext cx="1375244" cy="133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cross small">
            <a:extLst>
              <a:ext uri="{FF2B5EF4-FFF2-40B4-BE49-F238E27FC236}">
                <a16:creationId xmlns:a16="http://schemas.microsoft.com/office/drawing/2014/main" id="{6143E2CB-DC0D-4E55-BA1B-4086BAEE1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7" b="4352"/>
          <a:stretch/>
        </p:blipFill>
        <p:spPr bwMode="auto">
          <a:xfrm>
            <a:off x="7095829" y="4723990"/>
            <a:ext cx="448953" cy="43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cross big">
            <a:extLst>
              <a:ext uri="{FF2B5EF4-FFF2-40B4-BE49-F238E27FC236}">
                <a16:creationId xmlns:a16="http://schemas.microsoft.com/office/drawing/2014/main" id="{85B3B4A9-856F-4186-8ADE-001F3F767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7" b="4352"/>
          <a:stretch/>
        </p:blipFill>
        <p:spPr bwMode="auto">
          <a:xfrm>
            <a:off x="7705663" y="3267833"/>
            <a:ext cx="1375244" cy="133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cross small">
            <a:extLst>
              <a:ext uri="{FF2B5EF4-FFF2-40B4-BE49-F238E27FC236}">
                <a16:creationId xmlns:a16="http://schemas.microsoft.com/office/drawing/2014/main" id="{49BA89E7-A21B-4190-881B-996728FD9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7" b="4352"/>
          <a:stretch/>
        </p:blipFill>
        <p:spPr bwMode="auto">
          <a:xfrm>
            <a:off x="7087790" y="3264749"/>
            <a:ext cx="448953" cy="43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cross big">
            <a:extLst>
              <a:ext uri="{FF2B5EF4-FFF2-40B4-BE49-F238E27FC236}">
                <a16:creationId xmlns:a16="http://schemas.microsoft.com/office/drawing/2014/main" id="{EA2392A8-550F-471D-AC2E-4D90A577E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7" b="4352"/>
          <a:stretch/>
        </p:blipFill>
        <p:spPr bwMode="auto">
          <a:xfrm>
            <a:off x="5222939" y="4713446"/>
            <a:ext cx="1375244" cy="133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cross small">
            <a:extLst>
              <a:ext uri="{FF2B5EF4-FFF2-40B4-BE49-F238E27FC236}">
                <a16:creationId xmlns:a16="http://schemas.microsoft.com/office/drawing/2014/main" id="{1E276451-8619-44C2-AEFB-3FE8303F4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7" b="4352"/>
          <a:stretch/>
        </p:blipFill>
        <p:spPr bwMode="auto">
          <a:xfrm>
            <a:off x="4605066" y="4710362"/>
            <a:ext cx="448953" cy="43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cross big">
            <a:extLst>
              <a:ext uri="{FF2B5EF4-FFF2-40B4-BE49-F238E27FC236}">
                <a16:creationId xmlns:a16="http://schemas.microsoft.com/office/drawing/2014/main" id="{BDFDE868-3B04-4E28-AE37-CF16DC2E9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7" b="4352"/>
          <a:stretch/>
        </p:blipFill>
        <p:spPr bwMode="auto">
          <a:xfrm>
            <a:off x="5167503" y="3249654"/>
            <a:ext cx="1375244" cy="133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cross small">
            <a:extLst>
              <a:ext uri="{FF2B5EF4-FFF2-40B4-BE49-F238E27FC236}">
                <a16:creationId xmlns:a16="http://schemas.microsoft.com/office/drawing/2014/main" id="{43AC7434-229D-4EDC-826F-A840C2BD3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7" b="4352"/>
          <a:stretch/>
        </p:blipFill>
        <p:spPr bwMode="auto">
          <a:xfrm>
            <a:off x="4549630" y="3246570"/>
            <a:ext cx="448953" cy="43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cross big">
            <a:extLst>
              <a:ext uri="{FF2B5EF4-FFF2-40B4-BE49-F238E27FC236}">
                <a16:creationId xmlns:a16="http://schemas.microsoft.com/office/drawing/2014/main" id="{D3031F94-894B-4A70-885C-6DCA3A9B7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7" b="4352"/>
          <a:stretch/>
        </p:blipFill>
        <p:spPr bwMode="auto">
          <a:xfrm>
            <a:off x="2758327" y="4685011"/>
            <a:ext cx="1375244" cy="133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cross small">
            <a:extLst>
              <a:ext uri="{FF2B5EF4-FFF2-40B4-BE49-F238E27FC236}">
                <a16:creationId xmlns:a16="http://schemas.microsoft.com/office/drawing/2014/main" id="{8A9ABE39-FFD8-4952-A701-15D1D6FA4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7" b="4352"/>
          <a:stretch/>
        </p:blipFill>
        <p:spPr bwMode="auto">
          <a:xfrm>
            <a:off x="2140454" y="4681927"/>
            <a:ext cx="448953" cy="43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cross big">
            <a:extLst>
              <a:ext uri="{FF2B5EF4-FFF2-40B4-BE49-F238E27FC236}">
                <a16:creationId xmlns:a16="http://schemas.microsoft.com/office/drawing/2014/main" id="{B95E6518-2D32-4CF9-9B49-BC8BDB05E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7" b="4352"/>
          <a:stretch/>
        </p:blipFill>
        <p:spPr bwMode="auto">
          <a:xfrm>
            <a:off x="2731095" y="3236739"/>
            <a:ext cx="1375244" cy="133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cross small">
            <a:extLst>
              <a:ext uri="{FF2B5EF4-FFF2-40B4-BE49-F238E27FC236}">
                <a16:creationId xmlns:a16="http://schemas.microsoft.com/office/drawing/2014/main" id="{3CDDAC4B-1926-482B-A7AB-AAC83E9A3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7" b="4352"/>
          <a:stretch/>
        </p:blipFill>
        <p:spPr bwMode="auto">
          <a:xfrm>
            <a:off x="2113222" y="3233655"/>
            <a:ext cx="448953" cy="43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naught small">
            <a:extLst>
              <a:ext uri="{FF2B5EF4-FFF2-40B4-BE49-F238E27FC236}">
                <a16:creationId xmlns:a16="http://schemas.microsoft.com/office/drawing/2014/main" id="{BB4B9387-4129-479A-B2F9-2DD74E547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b="-2247"/>
          <a:stretch/>
        </p:blipFill>
        <p:spPr bwMode="auto">
          <a:xfrm>
            <a:off x="4032000" y="1804464"/>
            <a:ext cx="452205" cy="45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naught big">
            <a:extLst>
              <a:ext uri="{FF2B5EF4-FFF2-40B4-BE49-F238E27FC236}">
                <a16:creationId xmlns:a16="http://schemas.microsoft.com/office/drawing/2014/main" id="{078067E0-2147-413F-8B18-B454702E9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b="-2247"/>
          <a:stretch/>
        </p:blipFill>
        <p:spPr bwMode="auto">
          <a:xfrm>
            <a:off x="7677672" y="4796178"/>
            <a:ext cx="1231766" cy="12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naught small">
            <a:extLst>
              <a:ext uri="{FF2B5EF4-FFF2-40B4-BE49-F238E27FC236}">
                <a16:creationId xmlns:a16="http://schemas.microsoft.com/office/drawing/2014/main" id="{AF9D9787-C90A-4547-81B7-0D61F90F0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b="-2247"/>
          <a:stretch/>
        </p:blipFill>
        <p:spPr bwMode="auto">
          <a:xfrm>
            <a:off x="8973964" y="4702982"/>
            <a:ext cx="452205" cy="45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naught big">
            <a:extLst>
              <a:ext uri="{FF2B5EF4-FFF2-40B4-BE49-F238E27FC236}">
                <a16:creationId xmlns:a16="http://schemas.microsoft.com/office/drawing/2014/main" id="{7C7E966C-B6EA-4908-A317-28097C7FE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b="-2247"/>
          <a:stretch/>
        </p:blipFill>
        <p:spPr bwMode="auto">
          <a:xfrm>
            <a:off x="5167502" y="4796178"/>
            <a:ext cx="1205531" cy="122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naught small">
            <a:extLst>
              <a:ext uri="{FF2B5EF4-FFF2-40B4-BE49-F238E27FC236}">
                <a16:creationId xmlns:a16="http://schemas.microsoft.com/office/drawing/2014/main" id="{0E73755F-4367-4195-9A72-1D53501C0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b="-2247"/>
          <a:stretch/>
        </p:blipFill>
        <p:spPr bwMode="auto">
          <a:xfrm>
            <a:off x="6463794" y="4702982"/>
            <a:ext cx="452205" cy="45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naught big">
            <a:extLst>
              <a:ext uri="{FF2B5EF4-FFF2-40B4-BE49-F238E27FC236}">
                <a16:creationId xmlns:a16="http://schemas.microsoft.com/office/drawing/2014/main" id="{542D8994-EF1E-432E-8340-3B49580FE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b="-2247"/>
          <a:stretch/>
        </p:blipFill>
        <p:spPr bwMode="auto">
          <a:xfrm>
            <a:off x="2644843" y="4751944"/>
            <a:ext cx="1220945" cy="123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naught small">
            <a:extLst>
              <a:ext uri="{FF2B5EF4-FFF2-40B4-BE49-F238E27FC236}">
                <a16:creationId xmlns:a16="http://schemas.microsoft.com/office/drawing/2014/main" id="{A597C88A-6CE9-4123-9375-166EFA9DD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b="-2247"/>
          <a:stretch/>
        </p:blipFill>
        <p:spPr bwMode="auto">
          <a:xfrm>
            <a:off x="3970945" y="4702688"/>
            <a:ext cx="452205" cy="45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naught big">
            <a:extLst>
              <a:ext uri="{FF2B5EF4-FFF2-40B4-BE49-F238E27FC236}">
                <a16:creationId xmlns:a16="http://schemas.microsoft.com/office/drawing/2014/main" id="{C7E2E406-FCDE-47A2-AB12-0AD961A39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b="-2247"/>
          <a:stretch/>
        </p:blipFill>
        <p:spPr bwMode="auto">
          <a:xfrm>
            <a:off x="7644877" y="3334742"/>
            <a:ext cx="1220945" cy="123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naught small">
            <a:extLst>
              <a:ext uri="{FF2B5EF4-FFF2-40B4-BE49-F238E27FC236}">
                <a16:creationId xmlns:a16="http://schemas.microsoft.com/office/drawing/2014/main" id="{04DA5D07-AAD2-4957-9D2B-1F65D3FA8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b="-2247"/>
          <a:stretch/>
        </p:blipFill>
        <p:spPr bwMode="auto">
          <a:xfrm>
            <a:off x="8970979" y="3285486"/>
            <a:ext cx="452205" cy="45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naught big">
            <a:extLst>
              <a:ext uri="{FF2B5EF4-FFF2-40B4-BE49-F238E27FC236}">
                <a16:creationId xmlns:a16="http://schemas.microsoft.com/office/drawing/2014/main" id="{9B736ADE-C4F3-4739-85B6-58D6FF809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b="-2247"/>
          <a:stretch/>
        </p:blipFill>
        <p:spPr bwMode="auto">
          <a:xfrm>
            <a:off x="5093188" y="3293601"/>
            <a:ext cx="1220945" cy="123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naught small">
            <a:extLst>
              <a:ext uri="{FF2B5EF4-FFF2-40B4-BE49-F238E27FC236}">
                <a16:creationId xmlns:a16="http://schemas.microsoft.com/office/drawing/2014/main" id="{A8FC406E-F773-4815-915A-C6571F6C0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b="-2247"/>
          <a:stretch/>
        </p:blipFill>
        <p:spPr bwMode="auto">
          <a:xfrm>
            <a:off x="6419290" y="3244345"/>
            <a:ext cx="452205" cy="45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naught big">
            <a:extLst>
              <a:ext uri="{FF2B5EF4-FFF2-40B4-BE49-F238E27FC236}">
                <a16:creationId xmlns:a16="http://schemas.microsoft.com/office/drawing/2014/main" id="{70C9A64A-872B-439E-A905-5A8034EA3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b="-2247"/>
          <a:stretch/>
        </p:blipFill>
        <p:spPr bwMode="auto">
          <a:xfrm>
            <a:off x="2700192" y="3240745"/>
            <a:ext cx="1220945" cy="123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naught small">
            <a:extLst>
              <a:ext uri="{FF2B5EF4-FFF2-40B4-BE49-F238E27FC236}">
                <a16:creationId xmlns:a16="http://schemas.microsoft.com/office/drawing/2014/main" id="{A5BF9D57-4AFB-4709-BB8C-88FEEECCB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b="-2247"/>
          <a:stretch/>
        </p:blipFill>
        <p:spPr bwMode="auto">
          <a:xfrm>
            <a:off x="4026295" y="3191489"/>
            <a:ext cx="452205" cy="45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naught big">
            <a:extLst>
              <a:ext uri="{FF2B5EF4-FFF2-40B4-BE49-F238E27FC236}">
                <a16:creationId xmlns:a16="http://schemas.microsoft.com/office/drawing/2014/main" id="{3F4904DA-CF3E-4FD7-9F21-DD4A67723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b="-2247"/>
          <a:stretch/>
        </p:blipFill>
        <p:spPr bwMode="auto">
          <a:xfrm>
            <a:off x="5150054" y="1876105"/>
            <a:ext cx="1220945" cy="123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naught small">
            <a:extLst>
              <a:ext uri="{FF2B5EF4-FFF2-40B4-BE49-F238E27FC236}">
                <a16:creationId xmlns:a16="http://schemas.microsoft.com/office/drawing/2014/main" id="{ECDBFE53-0E52-4B6A-AC69-DE83A35AF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b="-2247"/>
          <a:stretch/>
        </p:blipFill>
        <p:spPr bwMode="auto">
          <a:xfrm>
            <a:off x="6476156" y="1826849"/>
            <a:ext cx="452205" cy="45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naught big">
            <a:extLst>
              <a:ext uri="{FF2B5EF4-FFF2-40B4-BE49-F238E27FC236}">
                <a16:creationId xmlns:a16="http://schemas.microsoft.com/office/drawing/2014/main" id="{542375EB-9823-4619-84C0-2E1F6FF2E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b="-2247"/>
          <a:stretch/>
        </p:blipFill>
        <p:spPr bwMode="auto">
          <a:xfrm>
            <a:off x="7616034" y="1890494"/>
            <a:ext cx="1220945" cy="123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naught small">
            <a:extLst>
              <a:ext uri="{FF2B5EF4-FFF2-40B4-BE49-F238E27FC236}">
                <a16:creationId xmlns:a16="http://schemas.microsoft.com/office/drawing/2014/main" id="{A4512055-6F70-47FD-BA0E-B7CF80FDD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b="-2247"/>
          <a:stretch/>
        </p:blipFill>
        <p:spPr bwMode="auto">
          <a:xfrm>
            <a:off x="8942136" y="1841238"/>
            <a:ext cx="452205" cy="45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26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6CAA666-FA4D-476D-B0FF-D5136281B05C}"/>
              </a:ext>
            </a:extLst>
          </p:cNvPr>
          <p:cNvGrpSpPr/>
          <p:nvPr/>
        </p:nvGrpSpPr>
        <p:grpSpPr>
          <a:xfrm>
            <a:off x="-7648" y="-75063"/>
            <a:ext cx="12192000" cy="6933063"/>
            <a:chOff x="13648" y="0"/>
            <a:chExt cx="12192000" cy="6842165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F0A1E2DD-7B13-420F-B280-8B6C132AC33D}"/>
                </a:ext>
              </a:extLst>
            </p:cNvPr>
            <p:cNvGrpSpPr/>
            <p:nvPr/>
          </p:nvGrpSpPr>
          <p:grpSpPr>
            <a:xfrm>
              <a:off x="13648" y="0"/>
              <a:ext cx="12192000" cy="6842165"/>
              <a:chOff x="13648" y="0"/>
              <a:chExt cx="12192000" cy="6842165"/>
            </a:xfrm>
          </p:grpSpPr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FFC03E1B-BF87-4E9E-9026-7AECC7FF40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99"/>
              <a:stretch/>
            </p:blipFill>
            <p:spPr bwMode="auto">
              <a:xfrm>
                <a:off x="13648" y="0"/>
                <a:ext cx="12192000" cy="6842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Прямоугольник 11">
                <a:hlinkClick r:id="rId3"/>
                <a:extLst>
                  <a:ext uri="{FF2B5EF4-FFF2-40B4-BE49-F238E27FC236}">
                    <a16:creationId xmlns:a16="http://schemas.microsoft.com/office/drawing/2014/main" id="{6F582D38-7C5D-4581-B911-7FE9EC9F0633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EEFC8DE5-79E3-40E3-B61C-422B1BAE0C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64128" y="107990"/>
              <a:ext cx="11863744" cy="664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B80985-A548-4173-AF30-B02D2AC46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195" y="584711"/>
            <a:ext cx="5324762" cy="1587429"/>
          </a:xfrm>
          <a:prstGeom prst="rect">
            <a:avLst/>
          </a:prstGeom>
          <a:ln w="28575">
            <a:solidFill>
              <a:srgbClr val="1FA9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DA8550-40B5-4D0D-97B0-669775C0F2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787"/>
          <a:stretch/>
        </p:blipFill>
        <p:spPr>
          <a:xfrm>
            <a:off x="643743" y="3838151"/>
            <a:ext cx="5266833" cy="1729281"/>
          </a:xfrm>
          <a:prstGeom prst="rect">
            <a:avLst/>
          </a:prstGeom>
          <a:ln w="28575">
            <a:solidFill>
              <a:srgbClr val="1FA9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D5A7C00-E404-47C7-AEB9-C6033F075BA1}"/>
              </a:ext>
            </a:extLst>
          </p:cNvPr>
          <p:cNvSpPr/>
          <p:nvPr/>
        </p:nvSpPr>
        <p:spPr>
          <a:xfrm>
            <a:off x="3144540" y="2328064"/>
            <a:ext cx="5655394" cy="523220"/>
          </a:xfrm>
          <a:prstGeom prst="rect">
            <a:avLst/>
          </a:prstGeom>
          <a:solidFill>
            <a:schemeClr val="bg1"/>
          </a:solidFill>
          <a:ln>
            <a:solidFill>
              <a:srgbClr val="1FA99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Make sentences with </a:t>
            </a:r>
            <a:r>
              <a:rPr lang="en-US" sz="2800" b="1" i="1" dirty="0">
                <a:ln w="0"/>
              </a:rPr>
              <a:t>can</a:t>
            </a:r>
            <a:r>
              <a:rPr lang="en-US" i="1" dirty="0">
                <a:ln w="0"/>
              </a:rPr>
              <a:t> or </a:t>
            </a:r>
            <a:r>
              <a:rPr lang="en-US" sz="2800" b="1" i="1" dirty="0">
                <a:ln w="0"/>
              </a:rPr>
              <a:t>can’t</a:t>
            </a:r>
            <a:r>
              <a:rPr lang="en-US" i="1" dirty="0">
                <a:ln w="0"/>
              </a:rPr>
              <a:t> and </a:t>
            </a:r>
            <a:r>
              <a:rPr lang="en-US" sz="2800" b="1" i="1" dirty="0" err="1">
                <a:ln w="0"/>
              </a:rPr>
              <a:t>and</a:t>
            </a:r>
            <a:r>
              <a:rPr lang="en-US" i="1" dirty="0">
                <a:ln w="0"/>
              </a:rPr>
              <a:t> or </a:t>
            </a:r>
            <a:r>
              <a:rPr lang="en-US" sz="2800" b="1" i="1" dirty="0">
                <a:ln w="0"/>
              </a:rPr>
              <a:t>but</a:t>
            </a:r>
            <a:r>
              <a:rPr lang="en-US" i="1" dirty="0">
                <a:ln w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3AA665-2BF5-4949-8AB3-C3C4FEE90E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0008"/>
          <a:stretch/>
        </p:blipFill>
        <p:spPr>
          <a:xfrm>
            <a:off x="3589910" y="3019849"/>
            <a:ext cx="4764655" cy="649737"/>
          </a:xfrm>
          <a:prstGeom prst="rect">
            <a:avLst/>
          </a:prstGeom>
          <a:ln w="28575">
            <a:solidFill>
              <a:srgbClr val="1FA9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910B370-11CB-4FF2-B546-856A763C7852}"/>
              </a:ext>
            </a:extLst>
          </p:cNvPr>
          <p:cNvSpPr/>
          <p:nvPr/>
        </p:nvSpPr>
        <p:spPr>
          <a:xfrm>
            <a:off x="6074704" y="3838151"/>
            <a:ext cx="4959050" cy="369332"/>
          </a:xfrm>
          <a:prstGeom prst="rect">
            <a:avLst/>
          </a:prstGeom>
          <a:solidFill>
            <a:schemeClr val="bg1"/>
          </a:solidFill>
          <a:ln>
            <a:solidFill>
              <a:srgbClr val="AD4E8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2. Leo </a:t>
            </a:r>
            <a:r>
              <a:rPr lang="en-US" b="1" i="1" dirty="0">
                <a:ln w="0"/>
              </a:rPr>
              <a:t>can</a:t>
            </a:r>
            <a:r>
              <a:rPr lang="en-US" i="1" dirty="0">
                <a:ln w="0"/>
              </a:rPr>
              <a:t> play the piano </a:t>
            </a:r>
            <a:r>
              <a:rPr lang="en-US" b="1" i="1" dirty="0">
                <a:ln w="0"/>
              </a:rPr>
              <a:t>but</a:t>
            </a:r>
            <a:r>
              <a:rPr lang="en-US" i="1" dirty="0">
                <a:ln w="0"/>
              </a:rPr>
              <a:t> he </a:t>
            </a:r>
            <a:r>
              <a:rPr lang="en-US" b="1" i="1" dirty="0">
                <a:ln w="0"/>
              </a:rPr>
              <a:t>can’t</a:t>
            </a:r>
            <a:r>
              <a:rPr lang="en-US" i="1" dirty="0">
                <a:ln w="0"/>
              </a:rPr>
              <a:t> play football.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202C2A5-212F-4B1F-A68F-9E18A7828E5C}"/>
              </a:ext>
            </a:extLst>
          </p:cNvPr>
          <p:cNvSpPr/>
          <p:nvPr/>
        </p:nvSpPr>
        <p:spPr>
          <a:xfrm>
            <a:off x="6074704" y="4293510"/>
            <a:ext cx="4370492" cy="369332"/>
          </a:xfrm>
          <a:prstGeom prst="rect">
            <a:avLst/>
          </a:prstGeom>
          <a:solidFill>
            <a:schemeClr val="bg1"/>
          </a:solidFill>
          <a:ln>
            <a:solidFill>
              <a:srgbClr val="AD4E8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3. I </a:t>
            </a:r>
            <a:r>
              <a:rPr lang="en-US" b="1" i="1" dirty="0">
                <a:ln w="0"/>
              </a:rPr>
              <a:t>can’t</a:t>
            </a:r>
            <a:r>
              <a:rPr lang="en-US" i="1" dirty="0">
                <a:ln w="0"/>
              </a:rPr>
              <a:t> make a cake </a:t>
            </a:r>
            <a:r>
              <a:rPr lang="en-US" b="1" i="1" dirty="0">
                <a:ln w="0"/>
              </a:rPr>
              <a:t>but</a:t>
            </a:r>
            <a:r>
              <a:rPr lang="en-US" i="1" dirty="0">
                <a:ln w="0"/>
              </a:rPr>
              <a:t> I </a:t>
            </a:r>
            <a:r>
              <a:rPr lang="en-US" b="1" i="1" dirty="0">
                <a:ln w="0"/>
              </a:rPr>
              <a:t>can</a:t>
            </a:r>
            <a:r>
              <a:rPr lang="en-US" i="1" dirty="0">
                <a:ln w="0"/>
              </a:rPr>
              <a:t> make a pizza.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D8454EF-E86E-45BB-A5C8-72E70D9EBCC1}"/>
              </a:ext>
            </a:extLst>
          </p:cNvPr>
          <p:cNvSpPr/>
          <p:nvPr/>
        </p:nvSpPr>
        <p:spPr>
          <a:xfrm>
            <a:off x="6074704" y="4748869"/>
            <a:ext cx="4495398" cy="369332"/>
          </a:xfrm>
          <a:prstGeom prst="rect">
            <a:avLst/>
          </a:prstGeom>
          <a:solidFill>
            <a:schemeClr val="bg1"/>
          </a:solidFill>
          <a:ln>
            <a:solidFill>
              <a:srgbClr val="AD4E8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4. You </a:t>
            </a:r>
            <a:r>
              <a:rPr lang="en-US" b="1" i="1" dirty="0">
                <a:ln w="0"/>
              </a:rPr>
              <a:t>can’t</a:t>
            </a:r>
            <a:r>
              <a:rPr lang="en-US" i="1" dirty="0">
                <a:ln w="0"/>
              </a:rPr>
              <a:t> play the guitar and you </a:t>
            </a:r>
            <a:r>
              <a:rPr lang="en-US" b="1" i="1" dirty="0">
                <a:ln w="0"/>
              </a:rPr>
              <a:t>can’t</a:t>
            </a:r>
            <a:r>
              <a:rPr lang="en-US" i="1" dirty="0">
                <a:ln w="0"/>
              </a:rPr>
              <a:t> sing.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468687-7144-429D-93AB-3FB124E17FA2}"/>
              </a:ext>
            </a:extLst>
          </p:cNvPr>
          <p:cNvSpPr/>
          <p:nvPr/>
        </p:nvSpPr>
        <p:spPr>
          <a:xfrm>
            <a:off x="6074704" y="5204229"/>
            <a:ext cx="4881977" cy="369332"/>
          </a:xfrm>
          <a:prstGeom prst="rect">
            <a:avLst/>
          </a:prstGeom>
          <a:solidFill>
            <a:schemeClr val="bg1"/>
          </a:solidFill>
          <a:ln>
            <a:solidFill>
              <a:srgbClr val="AD4E8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5. They </a:t>
            </a:r>
            <a:r>
              <a:rPr lang="en-US" b="1" i="1" dirty="0">
                <a:ln w="0"/>
              </a:rPr>
              <a:t>can</a:t>
            </a:r>
            <a:r>
              <a:rPr lang="en-US" i="1" dirty="0">
                <a:ln w="0"/>
              </a:rPr>
              <a:t> skateboard </a:t>
            </a:r>
            <a:r>
              <a:rPr lang="en-US" b="1" i="1" dirty="0">
                <a:ln w="0"/>
              </a:rPr>
              <a:t>and</a:t>
            </a:r>
            <a:r>
              <a:rPr lang="en-US" i="1" dirty="0">
                <a:ln w="0"/>
              </a:rPr>
              <a:t> they </a:t>
            </a:r>
            <a:r>
              <a:rPr lang="en-US" b="1" i="1" dirty="0">
                <a:ln w="0"/>
              </a:rPr>
              <a:t>can</a:t>
            </a:r>
            <a:r>
              <a:rPr lang="en-US" i="1" dirty="0">
                <a:ln w="0"/>
              </a:rPr>
              <a:t> run very fast.</a:t>
            </a:r>
          </a:p>
        </p:txBody>
      </p:sp>
    </p:spTree>
    <p:extLst>
      <p:ext uri="{BB962C8B-B14F-4D97-AF65-F5344CB8AC3E}">
        <p14:creationId xmlns:p14="http://schemas.microsoft.com/office/powerpoint/2010/main" val="2087393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F98EED3-E148-4A6E-9500-6E21348A374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42165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1F28DBCA-DA09-40D7-BD9D-FE6E875DB8B2}"/>
                </a:ext>
              </a:extLst>
            </p:cNvPr>
            <p:cNvGrpSpPr/>
            <p:nvPr/>
          </p:nvGrpSpPr>
          <p:grpSpPr>
            <a:xfrm>
              <a:off x="0" y="0"/>
              <a:ext cx="12192000" cy="6842165"/>
              <a:chOff x="0" y="0"/>
              <a:chExt cx="12192000" cy="6842165"/>
            </a:xfrm>
          </p:grpSpPr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id="{8E06F81F-FA10-4105-9846-DFEB9BA95D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99"/>
              <a:stretch/>
            </p:blipFill>
            <p:spPr bwMode="auto">
              <a:xfrm>
                <a:off x="0" y="0"/>
                <a:ext cx="12192000" cy="6842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 12">
                <a:hlinkClick r:id="rId5"/>
                <a:extLst>
                  <a:ext uri="{FF2B5EF4-FFF2-40B4-BE49-F238E27FC236}">
                    <a16:creationId xmlns:a16="http://schemas.microsoft.com/office/drawing/2014/main" id="{C7971A69-00FE-49BB-A632-4818DD825585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12668B52-60DB-4225-9D84-B52F2E461B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64128" y="107990"/>
              <a:ext cx="11863744" cy="664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66A4C-2F07-493D-88FD-272C71B8EE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826" y="922360"/>
            <a:ext cx="4338309" cy="524267"/>
          </a:xfrm>
          <a:prstGeom prst="rect">
            <a:avLst/>
          </a:prstGeom>
          <a:ln w="28575">
            <a:solidFill>
              <a:srgbClr val="1FA9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97055B-5692-4B86-AD8C-750D3ED488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8450" y="5132346"/>
            <a:ext cx="6515100" cy="942975"/>
          </a:xfrm>
          <a:prstGeom prst="rect">
            <a:avLst/>
          </a:prstGeom>
          <a:ln w="28575">
            <a:solidFill>
              <a:srgbClr val="1FA9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48CB64-11F2-451A-AE98-8F485A6CD8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7865" y="1699040"/>
            <a:ext cx="4156270" cy="3180893"/>
          </a:xfrm>
          <a:prstGeom prst="rect">
            <a:avLst/>
          </a:prstGeom>
          <a:ln w="28575">
            <a:solidFill>
              <a:srgbClr val="1FA9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Go Getter  L2 Tk2_48">
            <a:hlinkClick r:id="" action="ppaction://media"/>
            <a:extLst>
              <a:ext uri="{FF2B5EF4-FFF2-40B4-BE49-F238E27FC236}">
                <a16:creationId xmlns:a16="http://schemas.microsoft.com/office/drawing/2014/main" id="{7243C069-389D-40B7-9DC5-CD634B8ECD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13065" y="879693"/>
            <a:ext cx="609600" cy="609600"/>
          </a:xfrm>
          <a:prstGeom prst="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510469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10D3091-CB57-47B8-B4A5-682D5E0EE5D9}"/>
              </a:ext>
            </a:extLst>
          </p:cNvPr>
          <p:cNvGrpSpPr/>
          <p:nvPr/>
        </p:nvGrpSpPr>
        <p:grpSpPr>
          <a:xfrm>
            <a:off x="0" y="0"/>
            <a:ext cx="12192000" cy="6905767"/>
            <a:chOff x="0" y="0"/>
            <a:chExt cx="12192000" cy="6842165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303084A-CF4C-48DA-9A29-3E05090D8359}"/>
                </a:ext>
              </a:extLst>
            </p:cNvPr>
            <p:cNvGrpSpPr/>
            <p:nvPr/>
          </p:nvGrpSpPr>
          <p:grpSpPr>
            <a:xfrm>
              <a:off x="0" y="0"/>
              <a:ext cx="12192000" cy="6842165"/>
              <a:chOff x="0" y="0"/>
              <a:chExt cx="12192000" cy="6842165"/>
            </a:xfrm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F25DE0A1-FAAF-4FE2-944E-73B805EE69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99"/>
              <a:stretch/>
            </p:blipFill>
            <p:spPr bwMode="auto">
              <a:xfrm>
                <a:off x="0" y="0"/>
                <a:ext cx="12192000" cy="6842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Прямоугольник 9">
                <a:hlinkClick r:id="rId3"/>
                <a:extLst>
                  <a:ext uri="{FF2B5EF4-FFF2-40B4-BE49-F238E27FC236}">
                    <a16:creationId xmlns:a16="http://schemas.microsoft.com/office/drawing/2014/main" id="{586ABAE8-CF97-42F8-B5ED-DF6C4698AB71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9ADBB5EA-6EA6-4DCD-8B27-6CBFAC13F2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64128" y="107990"/>
              <a:ext cx="11863744" cy="664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83283-CCFA-4891-986E-EE416678D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9171" y="1058370"/>
            <a:ext cx="5533658" cy="343415"/>
          </a:xfrm>
          <a:prstGeom prst="rect">
            <a:avLst/>
          </a:prstGeom>
          <a:ln>
            <a:solidFill>
              <a:srgbClr val="1FA9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248265-72A3-44BE-B094-EB766E0CF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245" y="1701814"/>
            <a:ext cx="5901177" cy="4097816"/>
          </a:xfrm>
          <a:prstGeom prst="rect">
            <a:avLst/>
          </a:prstGeom>
          <a:ln w="28575">
            <a:solidFill>
              <a:srgbClr val="1FA9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FFBA73C-8818-40C3-AC1B-78DD48893B93}"/>
              </a:ext>
            </a:extLst>
          </p:cNvPr>
          <p:cNvSpPr/>
          <p:nvPr/>
        </p:nvSpPr>
        <p:spPr>
          <a:xfrm>
            <a:off x="3637759" y="2101755"/>
            <a:ext cx="2162539" cy="430585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5B1E5DF-4B5A-4000-A600-47F330B5844A}"/>
              </a:ext>
            </a:extLst>
          </p:cNvPr>
          <p:cNvSpPr/>
          <p:nvPr/>
        </p:nvSpPr>
        <p:spPr>
          <a:xfrm>
            <a:off x="4267859" y="2532340"/>
            <a:ext cx="945585" cy="360351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4006278-F9F6-4B86-AB4F-713C3F388CD2}"/>
              </a:ext>
            </a:extLst>
          </p:cNvPr>
          <p:cNvSpPr/>
          <p:nvPr/>
        </p:nvSpPr>
        <p:spPr>
          <a:xfrm>
            <a:off x="3637759" y="2932281"/>
            <a:ext cx="2271722" cy="360351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741C8D7-3DA5-4995-98BC-7274566819F9}"/>
              </a:ext>
            </a:extLst>
          </p:cNvPr>
          <p:cNvSpPr/>
          <p:nvPr/>
        </p:nvSpPr>
        <p:spPr>
          <a:xfrm>
            <a:off x="7636554" y="1747755"/>
            <a:ext cx="934239" cy="360351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4670256-459D-48FA-B619-EE64E811EDD5}"/>
              </a:ext>
            </a:extLst>
          </p:cNvPr>
          <p:cNvSpPr/>
          <p:nvPr/>
        </p:nvSpPr>
        <p:spPr>
          <a:xfrm>
            <a:off x="4267859" y="5349647"/>
            <a:ext cx="727222" cy="360351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89F2871-AFED-4A29-A90E-C31915444707}"/>
              </a:ext>
            </a:extLst>
          </p:cNvPr>
          <p:cNvSpPr/>
          <p:nvPr/>
        </p:nvSpPr>
        <p:spPr>
          <a:xfrm>
            <a:off x="3637759" y="4979170"/>
            <a:ext cx="1875937" cy="360351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50D5B2B-ADAF-4254-BEE8-337A2887A60A}"/>
              </a:ext>
            </a:extLst>
          </p:cNvPr>
          <p:cNvSpPr/>
          <p:nvPr/>
        </p:nvSpPr>
        <p:spPr>
          <a:xfrm>
            <a:off x="4267859" y="4582751"/>
            <a:ext cx="1395962" cy="360351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09D19E0-8A84-4926-9B55-C6C315F10FFA}"/>
              </a:ext>
            </a:extLst>
          </p:cNvPr>
          <p:cNvSpPr/>
          <p:nvPr/>
        </p:nvSpPr>
        <p:spPr>
          <a:xfrm>
            <a:off x="4527960" y="3822459"/>
            <a:ext cx="1804601" cy="360351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7835FBB-63FA-4170-B01A-45449DE492B5}"/>
              </a:ext>
            </a:extLst>
          </p:cNvPr>
          <p:cNvSpPr/>
          <p:nvPr/>
        </p:nvSpPr>
        <p:spPr>
          <a:xfrm>
            <a:off x="4267859" y="3372205"/>
            <a:ext cx="1395962" cy="360351"/>
          </a:xfrm>
          <a:prstGeom prst="roundRect">
            <a:avLst/>
          </a:prstGeom>
          <a:solidFill>
            <a:srgbClr val="AD4E8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355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262</Words>
  <Application>Microsoft Office PowerPoint</Application>
  <PresentationFormat>Широкоэкранный</PresentationFormat>
  <Paragraphs>64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Angsana New</vt:lpstr>
      <vt:lpstr>AngsanaUPC</vt:lpstr>
      <vt:lpstr>Arial</vt:lpstr>
      <vt:lpstr>Calibri</vt:lpstr>
      <vt:lpstr>Calibri Light</vt:lpstr>
      <vt:lpstr>Edwardian Script ITC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Папахина</dc:creator>
  <cp:lastModifiedBy>Папахина</cp:lastModifiedBy>
  <cp:revision>6</cp:revision>
  <dcterms:created xsi:type="dcterms:W3CDTF">2021-10-08T11:42:34Z</dcterms:created>
  <dcterms:modified xsi:type="dcterms:W3CDTF">2021-10-09T08:22:08Z</dcterms:modified>
</cp:coreProperties>
</file>