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1D78C-B601-45C5-A93F-7749F9E69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388F50-ADC2-49F1-AAD1-22D23B8FBF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60A9CC-B95C-4C5F-83C9-55A24F277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BCBB-E77F-4233-AA64-C24E6B772856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22C9CC-FFCA-4CD6-8790-0E42A4671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92E6C-C809-45AE-AE99-80B5F3A3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70B2-C3DE-4DF8-8CC1-EDC3B9F05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443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B3D8E-A9A3-48F1-B524-A49D5144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6800A4-473D-4170-84F6-985613F90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12EE84-5B4A-44B2-A7AB-E67F60FC8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BCBB-E77F-4233-AA64-C24E6B772856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F7177E-A247-465E-A6AB-3F25FAF37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0D19A-81C6-45D6-9D23-0D748719D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70B2-C3DE-4DF8-8CC1-EDC3B9F05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39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1CB2EF-76D6-4C88-9CAD-672ED674D5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FC465F-3AD8-49D4-B0E2-BD81A9FB7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CD7D29-C532-4B0E-9EAA-668F917D1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BCBB-E77F-4233-AA64-C24E6B772856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7BFBAF-9E42-4FF4-AF03-3F5F34EA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A2184C-37CC-4B9F-AD75-09EC0BD31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70B2-C3DE-4DF8-8CC1-EDC3B9F05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05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2FB54-4D80-45F7-AD5E-C4BD7AE6A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E4DB9A-2D11-4C6B-8421-5AFB0CC9A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B37FC2-1AF5-4323-B355-89B1A57FB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BCBB-E77F-4233-AA64-C24E6B772856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E7059E-A26E-4D44-BA84-D40CB845F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FEF2B4-4246-4E87-8FF3-70F55A10C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70B2-C3DE-4DF8-8CC1-EDC3B9F05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3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D0661-34A4-419B-81E6-93821D4AF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D7E704-2CAD-469D-B781-FFFE30093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511019-045E-49B7-9CD9-7B8900DC1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BCBB-E77F-4233-AA64-C24E6B772856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76B8E2-767D-4B3F-BBCB-923329099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C59716-01CC-4C06-BFD7-408F6B27E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70B2-C3DE-4DF8-8CC1-EDC3B9F05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74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B6402-5471-48BC-A3D3-EF4714F2C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8E267B-92F1-4665-ABBA-CFC8258E9C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9E68E2-EB9D-40D7-9398-F6C1B4289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58989A-E0C1-4506-AA87-CBA9257DA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BCBB-E77F-4233-AA64-C24E6B772856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A05316-BEAD-479A-A915-F35D64FA2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7E8831-006A-42DC-9FD1-1241DC13A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70B2-C3DE-4DF8-8CC1-EDC3B9F05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817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F36414-E047-465F-AC83-F4CAE1731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8A3D27-FE7C-4DD8-B759-717D483B7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29E374-52B9-406B-A2D4-EEE8139DD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5A03585-28EE-4562-A907-8235CD8DE1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915D55C-AA32-49E9-8D45-2F2317A164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BB75A9-76EE-46D0-AEE3-05C4B74AC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BCBB-E77F-4233-AA64-C24E6B772856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D047AD-1A36-42CC-8E51-663C8668A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B243264-770F-43AB-BDE1-EDA9E4423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70B2-C3DE-4DF8-8CC1-EDC3B9F05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73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EBF824-B87A-468D-B2AE-1ED4393FC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B3983D2-E2B9-4953-A93C-90A4013CB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BCBB-E77F-4233-AA64-C24E6B772856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93F819-7202-4875-BF17-F8B8DAC5D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34434E-C1A0-4BD5-8919-786EED7B7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70B2-C3DE-4DF8-8CC1-EDC3B9F05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02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FB9687F-C064-4030-A820-2EDA90394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BCBB-E77F-4233-AA64-C24E6B772856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A13FD66-36BB-4CBA-954E-DFF85CDDA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3B7317-2A56-405F-97AF-27DF1B85C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70B2-C3DE-4DF8-8CC1-EDC3B9F05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3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464F4-82FE-4E3E-9D38-5B17D2CDA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62AD84-4F5A-4087-B586-BDFEF030C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4E3E20-A26B-4FEB-9003-F723D4304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CBA5A2-6566-4B24-A4CF-E461EB135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BCBB-E77F-4233-AA64-C24E6B772856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FBBC35-54A7-40E9-8C54-C8F4B399E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83A22F-6FFF-404C-A9C1-7B1EBE089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70B2-C3DE-4DF8-8CC1-EDC3B9F05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29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5FA4F-B49D-40D0-A4AB-4279AFBF0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288A4D5-EA7C-4446-A036-42A1E4B3A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59753F-33FE-4A32-97FA-936A35A74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A3A52A-8D58-4995-A2EC-6496F3611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BCBB-E77F-4233-AA64-C24E6B772856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DC9C80-3A8E-4A8F-8755-6490583C6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59B801-EAE4-4EDF-8CD3-93E371643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70B2-C3DE-4DF8-8CC1-EDC3B9F05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693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907C2-975A-4A2C-8067-E8AD6393E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156A05-D4D9-4C58-ACA4-10DEB927E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608B1A-B94D-412B-BD0C-1928930A16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ABCBB-E77F-4233-AA64-C24E6B772856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2A929D-7D19-49CC-962F-A6B06185F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21F90D-51B8-47CC-B7E4-66C41378A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170B2-C3DE-4DF8-8CC1-EDC3B9F05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67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DCE0C41-6566-4E50-B10E-453C516626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82" r="4351" b="1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1032" name="Picture 8" descr="How to discover the real Dubai, beyond the skyscrapers and stereotypes">
            <a:extLst>
              <a:ext uri="{FF2B5EF4-FFF2-40B4-BE49-F238E27FC236}">
                <a16:creationId xmlns:a16="http://schemas.microsoft.com/office/drawing/2014/main" id="{269C2CFE-A033-4A14-AC34-1C15F11699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7" r="1" b="1"/>
          <a:stretch/>
        </p:blipFill>
        <p:spPr bwMode="auto"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Бизнес в Дубае">
            <a:extLst>
              <a:ext uri="{FF2B5EF4-FFF2-40B4-BE49-F238E27FC236}">
                <a16:creationId xmlns:a16="http://schemas.microsoft.com/office/drawing/2014/main" id="{28E9AAD3-5C6A-47AB-A1C2-896E5BBA11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8" r="2" b="2"/>
          <a:stretch/>
        </p:blipFill>
        <p:spPr bwMode="auto">
          <a:xfrm>
            <a:off x="7458302" y="-22547"/>
            <a:ext cx="3809132" cy="313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Rectangle 142">
            <a:extLst>
              <a:ext uri="{FF2B5EF4-FFF2-40B4-BE49-F238E27FC236}">
                <a16:creationId xmlns:a16="http://schemas.microsoft.com/office/drawing/2014/main" id="{36A1CAC3-A129-43F8-8881-63D3E319A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5CCE41C-FBFB-44B8-BE25-7F555613C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6" descr="What Really Turned the Sahara Desert From a Green Oasis Into a Wasteland? |  Science | Smithsonian Magazine">
            <a:extLst>
              <a:ext uri="{FF2B5EF4-FFF2-40B4-BE49-F238E27FC236}">
                <a16:creationId xmlns:a16="http://schemas.microsoft.com/office/drawing/2014/main" id="{60F8193A-5EB6-4E36-A13C-FDB6502EE3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E884F1-BF30-42AE-9160-FB293FCF98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600"/>
          <a:stretch/>
        </p:blipFill>
        <p:spPr>
          <a:xfrm>
            <a:off x="0" y="4065290"/>
            <a:ext cx="5001186" cy="281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69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Do Deserts Form? | Britannica">
            <a:extLst>
              <a:ext uri="{FF2B5EF4-FFF2-40B4-BE49-F238E27FC236}">
                <a16:creationId xmlns:a16="http://schemas.microsoft.com/office/drawing/2014/main" id="{3B3F2A67-43E9-4723-8EB0-C9958B0DD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639"/>
          <a:stretch/>
        </p:blipFill>
        <p:spPr bwMode="auto"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onoran Desert Birds · iNaturalist">
            <a:extLst>
              <a:ext uri="{FF2B5EF4-FFF2-40B4-BE49-F238E27FC236}">
                <a16:creationId xmlns:a16="http://schemas.microsoft.com/office/drawing/2014/main" id="{B51A5734-8B77-4C4D-B809-F106B9DD81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" r="-3" b="13183"/>
          <a:stretch/>
        </p:blipFill>
        <p:spPr bwMode="auto">
          <a:xfrm>
            <a:off x="20" y="4069976"/>
            <a:ext cx="3535311" cy="278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rown desert snake | Snake, Black mamba, Western australia">
            <a:extLst>
              <a:ext uri="{FF2B5EF4-FFF2-40B4-BE49-F238E27FC236}">
                <a16:creationId xmlns:a16="http://schemas.microsoft.com/office/drawing/2014/main" id="{7E033340-FE1D-4794-9106-256B9B3EB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8" r="718" b="-1"/>
          <a:stretch/>
        </p:blipFill>
        <p:spPr bwMode="auto">
          <a:xfrm>
            <a:off x="3696199" y="3257176"/>
            <a:ext cx="4789093" cy="360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5 Amazing Little Critters of the Namib Desert and How They Survive - Jenman  African Safaris">
            <a:extLst>
              <a:ext uri="{FF2B5EF4-FFF2-40B4-BE49-F238E27FC236}">
                <a16:creationId xmlns:a16="http://schemas.microsoft.com/office/drawing/2014/main" id="{7DB630C2-61AD-4ADC-A2CF-FCA753DA1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8" r="1" b="1"/>
          <a:stretch/>
        </p:blipFill>
        <p:spPr bwMode="auto"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desert monkeys | Deserts, Mammals, Animals">
            <a:extLst>
              <a:ext uri="{FF2B5EF4-FFF2-40B4-BE49-F238E27FC236}">
                <a16:creationId xmlns:a16="http://schemas.microsoft.com/office/drawing/2014/main" id="{E780C423-505D-49B6-A516-B6639AA1C6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7" r="6907" b="-3"/>
          <a:stretch/>
        </p:blipFill>
        <p:spPr bwMode="auto">
          <a:xfrm>
            <a:off x="8646161" y="4069976"/>
            <a:ext cx="3545840" cy="27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245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B96FC576-AE30-4C09-A12C-0582F2A6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102" name="Picture 6" descr="South Africa Map and Satellite Image">
            <a:extLst>
              <a:ext uri="{FF2B5EF4-FFF2-40B4-BE49-F238E27FC236}">
                <a16:creationId xmlns:a16="http://schemas.microsoft.com/office/drawing/2014/main" id="{3DC9AA13-08E9-4E5E-991D-A82C56E989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" r="901"/>
          <a:stretch/>
        </p:blipFill>
        <p:spPr bwMode="auto">
          <a:xfrm>
            <a:off x="1" y="10"/>
            <a:ext cx="609904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9DACB7-5AEC-410E-ADA6-DA996BDEB2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72" r="2" b="2"/>
          <a:stretch/>
        </p:blipFill>
        <p:spPr>
          <a:xfrm>
            <a:off x="6092952" y="10"/>
            <a:ext cx="6099048" cy="3428990"/>
          </a:xfrm>
          <a:prstGeom prst="rect">
            <a:avLst/>
          </a:prstGeom>
        </p:spPr>
      </p:pic>
      <p:pic>
        <p:nvPicPr>
          <p:cNvPr id="4100" name="Picture 4" descr="South Africa Leads Crypto Revolution in Africa – Challenges Spur and Slow  Adoption | Emerging Markets Bitcoin News">
            <a:extLst>
              <a:ext uri="{FF2B5EF4-FFF2-40B4-BE49-F238E27FC236}">
                <a16:creationId xmlns:a16="http://schemas.microsoft.com/office/drawing/2014/main" id="{250347B7-9A5A-4074-994C-756A8A12A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" r="2" b="2"/>
          <a:stretch/>
        </p:blipFill>
        <p:spPr bwMode="auto">
          <a:xfrm>
            <a:off x="1" y="3429000"/>
            <a:ext cx="609904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The 20 Most Beautiful Places in South Africa | Condé Nast Traveler">
            <a:extLst>
              <a:ext uri="{FF2B5EF4-FFF2-40B4-BE49-F238E27FC236}">
                <a16:creationId xmlns:a16="http://schemas.microsoft.com/office/drawing/2014/main" id="{8291DCE4-1900-42E1-8A8C-5538DD9EFA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3" r="2" b="11317"/>
          <a:stretch/>
        </p:blipFill>
        <p:spPr bwMode="auto">
          <a:xfrm>
            <a:off x="6092952" y="3429000"/>
            <a:ext cx="609904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351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South Africa Cruise and Safari Adventure">
            <a:extLst>
              <a:ext uri="{FF2B5EF4-FFF2-40B4-BE49-F238E27FC236}">
                <a16:creationId xmlns:a16="http://schemas.microsoft.com/office/drawing/2014/main" id="{DC38303F-C3D7-431B-8426-0D616A1A6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2" r="-3" b="-3"/>
          <a:stretch/>
        </p:blipFill>
        <p:spPr bwMode="auto">
          <a:xfrm>
            <a:off x="5162052" y="3272588"/>
            <a:ext cx="6105382" cy="35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afari in August | When to go on safari | Yellow Zebra Safaris">
            <a:extLst>
              <a:ext uri="{FF2B5EF4-FFF2-40B4-BE49-F238E27FC236}">
                <a16:creationId xmlns:a16="http://schemas.microsoft.com/office/drawing/2014/main" id="{65F70A78-5B1F-452E-A572-61FB0B35B1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8" b="2"/>
          <a:stretch/>
        </p:blipFill>
        <p:spPr bwMode="auto"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Kruger National Park holidays. Safaris &amp; holidays in Kruger National Park">
            <a:extLst>
              <a:ext uri="{FF2B5EF4-FFF2-40B4-BE49-F238E27FC236}">
                <a16:creationId xmlns:a16="http://schemas.microsoft.com/office/drawing/2014/main" id="{CBBC0A48-97A5-4B44-8222-0A3D93BBE0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" r="7983" b="-1"/>
          <a:stretch/>
        </p:blipFill>
        <p:spPr bwMode="auto">
          <a:xfrm>
            <a:off x="7458302" y="-22547"/>
            <a:ext cx="3809132" cy="313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Family Vacation Rental | The South Africa Safari | South Africa | Kid &amp; Coe">
            <a:extLst>
              <a:ext uri="{FF2B5EF4-FFF2-40B4-BE49-F238E27FC236}">
                <a16:creationId xmlns:a16="http://schemas.microsoft.com/office/drawing/2014/main" id="{0AF27B4B-2458-48D5-A990-59BCF130D9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3" b="1475"/>
          <a:stretch/>
        </p:blipFill>
        <p:spPr bwMode="auto">
          <a:xfrm>
            <a:off x="1" y="4065775"/>
            <a:ext cx="5001186" cy="27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214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Olesya Ogurechnikova</dc:creator>
  <cp:lastModifiedBy>Olesya Ogurechnikova</cp:lastModifiedBy>
  <cp:revision>1</cp:revision>
  <dcterms:created xsi:type="dcterms:W3CDTF">2020-11-26T09:21:25Z</dcterms:created>
  <dcterms:modified xsi:type="dcterms:W3CDTF">2020-11-26T09:22:31Z</dcterms:modified>
</cp:coreProperties>
</file>