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6" r:id="rId2"/>
    <p:sldId id="266" r:id="rId3"/>
    <p:sldId id="274" r:id="rId4"/>
    <p:sldId id="265" r:id="rId5"/>
    <p:sldId id="257" r:id="rId6"/>
    <p:sldId id="259" r:id="rId7"/>
    <p:sldId id="276" r:id="rId8"/>
    <p:sldId id="277" r:id="rId9"/>
    <p:sldId id="278" r:id="rId10"/>
    <p:sldId id="275" r:id="rId11"/>
    <p:sldId id="281" r:id="rId12"/>
    <p:sldId id="280" r:id="rId13"/>
    <p:sldId id="283" r:id="rId14"/>
    <p:sldId id="284" r:id="rId15"/>
    <p:sldId id="285" r:id="rId16"/>
    <p:sldId id="286" r:id="rId17"/>
    <p:sldId id="279" r:id="rId18"/>
    <p:sldId id="282" r:id="rId19"/>
    <p:sldId id="273" r:id="rId20"/>
    <p:sldId id="260" r:id="rId21"/>
    <p:sldId id="261" r:id="rId22"/>
    <p:sldId id="262" r:id="rId23"/>
    <p:sldId id="263" r:id="rId24"/>
    <p:sldId id="264" r:id="rId25"/>
    <p:sldId id="287" r:id="rId26"/>
    <p:sldId id="268" r:id="rId27"/>
    <p:sldId id="288" r:id="rId28"/>
    <p:sldId id="270" r:id="rId29"/>
    <p:sldId id="289" r:id="rId30"/>
    <p:sldId id="290" r:id="rId31"/>
    <p:sldId id="291" r:id="rId32"/>
  </p:sldIdLst>
  <p:sldSz cx="9144000" cy="6858000" type="screen4x3"/>
  <p:notesSz cx="6858000" cy="9144000"/>
  <p:embeddedFontLst>
    <p:embeddedFont>
      <p:font typeface="akaDylan Collage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Constantia" pitchFamily="18" charset="0"/>
      <p:regular r:id="rId38"/>
      <p:bold r:id="rId39"/>
      <p:italic r:id="rId40"/>
      <p:boldItalic r:id="rId41"/>
    </p:embeddedFont>
    <p:embeddedFont>
      <p:font typeface="Wingdings 2" pitchFamily="18" charset="2"/>
      <p:regular r:id="rId42"/>
    </p:embeddedFont>
    <p:embeddedFont>
      <p:font typeface="Forte" pitchFamily="66" charset="0"/>
      <p:regular r:id="rId43"/>
    </p:embeddedFont>
    <p:embeddedFont>
      <p:font typeface="Big Truck"/>
      <p:regular r:id="rId44"/>
    </p:embeddedFont>
    <p:embeddedFont>
      <p:font typeface="Comic Sans MS" pitchFamily="66" charset="0"/>
      <p:regular r:id="rId45"/>
      <p:bold r:id="rId46"/>
    </p:embeddedFont>
  </p:embeddedFont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6378-E544-485A-BE3A-FFB0263B4495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67B8-C398-4313-A177-3B828BD22895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5C94-16BB-4294-AB93-B25FFEC19A7D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0420B-2B5A-4EF3-848A-E6264041EC48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35DD-6043-4875-BF68-442E60375084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A746-B6C0-472A-820E-720B712AF872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CF6A-9B43-4996-B892-2312F3FBB343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2F5F-93FA-4E3F-BA31-0D6E1B29CB80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214B-5398-4123-B6ED-AAA362D8D93A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B4CF-A23A-4758-8D59-4EA3400BBE32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906C-AEDF-4B6D-82D5-DA8EFC0DDFC1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6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A82D-1359-4EB0-BFE0-C80EBDCBA7C3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432A-4F63-4380-9347-553D5B382DF6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8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83C2-914D-4AD2-9F08-7D53EE54D273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04BF-C1FB-4F3C-A604-7C9708B7F54D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4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B1DF-107D-40C4-AC95-5F8B0B8980BA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4133-F503-42EC-953E-A19E593A187B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3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C458-E3CF-4C06-B3D3-65DC073E04FB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5CF1-29DA-4BDA-BFBF-A53A51D486E5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6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90AA-D8E6-4EA5-9675-842B4EF634D1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tar e Arredondar Rectângulo de Canto Simples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ctângulo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CB64-1D9B-44F2-801A-4DD18A63A798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10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7ED0-8025-46E3-A82B-495C316F9B3D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Marcador de Posição do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9" name="Marcador de Posição do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BFE42-234F-435F-81C6-51F20EB7ABB2}" type="datetimeFigureOut">
              <a:rPr lang="pt-PT"/>
              <a:pPr>
                <a:defRPr/>
              </a:pPr>
              <a:t>03-08-2015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3485F-AD37-4A53-A8B6-28F47DDD05A9}" type="slidenum">
              <a:rPr lang="pt-PT"/>
              <a:pPr>
                <a:defRPr/>
              </a:pPr>
              <a:t>‹N°›</a:t>
            </a:fld>
            <a:endParaRPr lang="pt-PT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hyperlink" Target="//upload.wikimedia.org/wikipedia/commons/d/d1/EU-United_Kingdom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4/British_Isles_location.sv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0/United_States_(orthographic_projection)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//upload.wikimedia.org/wikipedia/commons/2/29/NZL_orthographic_NaturalEarth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//upload.wikimedia.org/wikipedia/commons/8/85/Location_South_Africa_AU_Africa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commons/5/5e/Kingdom_of_Great_Britain.p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world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914400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46640" cy="36724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PT" sz="7200" dirty="0" smtClean="0">
                <a:solidFill>
                  <a:srgbClr val="C00000"/>
                </a:solidFill>
                <a:latin typeface="akaDylan Collage" pitchFamily="82" charset="0"/>
              </a:rPr>
              <a:t>Some </a:t>
            </a:r>
            <a:r>
              <a:rPr lang="pt-PT" sz="7200" dirty="0" err="1" smtClean="0">
                <a:solidFill>
                  <a:srgbClr val="C00000"/>
                </a:solidFill>
                <a:latin typeface="akaDylan Collage" pitchFamily="82" charset="0"/>
              </a:rPr>
              <a:t>English</a:t>
            </a:r>
            <a:r>
              <a:rPr lang="pt-PT" sz="7200" dirty="0" smtClean="0">
                <a:solidFill>
                  <a:srgbClr val="C00000"/>
                </a:solidFill>
                <a:latin typeface="akaDylan Collage" pitchFamily="82" charset="0"/>
              </a:rPr>
              <a:t> </a:t>
            </a:r>
            <a:r>
              <a:rPr lang="pt-PT" sz="7200" dirty="0" err="1" smtClean="0">
                <a:solidFill>
                  <a:srgbClr val="C00000"/>
                </a:solidFill>
                <a:latin typeface="akaDylan Collage" pitchFamily="82" charset="0"/>
              </a:rPr>
              <a:t>Speaking</a:t>
            </a:r>
            <a:r>
              <a:rPr lang="pt-PT" sz="7200" dirty="0" smtClean="0">
                <a:solidFill>
                  <a:srgbClr val="C00000"/>
                </a:solidFill>
                <a:latin typeface="akaDylan Collage" pitchFamily="82" charset="0"/>
              </a:rPr>
              <a:t> </a:t>
            </a:r>
            <a:r>
              <a:rPr lang="pt-PT" sz="7200" dirty="0" err="1" smtClean="0">
                <a:solidFill>
                  <a:srgbClr val="C00000"/>
                </a:solidFill>
                <a:latin typeface="akaDylan Collage" pitchFamily="82" charset="0"/>
              </a:rPr>
              <a:t>Countries</a:t>
            </a:r>
            <a:endParaRPr lang="pt-PT" sz="7200" dirty="0">
              <a:solidFill>
                <a:srgbClr val="C00000"/>
              </a:solidFill>
              <a:latin typeface="akaDylan Collage" pitchFamily="82" charset="0"/>
            </a:endParaRPr>
          </a:p>
        </p:txBody>
      </p:sp>
      <p:pic>
        <p:nvPicPr>
          <p:cNvPr id="5" name="Imagem 4" descr="eu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310">
            <a:off x="298450" y="477838"/>
            <a:ext cx="12239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Flag Austral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549275"/>
            <a:ext cx="16573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Flag_of_New_Zealan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3284538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englandflag_0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7866">
            <a:off x="7024688" y="530225"/>
            <a:ext cx="15621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anadian-fla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50316">
            <a:off x="182563" y="3336925"/>
            <a:ext cx="150653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flag-of-scotlan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27879">
            <a:off x="7416800" y="5272088"/>
            <a:ext cx="13700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irlanda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94226">
            <a:off x="468313" y="5260975"/>
            <a:ext cx="136683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52811">
            <a:off x="2555875" y="5445125"/>
            <a:ext cx="1866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56405">
            <a:off x="5076825" y="5445125"/>
            <a:ext cx="14906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413" y="692150"/>
            <a:ext cx="12969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5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5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5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5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195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7" name="Imagem 13" descr="http://images.google.co.uk/url?q=http://wwp.greenwichmeantime.com/time-zone/europe/uk/images/northern-ireland-flag.png&amp;usg=AFQjCNEbgENPHBFNm6gV3L55eAzE_e2l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" y="1374656"/>
            <a:ext cx="9139748" cy="551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46176" y="304056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Northern</a:t>
            </a:r>
            <a:r>
              <a:rPr lang="pt-PT" sz="80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 </a:t>
            </a: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Ireland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340768"/>
            <a:ext cx="9001001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13247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7300" dirty="0" smtClean="0">
                <a:solidFill>
                  <a:schemeClr val="bg1"/>
                </a:solidFill>
                <a:latin typeface="Forte" pitchFamily="66" charset="0"/>
              </a:rPr>
              <a:t>The United Kingdom</a:t>
            </a:r>
            <a:br>
              <a:rPr lang="pt-PT" sz="7300" dirty="0" smtClean="0">
                <a:solidFill>
                  <a:schemeClr val="bg1"/>
                </a:solidFill>
                <a:latin typeface="Forte" pitchFamily="66" charset="0"/>
              </a:rPr>
            </a:br>
            <a:r>
              <a:rPr lang="pt-PT" sz="7300" dirty="0" smtClean="0">
                <a:solidFill>
                  <a:schemeClr val="bg1"/>
                </a:solidFill>
                <a:latin typeface="Forte" pitchFamily="66" charset="0"/>
              </a:rPr>
              <a:t>UK</a:t>
            </a:r>
            <a:endParaRPr lang="pt-PT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nglandflag_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85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lag-of-scot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ruzada 9"/>
          <p:cNvSpPr/>
          <p:nvPr/>
        </p:nvSpPr>
        <p:spPr>
          <a:xfrm>
            <a:off x="1500166" y="500042"/>
            <a:ext cx="358775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" name="Cruzada 11"/>
          <p:cNvSpPr/>
          <p:nvPr/>
        </p:nvSpPr>
        <p:spPr>
          <a:xfrm>
            <a:off x="3428992" y="500042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Igual 12"/>
          <p:cNvSpPr/>
          <p:nvPr/>
        </p:nvSpPr>
        <p:spPr>
          <a:xfrm>
            <a:off x="7572396" y="500042"/>
            <a:ext cx="720725" cy="4318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42844" y="1142984"/>
            <a:ext cx="1366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 England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000232" y="1214422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Scotland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3929058" y="1214422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Wales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143240" y="2357430"/>
            <a:ext cx="321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Comic Sans MS" pitchFamily="66" charset="0"/>
              </a:rPr>
              <a:t>The United Kingdom</a:t>
            </a:r>
            <a:endParaRPr lang="pt-PT" sz="2400" b="1" dirty="0">
              <a:latin typeface="Comic Sans MS" pitchFamily="66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14290"/>
            <a:ext cx="1439863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Cruzada 11"/>
          <p:cNvSpPr/>
          <p:nvPr/>
        </p:nvSpPr>
        <p:spPr>
          <a:xfrm>
            <a:off x="5429256" y="500042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22" name="Imagem 13" descr="http://images.google.co.uk/url?q=http://wwp.greenwichmeantime.com/time-zone/europe/uk/images/northern-ireland-flag.png&amp;usg=AFQjCNEbgENPHBFNm6gV3L55eAzE_e2l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85728"/>
            <a:ext cx="1372952" cy="827809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CaixaDeTexto 16"/>
          <p:cNvSpPr txBox="1">
            <a:spLocks noChangeArrowheads="1"/>
          </p:cNvSpPr>
          <p:nvPr/>
        </p:nvSpPr>
        <p:spPr bwMode="auto">
          <a:xfrm>
            <a:off x="6072198" y="1214422"/>
            <a:ext cx="1368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Northern</a:t>
            </a:r>
          </a:p>
          <a:p>
            <a:pPr algn="ctr"/>
            <a:r>
              <a:rPr lang="pt-PT" sz="2000" b="1" dirty="0" smtClean="0">
                <a:latin typeface="Comic Sans MS" pitchFamily="66" charset="0"/>
              </a:rPr>
              <a:t>Ireland</a:t>
            </a:r>
          </a:p>
        </p:txBody>
      </p:sp>
      <p:pic>
        <p:nvPicPr>
          <p:cNvPr id="25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928802"/>
            <a:ext cx="23050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ile:EU-United Kingdom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33929"/>
          <a:stretch>
            <a:fillRect/>
          </a:stretch>
        </p:blipFill>
        <p:spPr bwMode="auto">
          <a:xfrm>
            <a:off x="357158" y="3714752"/>
            <a:ext cx="4753928" cy="2643182"/>
          </a:xfrm>
          <a:prstGeom prst="rect">
            <a:avLst/>
          </a:prstGeom>
          <a:noFill/>
        </p:spPr>
      </p:pic>
      <p:pic>
        <p:nvPicPr>
          <p:cNvPr id="24" name="Image 23" descr="Sans titre.bmp"/>
          <p:cNvPicPr>
            <a:picLocks noChangeAspect="1"/>
          </p:cNvPicPr>
          <p:nvPr/>
        </p:nvPicPr>
        <p:blipFill>
          <a:blip r:embed="rId9" cstate="print"/>
          <a:srcRect l="2479" r="43237"/>
          <a:stretch>
            <a:fillRect/>
          </a:stretch>
        </p:blipFill>
        <p:spPr>
          <a:xfrm>
            <a:off x="5500694" y="2928934"/>
            <a:ext cx="3141965" cy="359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6" grpId="0"/>
      <p:bldP spid="17" grpId="0"/>
      <p:bldP spid="18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171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Imagem 5" descr="englandflag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764704"/>
            <a:ext cx="9139944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44624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England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291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004165"/>
            <a:ext cx="9001000" cy="585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260648"/>
            <a:ext cx="7851648" cy="86409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Wales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ig Tru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147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Imagem 5" descr="flag-of-scot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13" y="1268760"/>
            <a:ext cx="8970174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304056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Scotland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195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7" name="Imagem 13" descr="http://images.google.co.uk/url?q=http://wwp.greenwichmeantime.com/time-zone/europe/uk/images/northern-ireland-flag.png&amp;usg=AFQjCNEbgENPHBFNm6gV3L55eAzE_e2l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" y="1374656"/>
            <a:ext cx="9139748" cy="551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46176" y="304056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Northern</a:t>
            </a:r>
            <a:r>
              <a:rPr lang="pt-PT" sz="80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 </a:t>
            </a: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Ireland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267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49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80792" y="5632648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Ireland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nglandflag_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85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lag-of-scot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ruzada 9"/>
          <p:cNvSpPr/>
          <p:nvPr/>
        </p:nvSpPr>
        <p:spPr>
          <a:xfrm>
            <a:off x="1500166" y="500042"/>
            <a:ext cx="358775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" name="Cruzada 11"/>
          <p:cNvSpPr/>
          <p:nvPr/>
        </p:nvSpPr>
        <p:spPr>
          <a:xfrm>
            <a:off x="3428992" y="500042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Igual 12"/>
          <p:cNvSpPr/>
          <p:nvPr/>
        </p:nvSpPr>
        <p:spPr>
          <a:xfrm>
            <a:off x="2214546" y="2357430"/>
            <a:ext cx="720725" cy="4318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42844" y="1142984"/>
            <a:ext cx="1366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 England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000232" y="1214422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Scotland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3929058" y="1214422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Wales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143240" y="2357430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Comic Sans MS" pitchFamily="66" charset="0"/>
              </a:rPr>
              <a:t>The British Isles</a:t>
            </a:r>
            <a:endParaRPr lang="pt-PT" sz="2400" b="1" dirty="0">
              <a:latin typeface="Comic Sans MS" pitchFamily="66" charset="0"/>
            </a:endParaRPr>
          </a:p>
        </p:txBody>
      </p:sp>
      <p:pic>
        <p:nvPicPr>
          <p:cNvPr id="19" name="Marcador de Posição de Conteúdo 3" descr="MapofUK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786058"/>
            <a:ext cx="32051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14290"/>
            <a:ext cx="1439863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Cruzada 11"/>
          <p:cNvSpPr/>
          <p:nvPr/>
        </p:nvSpPr>
        <p:spPr>
          <a:xfrm>
            <a:off x="5429256" y="500042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22" name="Imagem 13" descr="http://images.google.co.uk/url?q=http://wwp.greenwichmeantime.com/time-zone/europe/uk/images/northern-ireland-flag.png&amp;usg=AFQjCNEbgENPHBFNm6gV3L55eAzE_e2lU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85728"/>
            <a:ext cx="1372952" cy="827809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CaixaDeTexto 16"/>
          <p:cNvSpPr txBox="1">
            <a:spLocks noChangeArrowheads="1"/>
          </p:cNvSpPr>
          <p:nvPr/>
        </p:nvSpPr>
        <p:spPr bwMode="auto">
          <a:xfrm>
            <a:off x="6072198" y="1214422"/>
            <a:ext cx="1368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Northern</a:t>
            </a:r>
          </a:p>
          <a:p>
            <a:pPr algn="ctr"/>
            <a:r>
              <a:rPr lang="pt-PT" sz="2000" b="1" dirty="0" smtClean="0">
                <a:latin typeface="Comic Sans MS" pitchFamily="66" charset="0"/>
              </a:rPr>
              <a:t>Ireland</a:t>
            </a:r>
          </a:p>
        </p:txBody>
      </p:sp>
      <p:sp>
        <p:nvSpPr>
          <p:cNvPr id="24" name="Cruzada 11"/>
          <p:cNvSpPr/>
          <p:nvPr/>
        </p:nvSpPr>
        <p:spPr>
          <a:xfrm>
            <a:off x="7286644" y="571480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57166"/>
            <a:ext cx="1314450" cy="6819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CaixaDeTexto 16"/>
          <p:cNvSpPr txBox="1">
            <a:spLocks noChangeArrowheads="1"/>
          </p:cNvSpPr>
          <p:nvPr/>
        </p:nvSpPr>
        <p:spPr bwMode="auto">
          <a:xfrm>
            <a:off x="7572396" y="1214422"/>
            <a:ext cx="1368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The Republic of Ireland</a:t>
            </a:r>
          </a:p>
        </p:txBody>
      </p:sp>
      <p:pic>
        <p:nvPicPr>
          <p:cNvPr id="11266" name="Picture 2" descr="File:British Isles location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t="16250"/>
          <a:stretch>
            <a:fillRect/>
          </a:stretch>
        </p:blipFill>
        <p:spPr bwMode="auto">
          <a:xfrm>
            <a:off x="785786" y="3286124"/>
            <a:ext cx="4000500" cy="335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6" grpId="0"/>
      <p:bldP spid="17" grpId="0"/>
      <p:bldP spid="18" grpId="0"/>
      <p:bldP spid="21" grpId="0" animBg="1"/>
      <p:bldP spid="23" grpId="0"/>
      <p:bldP spid="24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 descr="MapofUK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33375"/>
            <a:ext cx="5292725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933825"/>
            <a:ext cx="1258888" cy="788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englandflag_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725" y="4508500"/>
            <a:ext cx="1189038" cy="792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732588" y="1844675"/>
            <a:ext cx="2279650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eta para a esquerda 15"/>
          <p:cNvSpPr/>
          <p:nvPr/>
        </p:nvSpPr>
        <p:spPr>
          <a:xfrm flipH="1">
            <a:off x="1692275" y="4437063"/>
            <a:ext cx="855663" cy="20796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019925" y="3284538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Comic Sans MS" pitchFamily="66" charset="0"/>
              </a:rPr>
              <a:t>United Kingdom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2473325" y="115888"/>
            <a:ext cx="4765675" cy="6542087"/>
          </a:xfrm>
          <a:custGeom>
            <a:avLst/>
            <a:gdLst>
              <a:gd name="connsiteX0" fmla="*/ 2975019 w 4766919"/>
              <a:gd name="connsiteY0" fmla="*/ 39274 h 6543105"/>
              <a:gd name="connsiteX1" fmla="*/ 2601532 w 4766919"/>
              <a:gd name="connsiteY1" fmla="*/ 26396 h 6543105"/>
              <a:gd name="connsiteX2" fmla="*/ 1648495 w 4766919"/>
              <a:gd name="connsiteY2" fmla="*/ 52153 h 6543105"/>
              <a:gd name="connsiteX3" fmla="*/ 1519707 w 4766919"/>
              <a:gd name="connsiteY3" fmla="*/ 77911 h 6543105"/>
              <a:gd name="connsiteX4" fmla="*/ 1481070 w 4766919"/>
              <a:gd name="connsiteY4" fmla="*/ 90790 h 6543105"/>
              <a:gd name="connsiteX5" fmla="*/ 1339402 w 4766919"/>
              <a:gd name="connsiteY5" fmla="*/ 206700 h 6543105"/>
              <a:gd name="connsiteX6" fmla="*/ 1249250 w 4766919"/>
              <a:gd name="connsiteY6" fmla="*/ 232458 h 6543105"/>
              <a:gd name="connsiteX7" fmla="*/ 1210614 w 4766919"/>
              <a:gd name="connsiteY7" fmla="*/ 258215 h 6543105"/>
              <a:gd name="connsiteX8" fmla="*/ 1094704 w 4766919"/>
              <a:gd name="connsiteY8" fmla="*/ 283973 h 6543105"/>
              <a:gd name="connsiteX9" fmla="*/ 1043188 w 4766919"/>
              <a:gd name="connsiteY9" fmla="*/ 296852 h 6543105"/>
              <a:gd name="connsiteX10" fmla="*/ 1004552 w 4766919"/>
              <a:gd name="connsiteY10" fmla="*/ 309731 h 6543105"/>
              <a:gd name="connsiteX11" fmla="*/ 927279 w 4766919"/>
              <a:gd name="connsiteY11" fmla="*/ 322610 h 6543105"/>
              <a:gd name="connsiteX12" fmla="*/ 901521 w 4766919"/>
              <a:gd name="connsiteY12" fmla="*/ 361246 h 6543105"/>
              <a:gd name="connsiteX13" fmla="*/ 785611 w 4766919"/>
              <a:gd name="connsiteY13" fmla="*/ 412762 h 6543105"/>
              <a:gd name="connsiteX14" fmla="*/ 746974 w 4766919"/>
              <a:gd name="connsiteY14" fmla="*/ 438520 h 6543105"/>
              <a:gd name="connsiteX15" fmla="*/ 656822 w 4766919"/>
              <a:gd name="connsiteY15" fmla="*/ 541551 h 6543105"/>
              <a:gd name="connsiteX16" fmla="*/ 618186 w 4766919"/>
              <a:gd name="connsiteY16" fmla="*/ 605945 h 6543105"/>
              <a:gd name="connsiteX17" fmla="*/ 579549 w 4766919"/>
              <a:gd name="connsiteY17" fmla="*/ 683218 h 6543105"/>
              <a:gd name="connsiteX18" fmla="*/ 553791 w 4766919"/>
              <a:gd name="connsiteY18" fmla="*/ 760491 h 6543105"/>
              <a:gd name="connsiteX19" fmla="*/ 540912 w 4766919"/>
              <a:gd name="connsiteY19" fmla="*/ 799128 h 6543105"/>
              <a:gd name="connsiteX20" fmla="*/ 528033 w 4766919"/>
              <a:gd name="connsiteY20" fmla="*/ 902159 h 6543105"/>
              <a:gd name="connsiteX21" fmla="*/ 515155 w 4766919"/>
              <a:gd name="connsiteY21" fmla="*/ 1043827 h 6543105"/>
              <a:gd name="connsiteX22" fmla="*/ 502276 w 4766919"/>
              <a:gd name="connsiteY22" fmla="*/ 1121100 h 6543105"/>
              <a:gd name="connsiteX23" fmla="*/ 489397 w 4766919"/>
              <a:gd name="connsiteY23" fmla="*/ 1237010 h 6543105"/>
              <a:gd name="connsiteX24" fmla="*/ 476518 w 4766919"/>
              <a:gd name="connsiteY24" fmla="*/ 1288525 h 6543105"/>
              <a:gd name="connsiteX25" fmla="*/ 450760 w 4766919"/>
              <a:gd name="connsiteY25" fmla="*/ 1391556 h 6543105"/>
              <a:gd name="connsiteX26" fmla="*/ 437881 w 4766919"/>
              <a:gd name="connsiteY26" fmla="*/ 1443072 h 6543105"/>
              <a:gd name="connsiteX27" fmla="*/ 425002 w 4766919"/>
              <a:gd name="connsiteY27" fmla="*/ 1481708 h 6543105"/>
              <a:gd name="connsiteX28" fmla="*/ 399245 w 4766919"/>
              <a:gd name="connsiteY28" fmla="*/ 1571860 h 6543105"/>
              <a:gd name="connsiteX29" fmla="*/ 386366 w 4766919"/>
              <a:gd name="connsiteY29" fmla="*/ 1713528 h 6543105"/>
              <a:gd name="connsiteX30" fmla="*/ 360608 w 4766919"/>
              <a:gd name="connsiteY30" fmla="*/ 1816559 h 6543105"/>
              <a:gd name="connsiteX31" fmla="*/ 347729 w 4766919"/>
              <a:gd name="connsiteY31" fmla="*/ 1880953 h 6543105"/>
              <a:gd name="connsiteX32" fmla="*/ 334850 w 4766919"/>
              <a:gd name="connsiteY32" fmla="*/ 1983984 h 6543105"/>
              <a:gd name="connsiteX33" fmla="*/ 321971 w 4766919"/>
              <a:gd name="connsiteY33" fmla="*/ 2177167 h 6543105"/>
              <a:gd name="connsiteX34" fmla="*/ 296214 w 4766919"/>
              <a:gd name="connsiteY34" fmla="*/ 2215804 h 6543105"/>
              <a:gd name="connsiteX35" fmla="*/ 270456 w 4766919"/>
              <a:gd name="connsiteY35" fmla="*/ 2331714 h 6543105"/>
              <a:gd name="connsiteX36" fmla="*/ 244698 w 4766919"/>
              <a:gd name="connsiteY36" fmla="*/ 2370351 h 6543105"/>
              <a:gd name="connsiteX37" fmla="*/ 218941 w 4766919"/>
              <a:gd name="connsiteY37" fmla="*/ 2447624 h 6543105"/>
              <a:gd name="connsiteX38" fmla="*/ 206062 w 4766919"/>
              <a:gd name="connsiteY38" fmla="*/ 2486260 h 6543105"/>
              <a:gd name="connsiteX39" fmla="*/ 128788 w 4766919"/>
              <a:gd name="connsiteY39" fmla="*/ 2537776 h 6543105"/>
              <a:gd name="connsiteX40" fmla="*/ 90152 w 4766919"/>
              <a:gd name="connsiteY40" fmla="*/ 2563534 h 6543105"/>
              <a:gd name="connsiteX41" fmla="*/ 38636 w 4766919"/>
              <a:gd name="connsiteY41" fmla="*/ 2640807 h 6543105"/>
              <a:gd name="connsiteX42" fmla="*/ 25757 w 4766919"/>
              <a:gd name="connsiteY42" fmla="*/ 2718080 h 6543105"/>
              <a:gd name="connsiteX43" fmla="*/ 12879 w 4766919"/>
              <a:gd name="connsiteY43" fmla="*/ 2756717 h 6543105"/>
              <a:gd name="connsiteX44" fmla="*/ 0 w 4766919"/>
              <a:gd name="connsiteY44" fmla="*/ 2833990 h 6543105"/>
              <a:gd name="connsiteX45" fmla="*/ 12879 w 4766919"/>
              <a:gd name="connsiteY45" fmla="*/ 3104446 h 6543105"/>
              <a:gd name="connsiteX46" fmla="*/ 25757 w 4766919"/>
              <a:gd name="connsiteY46" fmla="*/ 3155962 h 6543105"/>
              <a:gd name="connsiteX47" fmla="*/ 103031 w 4766919"/>
              <a:gd name="connsiteY47" fmla="*/ 3220356 h 6543105"/>
              <a:gd name="connsiteX48" fmla="*/ 115910 w 4766919"/>
              <a:gd name="connsiteY48" fmla="*/ 3271872 h 6543105"/>
              <a:gd name="connsiteX49" fmla="*/ 128788 w 4766919"/>
              <a:gd name="connsiteY49" fmla="*/ 3310508 h 6543105"/>
              <a:gd name="connsiteX50" fmla="*/ 193183 w 4766919"/>
              <a:gd name="connsiteY50" fmla="*/ 3323387 h 6543105"/>
              <a:gd name="connsiteX51" fmla="*/ 270456 w 4766919"/>
              <a:gd name="connsiteY51" fmla="*/ 3349145 h 6543105"/>
              <a:gd name="connsiteX52" fmla="*/ 309093 w 4766919"/>
              <a:gd name="connsiteY52" fmla="*/ 3374903 h 6543105"/>
              <a:gd name="connsiteX53" fmla="*/ 425002 w 4766919"/>
              <a:gd name="connsiteY53" fmla="*/ 3387782 h 6543105"/>
              <a:gd name="connsiteX54" fmla="*/ 476518 w 4766919"/>
              <a:gd name="connsiteY54" fmla="*/ 3400660 h 6543105"/>
              <a:gd name="connsiteX55" fmla="*/ 502276 w 4766919"/>
              <a:gd name="connsiteY55" fmla="*/ 3439297 h 6543105"/>
              <a:gd name="connsiteX56" fmla="*/ 540912 w 4766919"/>
              <a:gd name="connsiteY56" fmla="*/ 3477934 h 6543105"/>
              <a:gd name="connsiteX57" fmla="*/ 592428 w 4766919"/>
              <a:gd name="connsiteY57" fmla="*/ 3490813 h 6543105"/>
              <a:gd name="connsiteX58" fmla="*/ 631064 w 4766919"/>
              <a:gd name="connsiteY58" fmla="*/ 3516570 h 6543105"/>
              <a:gd name="connsiteX59" fmla="*/ 643943 w 4766919"/>
              <a:gd name="connsiteY59" fmla="*/ 3555207 h 6543105"/>
              <a:gd name="connsiteX60" fmla="*/ 682580 w 4766919"/>
              <a:gd name="connsiteY60" fmla="*/ 3568086 h 6543105"/>
              <a:gd name="connsiteX61" fmla="*/ 746974 w 4766919"/>
              <a:gd name="connsiteY61" fmla="*/ 3580965 h 6543105"/>
              <a:gd name="connsiteX62" fmla="*/ 785611 w 4766919"/>
              <a:gd name="connsiteY62" fmla="*/ 3619601 h 6543105"/>
              <a:gd name="connsiteX63" fmla="*/ 798490 w 4766919"/>
              <a:gd name="connsiteY63" fmla="*/ 3658238 h 6543105"/>
              <a:gd name="connsiteX64" fmla="*/ 888642 w 4766919"/>
              <a:gd name="connsiteY64" fmla="*/ 3696874 h 6543105"/>
              <a:gd name="connsiteX65" fmla="*/ 1339402 w 4766919"/>
              <a:gd name="connsiteY65" fmla="*/ 3722632 h 6543105"/>
              <a:gd name="connsiteX66" fmla="*/ 1493949 w 4766919"/>
              <a:gd name="connsiteY66" fmla="*/ 3748390 h 6543105"/>
              <a:gd name="connsiteX67" fmla="*/ 1584101 w 4766919"/>
              <a:gd name="connsiteY67" fmla="*/ 3761269 h 6543105"/>
              <a:gd name="connsiteX68" fmla="*/ 1622738 w 4766919"/>
              <a:gd name="connsiteY68" fmla="*/ 3799905 h 6543105"/>
              <a:gd name="connsiteX69" fmla="*/ 1648495 w 4766919"/>
              <a:gd name="connsiteY69" fmla="*/ 3890058 h 6543105"/>
              <a:gd name="connsiteX70" fmla="*/ 1635617 w 4766919"/>
              <a:gd name="connsiteY70" fmla="*/ 4237787 h 6543105"/>
              <a:gd name="connsiteX71" fmla="*/ 1622738 w 4766919"/>
              <a:gd name="connsiteY71" fmla="*/ 4276424 h 6543105"/>
              <a:gd name="connsiteX72" fmla="*/ 1609859 w 4766919"/>
              <a:gd name="connsiteY72" fmla="*/ 4327939 h 6543105"/>
              <a:gd name="connsiteX73" fmla="*/ 1558343 w 4766919"/>
              <a:gd name="connsiteY73" fmla="*/ 4353697 h 6543105"/>
              <a:gd name="connsiteX74" fmla="*/ 1519707 w 4766919"/>
              <a:gd name="connsiteY74" fmla="*/ 4418091 h 6543105"/>
              <a:gd name="connsiteX75" fmla="*/ 1493949 w 4766919"/>
              <a:gd name="connsiteY75" fmla="*/ 4495365 h 6543105"/>
              <a:gd name="connsiteX76" fmla="*/ 1468191 w 4766919"/>
              <a:gd name="connsiteY76" fmla="*/ 4559759 h 6543105"/>
              <a:gd name="connsiteX77" fmla="*/ 1442433 w 4766919"/>
              <a:gd name="connsiteY77" fmla="*/ 4714305 h 6543105"/>
              <a:gd name="connsiteX78" fmla="*/ 1416676 w 4766919"/>
              <a:gd name="connsiteY78" fmla="*/ 4752942 h 6543105"/>
              <a:gd name="connsiteX79" fmla="*/ 1390918 w 4766919"/>
              <a:gd name="connsiteY79" fmla="*/ 4830215 h 6543105"/>
              <a:gd name="connsiteX80" fmla="*/ 1403797 w 4766919"/>
              <a:gd name="connsiteY80" fmla="*/ 5242339 h 6543105"/>
              <a:gd name="connsiteX81" fmla="*/ 1416676 w 4766919"/>
              <a:gd name="connsiteY81" fmla="*/ 5280976 h 6543105"/>
              <a:gd name="connsiteX82" fmla="*/ 1429555 w 4766919"/>
              <a:gd name="connsiteY82" fmla="*/ 5384007 h 6543105"/>
              <a:gd name="connsiteX83" fmla="*/ 1416676 w 4766919"/>
              <a:gd name="connsiteY83" fmla="*/ 5899162 h 6543105"/>
              <a:gd name="connsiteX84" fmla="*/ 1378039 w 4766919"/>
              <a:gd name="connsiteY84" fmla="*/ 5924920 h 6543105"/>
              <a:gd name="connsiteX85" fmla="*/ 1326524 w 4766919"/>
              <a:gd name="connsiteY85" fmla="*/ 6040829 h 6543105"/>
              <a:gd name="connsiteX86" fmla="*/ 1287887 w 4766919"/>
              <a:gd name="connsiteY86" fmla="*/ 6053708 h 6543105"/>
              <a:gd name="connsiteX87" fmla="*/ 1197735 w 4766919"/>
              <a:gd name="connsiteY87" fmla="*/ 6169618 h 6543105"/>
              <a:gd name="connsiteX88" fmla="*/ 1159098 w 4766919"/>
              <a:gd name="connsiteY88" fmla="*/ 6259770 h 6543105"/>
              <a:gd name="connsiteX89" fmla="*/ 1107583 w 4766919"/>
              <a:gd name="connsiteY89" fmla="*/ 6285528 h 6543105"/>
              <a:gd name="connsiteX90" fmla="*/ 1030310 w 4766919"/>
              <a:gd name="connsiteY90" fmla="*/ 6272649 h 6543105"/>
              <a:gd name="connsiteX91" fmla="*/ 953036 w 4766919"/>
              <a:gd name="connsiteY91" fmla="*/ 6221134 h 6543105"/>
              <a:gd name="connsiteX92" fmla="*/ 901521 w 4766919"/>
              <a:gd name="connsiteY92" fmla="*/ 6234013 h 6543105"/>
              <a:gd name="connsiteX93" fmla="*/ 862884 w 4766919"/>
              <a:gd name="connsiteY93" fmla="*/ 6259770 h 6543105"/>
              <a:gd name="connsiteX94" fmla="*/ 824248 w 4766919"/>
              <a:gd name="connsiteY94" fmla="*/ 6272649 h 6543105"/>
              <a:gd name="connsiteX95" fmla="*/ 798490 w 4766919"/>
              <a:gd name="connsiteY95" fmla="*/ 6311286 h 6543105"/>
              <a:gd name="connsiteX96" fmla="*/ 772732 w 4766919"/>
              <a:gd name="connsiteY96" fmla="*/ 6388559 h 6543105"/>
              <a:gd name="connsiteX97" fmla="*/ 785611 w 4766919"/>
              <a:gd name="connsiteY97" fmla="*/ 6440074 h 6543105"/>
              <a:gd name="connsiteX98" fmla="*/ 824248 w 4766919"/>
              <a:gd name="connsiteY98" fmla="*/ 6452953 h 6543105"/>
              <a:gd name="connsiteX99" fmla="*/ 875763 w 4766919"/>
              <a:gd name="connsiteY99" fmla="*/ 6465832 h 6543105"/>
              <a:gd name="connsiteX100" fmla="*/ 888642 w 4766919"/>
              <a:gd name="connsiteY100" fmla="*/ 6504469 h 6543105"/>
              <a:gd name="connsiteX101" fmla="*/ 927279 w 4766919"/>
              <a:gd name="connsiteY101" fmla="*/ 6517348 h 6543105"/>
              <a:gd name="connsiteX102" fmla="*/ 1120462 w 4766919"/>
              <a:gd name="connsiteY102" fmla="*/ 6530227 h 6543105"/>
              <a:gd name="connsiteX103" fmla="*/ 1262129 w 4766919"/>
              <a:gd name="connsiteY103" fmla="*/ 6543105 h 6543105"/>
              <a:gd name="connsiteX104" fmla="*/ 1571222 w 4766919"/>
              <a:gd name="connsiteY104" fmla="*/ 6530227 h 6543105"/>
              <a:gd name="connsiteX105" fmla="*/ 1622738 w 4766919"/>
              <a:gd name="connsiteY105" fmla="*/ 6504469 h 6543105"/>
              <a:gd name="connsiteX106" fmla="*/ 1700011 w 4766919"/>
              <a:gd name="connsiteY106" fmla="*/ 6478711 h 6543105"/>
              <a:gd name="connsiteX107" fmla="*/ 1790163 w 4766919"/>
              <a:gd name="connsiteY107" fmla="*/ 6452953 h 6543105"/>
              <a:gd name="connsiteX108" fmla="*/ 1854557 w 4766919"/>
              <a:gd name="connsiteY108" fmla="*/ 6440074 h 6543105"/>
              <a:gd name="connsiteX109" fmla="*/ 1996225 w 4766919"/>
              <a:gd name="connsiteY109" fmla="*/ 6401438 h 6543105"/>
              <a:gd name="connsiteX110" fmla="*/ 2047741 w 4766919"/>
              <a:gd name="connsiteY110" fmla="*/ 6388559 h 6543105"/>
              <a:gd name="connsiteX111" fmla="*/ 2459864 w 4766919"/>
              <a:gd name="connsiteY111" fmla="*/ 6375680 h 6543105"/>
              <a:gd name="connsiteX112" fmla="*/ 2562895 w 4766919"/>
              <a:gd name="connsiteY112" fmla="*/ 6349922 h 6543105"/>
              <a:gd name="connsiteX113" fmla="*/ 2653048 w 4766919"/>
              <a:gd name="connsiteY113" fmla="*/ 6285528 h 6543105"/>
              <a:gd name="connsiteX114" fmla="*/ 2794715 w 4766919"/>
              <a:gd name="connsiteY114" fmla="*/ 6246891 h 6543105"/>
              <a:gd name="connsiteX115" fmla="*/ 2846231 w 4766919"/>
              <a:gd name="connsiteY115" fmla="*/ 6221134 h 6543105"/>
              <a:gd name="connsiteX116" fmla="*/ 3078050 w 4766919"/>
              <a:gd name="connsiteY116" fmla="*/ 6195376 h 6543105"/>
              <a:gd name="connsiteX117" fmla="*/ 3606084 w 4766919"/>
              <a:gd name="connsiteY117" fmla="*/ 6169618 h 6543105"/>
              <a:gd name="connsiteX118" fmla="*/ 3747752 w 4766919"/>
              <a:gd name="connsiteY118" fmla="*/ 6092345 h 6543105"/>
              <a:gd name="connsiteX119" fmla="*/ 3837904 w 4766919"/>
              <a:gd name="connsiteY119" fmla="*/ 6079466 h 6543105"/>
              <a:gd name="connsiteX120" fmla="*/ 3928056 w 4766919"/>
              <a:gd name="connsiteY120" fmla="*/ 6027951 h 6543105"/>
              <a:gd name="connsiteX121" fmla="*/ 4018208 w 4766919"/>
              <a:gd name="connsiteY121" fmla="*/ 6002193 h 6543105"/>
              <a:gd name="connsiteX122" fmla="*/ 4172755 w 4766919"/>
              <a:gd name="connsiteY122" fmla="*/ 5899162 h 6543105"/>
              <a:gd name="connsiteX123" fmla="*/ 4211391 w 4766919"/>
              <a:gd name="connsiteY123" fmla="*/ 5873404 h 6543105"/>
              <a:gd name="connsiteX124" fmla="*/ 4378817 w 4766919"/>
              <a:gd name="connsiteY124" fmla="*/ 5731736 h 6543105"/>
              <a:gd name="connsiteX125" fmla="*/ 4559121 w 4766919"/>
              <a:gd name="connsiteY125" fmla="*/ 5628705 h 6543105"/>
              <a:gd name="connsiteX126" fmla="*/ 4584879 w 4766919"/>
              <a:gd name="connsiteY126" fmla="*/ 5590069 h 6543105"/>
              <a:gd name="connsiteX127" fmla="*/ 4572000 w 4766919"/>
              <a:gd name="connsiteY127" fmla="*/ 4534001 h 6543105"/>
              <a:gd name="connsiteX128" fmla="*/ 4559121 w 4766919"/>
              <a:gd name="connsiteY128" fmla="*/ 4495365 h 6543105"/>
              <a:gd name="connsiteX129" fmla="*/ 4546242 w 4766919"/>
              <a:gd name="connsiteY129" fmla="*/ 4443849 h 6543105"/>
              <a:gd name="connsiteX130" fmla="*/ 4481848 w 4766919"/>
              <a:gd name="connsiteY130" fmla="*/ 4366576 h 6543105"/>
              <a:gd name="connsiteX131" fmla="*/ 4378817 w 4766919"/>
              <a:gd name="connsiteY131" fmla="*/ 4224908 h 6543105"/>
              <a:gd name="connsiteX132" fmla="*/ 4301543 w 4766919"/>
              <a:gd name="connsiteY132" fmla="*/ 4160514 h 6543105"/>
              <a:gd name="connsiteX133" fmla="*/ 4262907 w 4766919"/>
              <a:gd name="connsiteY133" fmla="*/ 4083241 h 6543105"/>
              <a:gd name="connsiteX134" fmla="*/ 4250028 w 4766919"/>
              <a:gd name="connsiteY134" fmla="*/ 4031725 h 6543105"/>
              <a:gd name="connsiteX135" fmla="*/ 4198512 w 4766919"/>
              <a:gd name="connsiteY135" fmla="*/ 4005967 h 6543105"/>
              <a:gd name="connsiteX136" fmla="*/ 4159876 w 4766919"/>
              <a:gd name="connsiteY136" fmla="*/ 3980210 h 6543105"/>
              <a:gd name="connsiteX137" fmla="*/ 4121239 w 4766919"/>
              <a:gd name="connsiteY137" fmla="*/ 3928694 h 6543105"/>
              <a:gd name="connsiteX138" fmla="*/ 4095481 w 4766919"/>
              <a:gd name="connsiteY138" fmla="*/ 3877179 h 6543105"/>
              <a:gd name="connsiteX139" fmla="*/ 4005329 w 4766919"/>
              <a:gd name="connsiteY139" fmla="*/ 3812784 h 6543105"/>
              <a:gd name="connsiteX140" fmla="*/ 3915177 w 4766919"/>
              <a:gd name="connsiteY140" fmla="*/ 3671117 h 6543105"/>
              <a:gd name="connsiteX141" fmla="*/ 3876541 w 4766919"/>
              <a:gd name="connsiteY141" fmla="*/ 3619601 h 6543105"/>
              <a:gd name="connsiteX142" fmla="*/ 3850783 w 4766919"/>
              <a:gd name="connsiteY142" fmla="*/ 3568086 h 6543105"/>
              <a:gd name="connsiteX143" fmla="*/ 3812146 w 4766919"/>
              <a:gd name="connsiteY143" fmla="*/ 3529449 h 6543105"/>
              <a:gd name="connsiteX144" fmla="*/ 3786388 w 4766919"/>
              <a:gd name="connsiteY144" fmla="*/ 3490813 h 6543105"/>
              <a:gd name="connsiteX145" fmla="*/ 3747752 w 4766919"/>
              <a:gd name="connsiteY145" fmla="*/ 3413539 h 6543105"/>
              <a:gd name="connsiteX146" fmla="*/ 3709115 w 4766919"/>
              <a:gd name="connsiteY146" fmla="*/ 3387782 h 6543105"/>
              <a:gd name="connsiteX147" fmla="*/ 3631842 w 4766919"/>
              <a:gd name="connsiteY147" fmla="*/ 3246114 h 6543105"/>
              <a:gd name="connsiteX148" fmla="*/ 3606084 w 4766919"/>
              <a:gd name="connsiteY148" fmla="*/ 3207477 h 6543105"/>
              <a:gd name="connsiteX149" fmla="*/ 3580326 w 4766919"/>
              <a:gd name="connsiteY149" fmla="*/ 3155962 h 6543105"/>
              <a:gd name="connsiteX150" fmla="*/ 3554569 w 4766919"/>
              <a:gd name="connsiteY150" fmla="*/ 3117325 h 6543105"/>
              <a:gd name="connsiteX151" fmla="*/ 3528811 w 4766919"/>
              <a:gd name="connsiteY151" fmla="*/ 3052931 h 6543105"/>
              <a:gd name="connsiteX152" fmla="*/ 3451538 w 4766919"/>
              <a:gd name="connsiteY152" fmla="*/ 2988536 h 6543105"/>
              <a:gd name="connsiteX153" fmla="*/ 3400022 w 4766919"/>
              <a:gd name="connsiteY153" fmla="*/ 2937021 h 6543105"/>
              <a:gd name="connsiteX154" fmla="*/ 3374264 w 4766919"/>
              <a:gd name="connsiteY154" fmla="*/ 2859748 h 6543105"/>
              <a:gd name="connsiteX155" fmla="*/ 3361386 w 4766919"/>
              <a:gd name="connsiteY155" fmla="*/ 2808232 h 6543105"/>
              <a:gd name="connsiteX156" fmla="*/ 3271233 w 4766919"/>
              <a:gd name="connsiteY156" fmla="*/ 2743838 h 6543105"/>
              <a:gd name="connsiteX157" fmla="*/ 3232597 w 4766919"/>
              <a:gd name="connsiteY157" fmla="*/ 2705201 h 6543105"/>
              <a:gd name="connsiteX158" fmla="*/ 3206839 w 4766919"/>
              <a:gd name="connsiteY158" fmla="*/ 2627928 h 6543105"/>
              <a:gd name="connsiteX159" fmla="*/ 3193960 w 4766919"/>
              <a:gd name="connsiteY159" fmla="*/ 2576413 h 6543105"/>
              <a:gd name="connsiteX160" fmla="*/ 3155324 w 4766919"/>
              <a:gd name="connsiteY160" fmla="*/ 2550655 h 6543105"/>
              <a:gd name="connsiteX161" fmla="*/ 3078050 w 4766919"/>
              <a:gd name="connsiteY161" fmla="*/ 2421866 h 6543105"/>
              <a:gd name="connsiteX162" fmla="*/ 3065171 w 4766919"/>
              <a:gd name="connsiteY162" fmla="*/ 2383229 h 6543105"/>
              <a:gd name="connsiteX163" fmla="*/ 3026535 w 4766919"/>
              <a:gd name="connsiteY163" fmla="*/ 2344593 h 6543105"/>
              <a:gd name="connsiteX164" fmla="*/ 2987898 w 4766919"/>
              <a:gd name="connsiteY164" fmla="*/ 2293077 h 6543105"/>
              <a:gd name="connsiteX165" fmla="*/ 2962141 w 4766919"/>
              <a:gd name="connsiteY165" fmla="*/ 2241562 h 6543105"/>
              <a:gd name="connsiteX166" fmla="*/ 2910625 w 4766919"/>
              <a:gd name="connsiteY166" fmla="*/ 2164289 h 6543105"/>
              <a:gd name="connsiteX167" fmla="*/ 2884867 w 4766919"/>
              <a:gd name="connsiteY167" fmla="*/ 2061258 h 6543105"/>
              <a:gd name="connsiteX168" fmla="*/ 2871988 w 4766919"/>
              <a:gd name="connsiteY168" fmla="*/ 2022621 h 6543105"/>
              <a:gd name="connsiteX169" fmla="*/ 2871988 w 4766919"/>
              <a:gd name="connsiteY169" fmla="*/ 1597618 h 6543105"/>
              <a:gd name="connsiteX170" fmla="*/ 2884867 w 4766919"/>
              <a:gd name="connsiteY170" fmla="*/ 1546103 h 6543105"/>
              <a:gd name="connsiteX171" fmla="*/ 2923504 w 4766919"/>
              <a:gd name="connsiteY171" fmla="*/ 1507466 h 6543105"/>
              <a:gd name="connsiteX172" fmla="*/ 2949262 w 4766919"/>
              <a:gd name="connsiteY172" fmla="*/ 1468829 h 6543105"/>
              <a:gd name="connsiteX173" fmla="*/ 2962141 w 4766919"/>
              <a:gd name="connsiteY173" fmla="*/ 1430193 h 6543105"/>
              <a:gd name="connsiteX174" fmla="*/ 3065171 w 4766919"/>
              <a:gd name="connsiteY174" fmla="*/ 1352920 h 6543105"/>
              <a:gd name="connsiteX175" fmla="*/ 3103808 w 4766919"/>
              <a:gd name="connsiteY175" fmla="*/ 1314283 h 6543105"/>
              <a:gd name="connsiteX176" fmla="*/ 3142445 w 4766919"/>
              <a:gd name="connsiteY176" fmla="*/ 1288525 h 6543105"/>
              <a:gd name="connsiteX177" fmla="*/ 3284112 w 4766919"/>
              <a:gd name="connsiteY177" fmla="*/ 1198373 h 6543105"/>
              <a:gd name="connsiteX178" fmla="*/ 3361386 w 4766919"/>
              <a:gd name="connsiteY178" fmla="*/ 1133979 h 6543105"/>
              <a:gd name="connsiteX179" fmla="*/ 3400022 w 4766919"/>
              <a:gd name="connsiteY179" fmla="*/ 1121100 h 6543105"/>
              <a:gd name="connsiteX180" fmla="*/ 3528811 w 4766919"/>
              <a:gd name="connsiteY180" fmla="*/ 1043827 h 6543105"/>
              <a:gd name="connsiteX181" fmla="*/ 3953814 w 4766919"/>
              <a:gd name="connsiteY181" fmla="*/ 1030948 h 6543105"/>
              <a:gd name="connsiteX182" fmla="*/ 4005329 w 4766919"/>
              <a:gd name="connsiteY182" fmla="*/ 953674 h 6543105"/>
              <a:gd name="connsiteX183" fmla="*/ 4056845 w 4766919"/>
              <a:gd name="connsiteY183" fmla="*/ 876401 h 6543105"/>
              <a:gd name="connsiteX184" fmla="*/ 4108360 w 4766919"/>
              <a:gd name="connsiteY184" fmla="*/ 734734 h 6543105"/>
              <a:gd name="connsiteX185" fmla="*/ 4146997 w 4766919"/>
              <a:gd name="connsiteY185" fmla="*/ 721855 h 6543105"/>
              <a:gd name="connsiteX186" fmla="*/ 4250028 w 4766919"/>
              <a:gd name="connsiteY186" fmla="*/ 631703 h 6543105"/>
              <a:gd name="connsiteX187" fmla="*/ 4391695 w 4766919"/>
              <a:gd name="connsiteY187" fmla="*/ 567308 h 6543105"/>
              <a:gd name="connsiteX188" fmla="*/ 4430332 w 4766919"/>
              <a:gd name="connsiteY188" fmla="*/ 541551 h 6543105"/>
              <a:gd name="connsiteX189" fmla="*/ 4507605 w 4766919"/>
              <a:gd name="connsiteY189" fmla="*/ 515793 h 6543105"/>
              <a:gd name="connsiteX190" fmla="*/ 4597757 w 4766919"/>
              <a:gd name="connsiteY190" fmla="*/ 451398 h 6543105"/>
              <a:gd name="connsiteX191" fmla="*/ 4636394 w 4766919"/>
              <a:gd name="connsiteY191" fmla="*/ 464277 h 6543105"/>
              <a:gd name="connsiteX192" fmla="*/ 4662152 w 4766919"/>
              <a:gd name="connsiteY192" fmla="*/ 374125 h 6543105"/>
              <a:gd name="connsiteX193" fmla="*/ 4726546 w 4766919"/>
              <a:gd name="connsiteY193" fmla="*/ 283973 h 6543105"/>
              <a:gd name="connsiteX194" fmla="*/ 4713667 w 4766919"/>
              <a:gd name="connsiteY194" fmla="*/ 180942 h 6543105"/>
              <a:gd name="connsiteX195" fmla="*/ 4597757 w 4766919"/>
              <a:gd name="connsiteY195" fmla="*/ 90790 h 6543105"/>
              <a:gd name="connsiteX196" fmla="*/ 4250028 w 4766919"/>
              <a:gd name="connsiteY196" fmla="*/ 116548 h 6543105"/>
              <a:gd name="connsiteX197" fmla="*/ 4018208 w 4766919"/>
              <a:gd name="connsiteY197" fmla="*/ 103669 h 6543105"/>
              <a:gd name="connsiteX198" fmla="*/ 3979571 w 4766919"/>
              <a:gd name="connsiteY198" fmla="*/ 90790 h 6543105"/>
              <a:gd name="connsiteX199" fmla="*/ 3850783 w 4766919"/>
              <a:gd name="connsiteY199" fmla="*/ 65032 h 6543105"/>
              <a:gd name="connsiteX200" fmla="*/ 3786388 w 4766919"/>
              <a:gd name="connsiteY200" fmla="*/ 52153 h 6543105"/>
              <a:gd name="connsiteX201" fmla="*/ 2975019 w 4766919"/>
              <a:gd name="connsiteY201" fmla="*/ 39274 h 65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4766919" h="6543105">
                <a:moveTo>
                  <a:pt x="2975019" y="39274"/>
                </a:moveTo>
                <a:cubicBezTo>
                  <a:pt x="2777543" y="34981"/>
                  <a:pt x="2726102" y="26396"/>
                  <a:pt x="2601532" y="26396"/>
                </a:cubicBezTo>
                <a:cubicBezTo>
                  <a:pt x="1801612" y="26396"/>
                  <a:pt x="2013569" y="0"/>
                  <a:pt x="1648495" y="52153"/>
                </a:cubicBezTo>
                <a:cubicBezTo>
                  <a:pt x="1561208" y="81249"/>
                  <a:pt x="1667692" y="48314"/>
                  <a:pt x="1519707" y="77911"/>
                </a:cubicBezTo>
                <a:cubicBezTo>
                  <a:pt x="1506395" y="80573"/>
                  <a:pt x="1493949" y="86497"/>
                  <a:pt x="1481070" y="90790"/>
                </a:cubicBezTo>
                <a:cubicBezTo>
                  <a:pt x="1443261" y="128599"/>
                  <a:pt x="1383504" y="191999"/>
                  <a:pt x="1339402" y="206700"/>
                </a:cubicBezTo>
                <a:cubicBezTo>
                  <a:pt x="1283974" y="225177"/>
                  <a:pt x="1313936" y="216286"/>
                  <a:pt x="1249250" y="232458"/>
                </a:cubicBezTo>
                <a:cubicBezTo>
                  <a:pt x="1236371" y="241044"/>
                  <a:pt x="1224458" y="251293"/>
                  <a:pt x="1210614" y="258215"/>
                </a:cubicBezTo>
                <a:cubicBezTo>
                  <a:pt x="1177194" y="274925"/>
                  <a:pt x="1127682" y="277377"/>
                  <a:pt x="1094704" y="283973"/>
                </a:cubicBezTo>
                <a:cubicBezTo>
                  <a:pt x="1077347" y="287444"/>
                  <a:pt x="1060207" y="291989"/>
                  <a:pt x="1043188" y="296852"/>
                </a:cubicBezTo>
                <a:cubicBezTo>
                  <a:pt x="1030135" y="300581"/>
                  <a:pt x="1017804" y="306786"/>
                  <a:pt x="1004552" y="309731"/>
                </a:cubicBezTo>
                <a:cubicBezTo>
                  <a:pt x="979061" y="315396"/>
                  <a:pt x="953037" y="318317"/>
                  <a:pt x="927279" y="322610"/>
                </a:cubicBezTo>
                <a:cubicBezTo>
                  <a:pt x="918693" y="335489"/>
                  <a:pt x="912466" y="350301"/>
                  <a:pt x="901521" y="361246"/>
                </a:cubicBezTo>
                <a:cubicBezTo>
                  <a:pt x="849095" y="413671"/>
                  <a:pt x="862129" y="361750"/>
                  <a:pt x="785611" y="412762"/>
                </a:cubicBezTo>
                <a:lnTo>
                  <a:pt x="746974" y="438520"/>
                </a:lnTo>
                <a:cubicBezTo>
                  <a:pt x="686873" y="528672"/>
                  <a:pt x="721217" y="498621"/>
                  <a:pt x="656822" y="541551"/>
                </a:cubicBezTo>
                <a:cubicBezTo>
                  <a:pt x="643943" y="563016"/>
                  <a:pt x="629380" y="583556"/>
                  <a:pt x="618186" y="605945"/>
                </a:cubicBezTo>
                <a:cubicBezTo>
                  <a:pt x="564870" y="712578"/>
                  <a:pt x="653362" y="572502"/>
                  <a:pt x="579549" y="683218"/>
                </a:cubicBezTo>
                <a:lnTo>
                  <a:pt x="553791" y="760491"/>
                </a:lnTo>
                <a:lnTo>
                  <a:pt x="540912" y="799128"/>
                </a:lnTo>
                <a:cubicBezTo>
                  <a:pt x="536619" y="833472"/>
                  <a:pt x="531656" y="867738"/>
                  <a:pt x="528033" y="902159"/>
                </a:cubicBezTo>
                <a:cubicBezTo>
                  <a:pt x="523069" y="949316"/>
                  <a:pt x="520695" y="996734"/>
                  <a:pt x="515155" y="1043827"/>
                </a:cubicBezTo>
                <a:cubicBezTo>
                  <a:pt x="512104" y="1069761"/>
                  <a:pt x="505727" y="1095216"/>
                  <a:pt x="502276" y="1121100"/>
                </a:cubicBezTo>
                <a:cubicBezTo>
                  <a:pt x="497138" y="1159633"/>
                  <a:pt x="495308" y="1198588"/>
                  <a:pt x="489397" y="1237010"/>
                </a:cubicBezTo>
                <a:cubicBezTo>
                  <a:pt x="486706" y="1254504"/>
                  <a:pt x="480358" y="1271246"/>
                  <a:pt x="476518" y="1288525"/>
                </a:cubicBezTo>
                <a:cubicBezTo>
                  <a:pt x="437239" y="1465277"/>
                  <a:pt x="485282" y="1270729"/>
                  <a:pt x="450760" y="1391556"/>
                </a:cubicBezTo>
                <a:cubicBezTo>
                  <a:pt x="445897" y="1408575"/>
                  <a:pt x="442744" y="1426053"/>
                  <a:pt x="437881" y="1443072"/>
                </a:cubicBezTo>
                <a:cubicBezTo>
                  <a:pt x="434152" y="1456125"/>
                  <a:pt x="428731" y="1468655"/>
                  <a:pt x="425002" y="1481708"/>
                </a:cubicBezTo>
                <a:cubicBezTo>
                  <a:pt x="392660" y="1594907"/>
                  <a:pt x="430124" y="1479225"/>
                  <a:pt x="399245" y="1571860"/>
                </a:cubicBezTo>
                <a:cubicBezTo>
                  <a:pt x="394952" y="1619083"/>
                  <a:pt x="393761" y="1666691"/>
                  <a:pt x="386366" y="1713528"/>
                </a:cubicBezTo>
                <a:cubicBezTo>
                  <a:pt x="380845" y="1748495"/>
                  <a:pt x="367551" y="1781846"/>
                  <a:pt x="360608" y="1816559"/>
                </a:cubicBezTo>
                <a:cubicBezTo>
                  <a:pt x="356315" y="1838024"/>
                  <a:pt x="351058" y="1859318"/>
                  <a:pt x="347729" y="1880953"/>
                </a:cubicBezTo>
                <a:cubicBezTo>
                  <a:pt x="342466" y="1915161"/>
                  <a:pt x="337848" y="1949503"/>
                  <a:pt x="334850" y="1983984"/>
                </a:cubicBezTo>
                <a:cubicBezTo>
                  <a:pt x="329259" y="2048279"/>
                  <a:pt x="332581" y="2113508"/>
                  <a:pt x="321971" y="2177167"/>
                </a:cubicBezTo>
                <a:cubicBezTo>
                  <a:pt x="319426" y="2192435"/>
                  <a:pt x="303136" y="2201960"/>
                  <a:pt x="296214" y="2215804"/>
                </a:cubicBezTo>
                <a:cubicBezTo>
                  <a:pt x="272646" y="2262942"/>
                  <a:pt x="290244" y="2272349"/>
                  <a:pt x="270456" y="2331714"/>
                </a:cubicBezTo>
                <a:cubicBezTo>
                  <a:pt x="265561" y="2346398"/>
                  <a:pt x="250984" y="2356206"/>
                  <a:pt x="244698" y="2370351"/>
                </a:cubicBezTo>
                <a:cubicBezTo>
                  <a:pt x="233671" y="2395162"/>
                  <a:pt x="227527" y="2421866"/>
                  <a:pt x="218941" y="2447624"/>
                </a:cubicBezTo>
                <a:cubicBezTo>
                  <a:pt x="214648" y="2460503"/>
                  <a:pt x="217357" y="2478730"/>
                  <a:pt x="206062" y="2486260"/>
                </a:cubicBezTo>
                <a:lnTo>
                  <a:pt x="128788" y="2537776"/>
                </a:lnTo>
                <a:lnTo>
                  <a:pt x="90152" y="2563534"/>
                </a:lnTo>
                <a:cubicBezTo>
                  <a:pt x="72980" y="2589292"/>
                  <a:pt x="43725" y="2610271"/>
                  <a:pt x="38636" y="2640807"/>
                </a:cubicBezTo>
                <a:cubicBezTo>
                  <a:pt x="34343" y="2666565"/>
                  <a:pt x="31422" y="2692589"/>
                  <a:pt x="25757" y="2718080"/>
                </a:cubicBezTo>
                <a:cubicBezTo>
                  <a:pt x="22812" y="2731332"/>
                  <a:pt x="15824" y="2743465"/>
                  <a:pt x="12879" y="2756717"/>
                </a:cubicBezTo>
                <a:cubicBezTo>
                  <a:pt x="7214" y="2782208"/>
                  <a:pt x="4293" y="2808232"/>
                  <a:pt x="0" y="2833990"/>
                </a:cubicBezTo>
                <a:cubicBezTo>
                  <a:pt x="4293" y="2924142"/>
                  <a:pt x="5682" y="3014479"/>
                  <a:pt x="12879" y="3104446"/>
                </a:cubicBezTo>
                <a:cubicBezTo>
                  <a:pt x="14290" y="3122090"/>
                  <a:pt x="16975" y="3140594"/>
                  <a:pt x="25757" y="3155962"/>
                </a:cubicBezTo>
                <a:cubicBezTo>
                  <a:pt x="41012" y="3182658"/>
                  <a:pt x="78413" y="3203944"/>
                  <a:pt x="103031" y="3220356"/>
                </a:cubicBezTo>
                <a:cubicBezTo>
                  <a:pt x="107324" y="3237528"/>
                  <a:pt x="111047" y="3254853"/>
                  <a:pt x="115910" y="3271872"/>
                </a:cubicBezTo>
                <a:cubicBezTo>
                  <a:pt x="119639" y="3284925"/>
                  <a:pt x="117493" y="3302978"/>
                  <a:pt x="128788" y="3310508"/>
                </a:cubicBezTo>
                <a:cubicBezTo>
                  <a:pt x="147002" y="3322650"/>
                  <a:pt x="172064" y="3317627"/>
                  <a:pt x="193183" y="3323387"/>
                </a:cubicBezTo>
                <a:cubicBezTo>
                  <a:pt x="219377" y="3330531"/>
                  <a:pt x="247865" y="3334084"/>
                  <a:pt x="270456" y="3349145"/>
                </a:cubicBezTo>
                <a:cubicBezTo>
                  <a:pt x="283335" y="3357731"/>
                  <a:pt x="294077" y="3371149"/>
                  <a:pt x="309093" y="3374903"/>
                </a:cubicBezTo>
                <a:cubicBezTo>
                  <a:pt x="346806" y="3384331"/>
                  <a:pt x="386366" y="3383489"/>
                  <a:pt x="425002" y="3387782"/>
                </a:cubicBezTo>
                <a:cubicBezTo>
                  <a:pt x="442174" y="3392075"/>
                  <a:pt x="461790" y="3390842"/>
                  <a:pt x="476518" y="3400660"/>
                </a:cubicBezTo>
                <a:cubicBezTo>
                  <a:pt x="489397" y="3409246"/>
                  <a:pt x="492367" y="3427406"/>
                  <a:pt x="502276" y="3439297"/>
                </a:cubicBezTo>
                <a:cubicBezTo>
                  <a:pt x="513936" y="3453289"/>
                  <a:pt x="525098" y="3468898"/>
                  <a:pt x="540912" y="3477934"/>
                </a:cubicBezTo>
                <a:cubicBezTo>
                  <a:pt x="556280" y="3486716"/>
                  <a:pt x="575256" y="3486520"/>
                  <a:pt x="592428" y="3490813"/>
                </a:cubicBezTo>
                <a:cubicBezTo>
                  <a:pt x="605307" y="3499399"/>
                  <a:pt x="621395" y="3504484"/>
                  <a:pt x="631064" y="3516570"/>
                </a:cubicBezTo>
                <a:cubicBezTo>
                  <a:pt x="639545" y="3527171"/>
                  <a:pt x="634344" y="3545608"/>
                  <a:pt x="643943" y="3555207"/>
                </a:cubicBezTo>
                <a:cubicBezTo>
                  <a:pt x="653542" y="3564806"/>
                  <a:pt x="669410" y="3564793"/>
                  <a:pt x="682580" y="3568086"/>
                </a:cubicBezTo>
                <a:cubicBezTo>
                  <a:pt x="703816" y="3573395"/>
                  <a:pt x="725509" y="3576672"/>
                  <a:pt x="746974" y="3580965"/>
                </a:cubicBezTo>
                <a:cubicBezTo>
                  <a:pt x="759853" y="3593844"/>
                  <a:pt x="775508" y="3604447"/>
                  <a:pt x="785611" y="3619601"/>
                </a:cubicBezTo>
                <a:cubicBezTo>
                  <a:pt x="793141" y="3630897"/>
                  <a:pt x="787629" y="3650093"/>
                  <a:pt x="798490" y="3658238"/>
                </a:cubicBezTo>
                <a:cubicBezTo>
                  <a:pt x="824645" y="3677854"/>
                  <a:pt x="858286" y="3684732"/>
                  <a:pt x="888642" y="3696874"/>
                </a:cubicBezTo>
                <a:cubicBezTo>
                  <a:pt x="1027111" y="3752261"/>
                  <a:pt x="1223068" y="3718997"/>
                  <a:pt x="1339402" y="3722632"/>
                </a:cubicBezTo>
                <a:cubicBezTo>
                  <a:pt x="1417931" y="3748808"/>
                  <a:pt x="1355919" y="3731136"/>
                  <a:pt x="1493949" y="3748390"/>
                </a:cubicBezTo>
                <a:cubicBezTo>
                  <a:pt x="1524070" y="3752155"/>
                  <a:pt x="1554050" y="3756976"/>
                  <a:pt x="1584101" y="3761269"/>
                </a:cubicBezTo>
                <a:cubicBezTo>
                  <a:pt x="1596980" y="3774148"/>
                  <a:pt x="1612635" y="3784751"/>
                  <a:pt x="1622738" y="3799905"/>
                </a:cubicBezTo>
                <a:cubicBezTo>
                  <a:pt x="1630130" y="3810993"/>
                  <a:pt x="1646777" y="3883186"/>
                  <a:pt x="1648495" y="3890058"/>
                </a:cubicBezTo>
                <a:cubicBezTo>
                  <a:pt x="1644202" y="4005968"/>
                  <a:pt x="1643332" y="4122055"/>
                  <a:pt x="1635617" y="4237787"/>
                </a:cubicBezTo>
                <a:cubicBezTo>
                  <a:pt x="1634714" y="4251333"/>
                  <a:pt x="1626468" y="4263371"/>
                  <a:pt x="1622738" y="4276424"/>
                </a:cubicBezTo>
                <a:cubicBezTo>
                  <a:pt x="1617875" y="4293443"/>
                  <a:pt x="1621190" y="4314341"/>
                  <a:pt x="1609859" y="4327939"/>
                </a:cubicBezTo>
                <a:cubicBezTo>
                  <a:pt x="1597568" y="4342688"/>
                  <a:pt x="1575515" y="4345111"/>
                  <a:pt x="1558343" y="4353697"/>
                </a:cubicBezTo>
                <a:cubicBezTo>
                  <a:pt x="1545464" y="4375162"/>
                  <a:pt x="1530065" y="4395303"/>
                  <a:pt x="1519707" y="4418091"/>
                </a:cubicBezTo>
                <a:cubicBezTo>
                  <a:pt x="1508472" y="4442809"/>
                  <a:pt x="1504033" y="4470156"/>
                  <a:pt x="1493949" y="4495365"/>
                </a:cubicBezTo>
                <a:lnTo>
                  <a:pt x="1468191" y="4559759"/>
                </a:lnTo>
                <a:cubicBezTo>
                  <a:pt x="1459605" y="4611274"/>
                  <a:pt x="1471402" y="4670850"/>
                  <a:pt x="1442433" y="4714305"/>
                </a:cubicBezTo>
                <a:cubicBezTo>
                  <a:pt x="1433847" y="4727184"/>
                  <a:pt x="1422962" y="4738798"/>
                  <a:pt x="1416676" y="4752942"/>
                </a:cubicBezTo>
                <a:cubicBezTo>
                  <a:pt x="1405649" y="4777753"/>
                  <a:pt x="1390918" y="4830215"/>
                  <a:pt x="1390918" y="4830215"/>
                </a:cubicBezTo>
                <a:cubicBezTo>
                  <a:pt x="1395211" y="4967590"/>
                  <a:pt x="1395956" y="5105121"/>
                  <a:pt x="1403797" y="5242339"/>
                </a:cubicBezTo>
                <a:cubicBezTo>
                  <a:pt x="1404571" y="5255893"/>
                  <a:pt x="1414247" y="5267619"/>
                  <a:pt x="1416676" y="5280976"/>
                </a:cubicBezTo>
                <a:cubicBezTo>
                  <a:pt x="1422867" y="5315029"/>
                  <a:pt x="1425262" y="5349663"/>
                  <a:pt x="1429555" y="5384007"/>
                </a:cubicBezTo>
                <a:cubicBezTo>
                  <a:pt x="1425262" y="5555725"/>
                  <a:pt x="1432962" y="5728164"/>
                  <a:pt x="1416676" y="5899162"/>
                </a:cubicBezTo>
                <a:cubicBezTo>
                  <a:pt x="1415208" y="5914571"/>
                  <a:pt x="1386243" y="5911794"/>
                  <a:pt x="1378039" y="5924920"/>
                </a:cubicBezTo>
                <a:cubicBezTo>
                  <a:pt x="1356397" y="5959547"/>
                  <a:pt x="1362205" y="6012285"/>
                  <a:pt x="1326524" y="6040829"/>
                </a:cubicBezTo>
                <a:cubicBezTo>
                  <a:pt x="1315923" y="6049310"/>
                  <a:pt x="1300766" y="6049415"/>
                  <a:pt x="1287887" y="6053708"/>
                </a:cubicBezTo>
                <a:cubicBezTo>
                  <a:pt x="1226268" y="6146136"/>
                  <a:pt x="1258261" y="6109092"/>
                  <a:pt x="1197735" y="6169618"/>
                </a:cubicBezTo>
                <a:cubicBezTo>
                  <a:pt x="1190038" y="6192709"/>
                  <a:pt x="1175013" y="6243855"/>
                  <a:pt x="1159098" y="6259770"/>
                </a:cubicBezTo>
                <a:cubicBezTo>
                  <a:pt x="1145523" y="6273345"/>
                  <a:pt x="1124755" y="6276942"/>
                  <a:pt x="1107583" y="6285528"/>
                </a:cubicBezTo>
                <a:cubicBezTo>
                  <a:pt x="1081825" y="6281235"/>
                  <a:pt x="1054414" y="6282692"/>
                  <a:pt x="1030310" y="6272649"/>
                </a:cubicBezTo>
                <a:cubicBezTo>
                  <a:pt x="1001734" y="6260743"/>
                  <a:pt x="953036" y="6221134"/>
                  <a:pt x="953036" y="6221134"/>
                </a:cubicBezTo>
                <a:cubicBezTo>
                  <a:pt x="935864" y="6225427"/>
                  <a:pt x="917790" y="6227041"/>
                  <a:pt x="901521" y="6234013"/>
                </a:cubicBezTo>
                <a:cubicBezTo>
                  <a:pt x="887294" y="6240110"/>
                  <a:pt x="876728" y="6252848"/>
                  <a:pt x="862884" y="6259770"/>
                </a:cubicBezTo>
                <a:cubicBezTo>
                  <a:pt x="850742" y="6265841"/>
                  <a:pt x="837127" y="6268356"/>
                  <a:pt x="824248" y="6272649"/>
                </a:cubicBezTo>
                <a:cubicBezTo>
                  <a:pt x="815662" y="6285528"/>
                  <a:pt x="804777" y="6297141"/>
                  <a:pt x="798490" y="6311286"/>
                </a:cubicBezTo>
                <a:cubicBezTo>
                  <a:pt x="787463" y="6336097"/>
                  <a:pt x="772732" y="6388559"/>
                  <a:pt x="772732" y="6388559"/>
                </a:cubicBezTo>
                <a:cubicBezTo>
                  <a:pt x="777025" y="6405731"/>
                  <a:pt x="774554" y="6426253"/>
                  <a:pt x="785611" y="6440074"/>
                </a:cubicBezTo>
                <a:cubicBezTo>
                  <a:pt x="794092" y="6450675"/>
                  <a:pt x="811195" y="6449223"/>
                  <a:pt x="824248" y="6452953"/>
                </a:cubicBezTo>
                <a:cubicBezTo>
                  <a:pt x="841267" y="6457816"/>
                  <a:pt x="858591" y="6461539"/>
                  <a:pt x="875763" y="6465832"/>
                </a:cubicBezTo>
                <a:cubicBezTo>
                  <a:pt x="880056" y="6478711"/>
                  <a:pt x="879043" y="6494870"/>
                  <a:pt x="888642" y="6504469"/>
                </a:cubicBezTo>
                <a:cubicBezTo>
                  <a:pt x="898241" y="6514068"/>
                  <a:pt x="913786" y="6515849"/>
                  <a:pt x="927279" y="6517348"/>
                </a:cubicBezTo>
                <a:cubicBezTo>
                  <a:pt x="991422" y="6524475"/>
                  <a:pt x="1056115" y="6525277"/>
                  <a:pt x="1120462" y="6530227"/>
                </a:cubicBezTo>
                <a:cubicBezTo>
                  <a:pt x="1167739" y="6533864"/>
                  <a:pt x="1214907" y="6538812"/>
                  <a:pt x="1262129" y="6543105"/>
                </a:cubicBezTo>
                <a:cubicBezTo>
                  <a:pt x="1365160" y="6538812"/>
                  <a:pt x="1468688" y="6541213"/>
                  <a:pt x="1571222" y="6530227"/>
                </a:cubicBezTo>
                <a:cubicBezTo>
                  <a:pt x="1590312" y="6528182"/>
                  <a:pt x="1604912" y="6511599"/>
                  <a:pt x="1622738" y="6504469"/>
                </a:cubicBezTo>
                <a:cubicBezTo>
                  <a:pt x="1647947" y="6494385"/>
                  <a:pt x="1673905" y="6486170"/>
                  <a:pt x="1700011" y="6478711"/>
                </a:cubicBezTo>
                <a:cubicBezTo>
                  <a:pt x="1730062" y="6470125"/>
                  <a:pt x="1759843" y="6460533"/>
                  <a:pt x="1790163" y="6452953"/>
                </a:cubicBezTo>
                <a:cubicBezTo>
                  <a:pt x="1811399" y="6447644"/>
                  <a:pt x="1833439" y="6445833"/>
                  <a:pt x="1854557" y="6440074"/>
                </a:cubicBezTo>
                <a:cubicBezTo>
                  <a:pt x="2119926" y="6367702"/>
                  <a:pt x="1770304" y="6451643"/>
                  <a:pt x="1996225" y="6401438"/>
                </a:cubicBezTo>
                <a:cubicBezTo>
                  <a:pt x="2013504" y="6397598"/>
                  <a:pt x="2030068" y="6389541"/>
                  <a:pt x="2047741" y="6388559"/>
                </a:cubicBezTo>
                <a:cubicBezTo>
                  <a:pt x="2184971" y="6380935"/>
                  <a:pt x="2322490" y="6379973"/>
                  <a:pt x="2459864" y="6375680"/>
                </a:cubicBezTo>
                <a:cubicBezTo>
                  <a:pt x="2469154" y="6373822"/>
                  <a:pt x="2545922" y="6361238"/>
                  <a:pt x="2562895" y="6349922"/>
                </a:cubicBezTo>
                <a:cubicBezTo>
                  <a:pt x="2635155" y="6301749"/>
                  <a:pt x="2564109" y="6315174"/>
                  <a:pt x="2653048" y="6285528"/>
                </a:cubicBezTo>
                <a:cubicBezTo>
                  <a:pt x="2737849" y="6257261"/>
                  <a:pt x="2704387" y="6292053"/>
                  <a:pt x="2794715" y="6246891"/>
                </a:cubicBezTo>
                <a:cubicBezTo>
                  <a:pt x="2811887" y="6238305"/>
                  <a:pt x="2827842" y="6226651"/>
                  <a:pt x="2846231" y="6221134"/>
                </a:cubicBezTo>
                <a:cubicBezTo>
                  <a:pt x="2896010" y="6206200"/>
                  <a:pt x="3052851" y="6197667"/>
                  <a:pt x="3078050" y="6195376"/>
                </a:cubicBezTo>
                <a:cubicBezTo>
                  <a:pt x="3379826" y="6167942"/>
                  <a:pt x="3038735" y="6187920"/>
                  <a:pt x="3606084" y="6169618"/>
                </a:cubicBezTo>
                <a:cubicBezTo>
                  <a:pt x="3657695" y="6135211"/>
                  <a:pt x="3688144" y="6107247"/>
                  <a:pt x="3747752" y="6092345"/>
                </a:cubicBezTo>
                <a:cubicBezTo>
                  <a:pt x="3777201" y="6084983"/>
                  <a:pt x="3807853" y="6083759"/>
                  <a:pt x="3837904" y="6079466"/>
                </a:cubicBezTo>
                <a:cubicBezTo>
                  <a:pt x="3876707" y="6053597"/>
                  <a:pt x="3882303" y="6047559"/>
                  <a:pt x="3928056" y="6027951"/>
                </a:cubicBezTo>
                <a:cubicBezTo>
                  <a:pt x="3953923" y="6016865"/>
                  <a:pt x="3992066" y="6008729"/>
                  <a:pt x="4018208" y="6002193"/>
                </a:cubicBezTo>
                <a:lnTo>
                  <a:pt x="4172755" y="5899162"/>
                </a:lnTo>
                <a:cubicBezTo>
                  <a:pt x="4185634" y="5890576"/>
                  <a:pt x="4202104" y="5885787"/>
                  <a:pt x="4211391" y="5873404"/>
                </a:cubicBezTo>
                <a:cubicBezTo>
                  <a:pt x="4275121" y="5788432"/>
                  <a:pt x="4247943" y="5813533"/>
                  <a:pt x="4378817" y="5731736"/>
                </a:cubicBezTo>
                <a:cubicBezTo>
                  <a:pt x="4437517" y="5695048"/>
                  <a:pt x="4559121" y="5628705"/>
                  <a:pt x="4559121" y="5628705"/>
                </a:cubicBezTo>
                <a:cubicBezTo>
                  <a:pt x="4567707" y="5615826"/>
                  <a:pt x="4584697" y="5605546"/>
                  <a:pt x="4584879" y="5590069"/>
                </a:cubicBezTo>
                <a:cubicBezTo>
                  <a:pt x="4589021" y="5238045"/>
                  <a:pt x="4580281" y="4885952"/>
                  <a:pt x="4572000" y="4534001"/>
                </a:cubicBezTo>
                <a:cubicBezTo>
                  <a:pt x="4571681" y="4520429"/>
                  <a:pt x="4562850" y="4508418"/>
                  <a:pt x="4559121" y="4495365"/>
                </a:cubicBezTo>
                <a:cubicBezTo>
                  <a:pt x="4554258" y="4478346"/>
                  <a:pt x="4553215" y="4460118"/>
                  <a:pt x="4546242" y="4443849"/>
                </a:cubicBezTo>
                <a:cubicBezTo>
                  <a:pt x="4529315" y="4404353"/>
                  <a:pt x="4509149" y="4399337"/>
                  <a:pt x="4481848" y="4366576"/>
                </a:cubicBezTo>
                <a:cubicBezTo>
                  <a:pt x="4443408" y="4320448"/>
                  <a:pt x="4434504" y="4262032"/>
                  <a:pt x="4378817" y="4224908"/>
                </a:cubicBezTo>
                <a:cubicBezTo>
                  <a:pt x="4340826" y="4199582"/>
                  <a:pt x="4332532" y="4197701"/>
                  <a:pt x="4301543" y="4160514"/>
                </a:cubicBezTo>
                <a:cubicBezTo>
                  <a:pt x="4277004" y="4131067"/>
                  <a:pt x="4273008" y="4118594"/>
                  <a:pt x="4262907" y="4083241"/>
                </a:cubicBezTo>
                <a:cubicBezTo>
                  <a:pt x="4258044" y="4066222"/>
                  <a:pt x="4261360" y="4045323"/>
                  <a:pt x="4250028" y="4031725"/>
                </a:cubicBezTo>
                <a:cubicBezTo>
                  <a:pt x="4237737" y="4016976"/>
                  <a:pt x="4215181" y="4015492"/>
                  <a:pt x="4198512" y="4005967"/>
                </a:cubicBezTo>
                <a:cubicBezTo>
                  <a:pt x="4185073" y="3998288"/>
                  <a:pt x="4172755" y="3988796"/>
                  <a:pt x="4159876" y="3980210"/>
                </a:cubicBezTo>
                <a:cubicBezTo>
                  <a:pt x="4146997" y="3963038"/>
                  <a:pt x="4132616" y="3946896"/>
                  <a:pt x="4121239" y="3928694"/>
                </a:cubicBezTo>
                <a:cubicBezTo>
                  <a:pt x="4111064" y="3912414"/>
                  <a:pt x="4107975" y="3891756"/>
                  <a:pt x="4095481" y="3877179"/>
                </a:cubicBezTo>
                <a:cubicBezTo>
                  <a:pt x="4084830" y="3864752"/>
                  <a:pt x="4023429" y="3824851"/>
                  <a:pt x="4005329" y="3812784"/>
                </a:cubicBezTo>
                <a:cubicBezTo>
                  <a:pt x="3977200" y="3765903"/>
                  <a:pt x="3947887" y="3714731"/>
                  <a:pt x="3915177" y="3671117"/>
                </a:cubicBezTo>
                <a:cubicBezTo>
                  <a:pt x="3902298" y="3653945"/>
                  <a:pt x="3887917" y="3637803"/>
                  <a:pt x="3876541" y="3619601"/>
                </a:cubicBezTo>
                <a:cubicBezTo>
                  <a:pt x="3866366" y="3603321"/>
                  <a:pt x="3861942" y="3583708"/>
                  <a:pt x="3850783" y="3568086"/>
                </a:cubicBezTo>
                <a:cubicBezTo>
                  <a:pt x="3840196" y="3553265"/>
                  <a:pt x="3823806" y="3543441"/>
                  <a:pt x="3812146" y="3529449"/>
                </a:cubicBezTo>
                <a:cubicBezTo>
                  <a:pt x="3802237" y="3517558"/>
                  <a:pt x="3794974" y="3503692"/>
                  <a:pt x="3786388" y="3490813"/>
                </a:cubicBezTo>
                <a:cubicBezTo>
                  <a:pt x="3775914" y="3459388"/>
                  <a:pt x="3772719" y="3438506"/>
                  <a:pt x="3747752" y="3413539"/>
                </a:cubicBezTo>
                <a:cubicBezTo>
                  <a:pt x="3736807" y="3402594"/>
                  <a:pt x="3721994" y="3396368"/>
                  <a:pt x="3709115" y="3387782"/>
                </a:cubicBezTo>
                <a:cubicBezTo>
                  <a:pt x="3590665" y="3190360"/>
                  <a:pt x="3756451" y="3470407"/>
                  <a:pt x="3631842" y="3246114"/>
                </a:cubicBezTo>
                <a:cubicBezTo>
                  <a:pt x="3624325" y="3232583"/>
                  <a:pt x="3613764" y="3220916"/>
                  <a:pt x="3606084" y="3207477"/>
                </a:cubicBezTo>
                <a:cubicBezTo>
                  <a:pt x="3596559" y="3190808"/>
                  <a:pt x="3589851" y="3172631"/>
                  <a:pt x="3580326" y="3155962"/>
                </a:cubicBezTo>
                <a:cubicBezTo>
                  <a:pt x="3572647" y="3142523"/>
                  <a:pt x="3561491" y="3131169"/>
                  <a:pt x="3554569" y="3117325"/>
                </a:cubicBezTo>
                <a:cubicBezTo>
                  <a:pt x="3544230" y="3096647"/>
                  <a:pt x="3541064" y="3072535"/>
                  <a:pt x="3528811" y="3052931"/>
                </a:cubicBezTo>
                <a:cubicBezTo>
                  <a:pt x="3503047" y="3011709"/>
                  <a:pt x="3485087" y="3017293"/>
                  <a:pt x="3451538" y="2988536"/>
                </a:cubicBezTo>
                <a:cubicBezTo>
                  <a:pt x="3433100" y="2972732"/>
                  <a:pt x="3417194" y="2954193"/>
                  <a:pt x="3400022" y="2937021"/>
                </a:cubicBezTo>
                <a:cubicBezTo>
                  <a:pt x="3391436" y="2911263"/>
                  <a:pt x="3382066" y="2885754"/>
                  <a:pt x="3374264" y="2859748"/>
                </a:cubicBezTo>
                <a:cubicBezTo>
                  <a:pt x="3369178" y="2842794"/>
                  <a:pt x="3370168" y="2823600"/>
                  <a:pt x="3361386" y="2808232"/>
                </a:cubicBezTo>
                <a:cubicBezTo>
                  <a:pt x="3340502" y="2771685"/>
                  <a:pt x="3306015" y="2761229"/>
                  <a:pt x="3271233" y="2743838"/>
                </a:cubicBezTo>
                <a:cubicBezTo>
                  <a:pt x="3258354" y="2730959"/>
                  <a:pt x="3241442" y="2721122"/>
                  <a:pt x="3232597" y="2705201"/>
                </a:cubicBezTo>
                <a:cubicBezTo>
                  <a:pt x="3219411" y="2681467"/>
                  <a:pt x="3214641" y="2653934"/>
                  <a:pt x="3206839" y="2627928"/>
                </a:cubicBezTo>
                <a:cubicBezTo>
                  <a:pt x="3201753" y="2610974"/>
                  <a:pt x="3203778" y="2591140"/>
                  <a:pt x="3193960" y="2576413"/>
                </a:cubicBezTo>
                <a:cubicBezTo>
                  <a:pt x="3185374" y="2563534"/>
                  <a:pt x="3168203" y="2559241"/>
                  <a:pt x="3155324" y="2550655"/>
                </a:cubicBezTo>
                <a:cubicBezTo>
                  <a:pt x="3118700" y="2495720"/>
                  <a:pt x="3101812" y="2477310"/>
                  <a:pt x="3078050" y="2421866"/>
                </a:cubicBezTo>
                <a:cubicBezTo>
                  <a:pt x="3072702" y="2409388"/>
                  <a:pt x="3072701" y="2394525"/>
                  <a:pt x="3065171" y="2383229"/>
                </a:cubicBezTo>
                <a:cubicBezTo>
                  <a:pt x="3055068" y="2368075"/>
                  <a:pt x="3038388" y="2358421"/>
                  <a:pt x="3026535" y="2344593"/>
                </a:cubicBezTo>
                <a:cubicBezTo>
                  <a:pt x="3012566" y="2328296"/>
                  <a:pt x="2999274" y="2311279"/>
                  <a:pt x="2987898" y="2293077"/>
                </a:cubicBezTo>
                <a:cubicBezTo>
                  <a:pt x="2977723" y="2276797"/>
                  <a:pt x="2972019" y="2258025"/>
                  <a:pt x="2962141" y="2241562"/>
                </a:cubicBezTo>
                <a:cubicBezTo>
                  <a:pt x="2946214" y="2215017"/>
                  <a:pt x="2910625" y="2164289"/>
                  <a:pt x="2910625" y="2164289"/>
                </a:cubicBezTo>
                <a:cubicBezTo>
                  <a:pt x="2881185" y="2075970"/>
                  <a:pt x="2915950" y="2185588"/>
                  <a:pt x="2884867" y="2061258"/>
                </a:cubicBezTo>
                <a:cubicBezTo>
                  <a:pt x="2881574" y="2048088"/>
                  <a:pt x="2876281" y="2035500"/>
                  <a:pt x="2871988" y="2022621"/>
                </a:cubicBezTo>
                <a:cubicBezTo>
                  <a:pt x="2853378" y="1817901"/>
                  <a:pt x="2851320" y="1866310"/>
                  <a:pt x="2871988" y="1597618"/>
                </a:cubicBezTo>
                <a:cubicBezTo>
                  <a:pt x="2873346" y="1579970"/>
                  <a:pt x="2876085" y="1561471"/>
                  <a:pt x="2884867" y="1546103"/>
                </a:cubicBezTo>
                <a:cubicBezTo>
                  <a:pt x="2893904" y="1530289"/>
                  <a:pt x="2911844" y="1521458"/>
                  <a:pt x="2923504" y="1507466"/>
                </a:cubicBezTo>
                <a:cubicBezTo>
                  <a:pt x="2933413" y="1495575"/>
                  <a:pt x="2942340" y="1482673"/>
                  <a:pt x="2949262" y="1468829"/>
                </a:cubicBezTo>
                <a:cubicBezTo>
                  <a:pt x="2955333" y="1456687"/>
                  <a:pt x="2952542" y="1439792"/>
                  <a:pt x="2962141" y="1430193"/>
                </a:cubicBezTo>
                <a:cubicBezTo>
                  <a:pt x="2992497" y="1399837"/>
                  <a:pt x="3034815" y="1383276"/>
                  <a:pt x="3065171" y="1352920"/>
                </a:cubicBezTo>
                <a:cubicBezTo>
                  <a:pt x="3078050" y="1340041"/>
                  <a:pt x="3089816" y="1325943"/>
                  <a:pt x="3103808" y="1314283"/>
                </a:cubicBezTo>
                <a:cubicBezTo>
                  <a:pt x="3115699" y="1304374"/>
                  <a:pt x="3130876" y="1298808"/>
                  <a:pt x="3142445" y="1288525"/>
                </a:cubicBezTo>
                <a:cubicBezTo>
                  <a:pt x="3250157" y="1192782"/>
                  <a:pt x="3175009" y="1220194"/>
                  <a:pt x="3284112" y="1198373"/>
                </a:cubicBezTo>
                <a:cubicBezTo>
                  <a:pt x="3312597" y="1169888"/>
                  <a:pt x="3325522" y="1151911"/>
                  <a:pt x="3361386" y="1133979"/>
                </a:cubicBezTo>
                <a:cubicBezTo>
                  <a:pt x="3373528" y="1127908"/>
                  <a:pt x="3388155" y="1127693"/>
                  <a:pt x="3400022" y="1121100"/>
                </a:cubicBezTo>
                <a:cubicBezTo>
                  <a:pt x="3402352" y="1119805"/>
                  <a:pt x="3505990" y="1045677"/>
                  <a:pt x="3528811" y="1043827"/>
                </a:cubicBezTo>
                <a:cubicBezTo>
                  <a:pt x="3670080" y="1032373"/>
                  <a:pt x="3812146" y="1035241"/>
                  <a:pt x="3953814" y="1030948"/>
                </a:cubicBezTo>
                <a:cubicBezTo>
                  <a:pt x="3978444" y="957057"/>
                  <a:pt x="3949055" y="1026026"/>
                  <a:pt x="4005329" y="953674"/>
                </a:cubicBezTo>
                <a:cubicBezTo>
                  <a:pt x="4024335" y="929238"/>
                  <a:pt x="4056845" y="876401"/>
                  <a:pt x="4056845" y="876401"/>
                </a:cubicBezTo>
                <a:cubicBezTo>
                  <a:pt x="4066532" y="798908"/>
                  <a:pt x="4048119" y="774894"/>
                  <a:pt x="4108360" y="734734"/>
                </a:cubicBezTo>
                <a:cubicBezTo>
                  <a:pt x="4119656" y="727204"/>
                  <a:pt x="4134118" y="726148"/>
                  <a:pt x="4146997" y="721855"/>
                </a:cubicBezTo>
                <a:cubicBezTo>
                  <a:pt x="4208330" y="629854"/>
                  <a:pt x="4168479" y="652090"/>
                  <a:pt x="4250028" y="631703"/>
                </a:cubicBezTo>
                <a:cubicBezTo>
                  <a:pt x="4345514" y="568045"/>
                  <a:pt x="4296945" y="586258"/>
                  <a:pt x="4391695" y="567308"/>
                </a:cubicBezTo>
                <a:cubicBezTo>
                  <a:pt x="4404574" y="558722"/>
                  <a:pt x="4416188" y="547837"/>
                  <a:pt x="4430332" y="541551"/>
                </a:cubicBezTo>
                <a:cubicBezTo>
                  <a:pt x="4455143" y="530524"/>
                  <a:pt x="4507605" y="515793"/>
                  <a:pt x="4507605" y="515793"/>
                </a:cubicBezTo>
                <a:cubicBezTo>
                  <a:pt x="4533014" y="490384"/>
                  <a:pt x="4558204" y="457048"/>
                  <a:pt x="4597757" y="451398"/>
                </a:cubicBezTo>
                <a:cubicBezTo>
                  <a:pt x="4611196" y="449478"/>
                  <a:pt x="4623515" y="459984"/>
                  <a:pt x="4636394" y="464277"/>
                </a:cubicBezTo>
                <a:cubicBezTo>
                  <a:pt x="4644980" y="434226"/>
                  <a:pt x="4647186" y="401562"/>
                  <a:pt x="4662152" y="374125"/>
                </a:cubicBezTo>
                <a:cubicBezTo>
                  <a:pt x="4766919" y="182052"/>
                  <a:pt x="4681584" y="418858"/>
                  <a:pt x="4726546" y="283973"/>
                </a:cubicBezTo>
                <a:cubicBezTo>
                  <a:pt x="4722253" y="249629"/>
                  <a:pt x="4729145" y="211899"/>
                  <a:pt x="4713667" y="180942"/>
                </a:cubicBezTo>
                <a:cubicBezTo>
                  <a:pt x="4678918" y="111444"/>
                  <a:pt x="4651526" y="108713"/>
                  <a:pt x="4597757" y="90790"/>
                </a:cubicBezTo>
                <a:cubicBezTo>
                  <a:pt x="4481847" y="99376"/>
                  <a:pt x="4366227" y="113966"/>
                  <a:pt x="4250028" y="116548"/>
                </a:cubicBezTo>
                <a:cubicBezTo>
                  <a:pt x="4172655" y="118267"/>
                  <a:pt x="4095252" y="111007"/>
                  <a:pt x="4018208" y="103669"/>
                </a:cubicBezTo>
                <a:cubicBezTo>
                  <a:pt x="4004693" y="102382"/>
                  <a:pt x="3992624" y="94520"/>
                  <a:pt x="3979571" y="90790"/>
                </a:cubicBezTo>
                <a:cubicBezTo>
                  <a:pt x="3919774" y="73705"/>
                  <a:pt x="3920360" y="77682"/>
                  <a:pt x="3850783" y="65032"/>
                </a:cubicBezTo>
                <a:cubicBezTo>
                  <a:pt x="3829246" y="61116"/>
                  <a:pt x="3808268" y="52806"/>
                  <a:pt x="3786388" y="52153"/>
                </a:cubicBezTo>
                <a:cubicBezTo>
                  <a:pt x="2970447" y="27796"/>
                  <a:pt x="3172495" y="43567"/>
                  <a:pt x="2975019" y="39274"/>
                </a:cubicBezTo>
                <a:close/>
              </a:path>
            </a:pathLst>
          </a:cu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0" name="Imagem 9" descr="flag-of-scotla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5600" y="1196975"/>
            <a:ext cx="1008063" cy="66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eta para a esquerda 13"/>
          <p:cNvSpPr/>
          <p:nvPr/>
        </p:nvSpPr>
        <p:spPr>
          <a:xfrm>
            <a:off x="4932363" y="1341438"/>
            <a:ext cx="576262" cy="2159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1" name="Imagem 13" descr="http://images.google.co.uk/url?q=http://wwp.greenwichmeantime.com/time-zone/europe/uk/images/northern-ireland-flag.png&amp;usg=AFQjCNEbgENPHBFNm6gV3L55eAzE_e2lU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1844675"/>
            <a:ext cx="1154112" cy="69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Seta para a esquerda 14"/>
          <p:cNvSpPr/>
          <p:nvPr/>
        </p:nvSpPr>
        <p:spPr>
          <a:xfrm rot="2984413" flipH="1">
            <a:off x="2718594" y="2524919"/>
            <a:ext cx="1114425" cy="18891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5300663"/>
            <a:ext cx="1439863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eta para a esquerda 16"/>
          <p:cNvSpPr/>
          <p:nvPr/>
        </p:nvSpPr>
        <p:spPr>
          <a:xfrm rot="9293953">
            <a:off x="3498850" y="5003800"/>
            <a:ext cx="1019175" cy="198438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Seta para a esquerda 12"/>
          <p:cNvSpPr/>
          <p:nvPr/>
        </p:nvSpPr>
        <p:spPr>
          <a:xfrm>
            <a:off x="6443663" y="4724400"/>
            <a:ext cx="936625" cy="217488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4" grpId="0" animBg="1"/>
      <p:bldP spid="15" grpId="0" animBg="1"/>
      <p:bldP spid="1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171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Imagem 5" descr="englandflag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764704"/>
            <a:ext cx="9139944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44624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England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e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698" y="0"/>
            <a:ext cx="91746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92352" y="5301208"/>
            <a:ext cx="7851648" cy="13247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8000" dirty="0" smtClean="0">
                <a:solidFill>
                  <a:schemeClr val="bg1"/>
                </a:solidFill>
                <a:latin typeface="Forte" pitchFamily="66" charset="0"/>
              </a:rPr>
              <a:t>The United States </a:t>
            </a:r>
            <a:br>
              <a:rPr lang="pt-PT" sz="8000" dirty="0" smtClean="0">
                <a:solidFill>
                  <a:schemeClr val="bg1"/>
                </a:solidFill>
                <a:latin typeface="Forte" pitchFamily="66" charset="0"/>
              </a:rPr>
            </a:br>
            <a:r>
              <a:rPr lang="pt-PT" sz="8000" dirty="0" smtClean="0">
                <a:solidFill>
                  <a:schemeClr val="bg1"/>
                </a:solidFill>
                <a:latin typeface="Forte" pitchFamily="66" charset="0"/>
              </a:rPr>
              <a:t>Of America</a:t>
            </a:r>
            <a:r>
              <a:rPr lang="pt-PT" sz="8000" dirty="0" smtClean="0">
                <a:solidFill>
                  <a:schemeClr val="bg1"/>
                </a:solidFill>
                <a:latin typeface="akaDylan Collage" pitchFamily="82" charset="0"/>
              </a:rPr>
              <a:t/>
            </a:r>
            <a:br>
              <a:rPr lang="pt-PT" sz="8000" dirty="0" smtClean="0">
                <a:solidFill>
                  <a:schemeClr val="bg1"/>
                </a:solidFill>
                <a:latin typeface="akaDylan Collage" pitchFamily="82" charset="0"/>
              </a:rPr>
            </a:br>
            <a:r>
              <a:rPr lang="pt-PT" sz="8000" dirty="0" smtClean="0">
                <a:solidFill>
                  <a:schemeClr val="bg1"/>
                </a:solidFill>
                <a:latin typeface="Forte" pitchFamily="66" charset="0"/>
              </a:rPr>
              <a:t>(usa)</a:t>
            </a:r>
            <a:endParaRPr lang="pt-PT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2489084" cy="12103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8000" dirty="0" smtClean="0">
                <a:solidFill>
                  <a:srgbClr val="C00000"/>
                </a:solidFill>
                <a:latin typeface="Big Truck" pitchFamily="34" charset="0"/>
              </a:rPr>
              <a:t>USA</a:t>
            </a:r>
            <a:endParaRPr lang="pt-PT" sz="8000" dirty="0">
              <a:solidFill>
                <a:srgbClr val="C00000"/>
              </a:solidFill>
              <a:latin typeface="Big Truck" pitchFamily="34" charset="0"/>
            </a:endParaRPr>
          </a:p>
        </p:txBody>
      </p:sp>
      <p:pic>
        <p:nvPicPr>
          <p:cNvPr id="8" name="Picture 2" descr="C:\Documents and Settings\Acer\Os meus documentos\Aulas 1º Ciclo\Materiais\Flags &amp; Maps\USA map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982788"/>
            <a:ext cx="650081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28596" y="214311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Forte" pitchFamily="66" charset="0"/>
              </a:rPr>
              <a:t>48 states</a:t>
            </a:r>
            <a:endParaRPr lang="fr-FR" sz="3200" dirty="0">
              <a:latin typeface="Forte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428860" y="2428868"/>
            <a:ext cx="1714512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gual 12"/>
          <p:cNvSpPr/>
          <p:nvPr/>
        </p:nvSpPr>
        <p:spPr>
          <a:xfrm>
            <a:off x="1142976" y="1571612"/>
            <a:ext cx="720725" cy="4318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ruzada 11"/>
          <p:cNvSpPr/>
          <p:nvPr/>
        </p:nvSpPr>
        <p:spPr>
          <a:xfrm>
            <a:off x="1142976" y="2857496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4" name="ZoneTexte 13"/>
          <p:cNvSpPr txBox="1"/>
          <p:nvPr/>
        </p:nvSpPr>
        <p:spPr>
          <a:xfrm>
            <a:off x="500034" y="3357562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Forte" pitchFamily="66" charset="0"/>
              </a:rPr>
              <a:t>Alaska</a:t>
            </a:r>
            <a:endParaRPr lang="fr-FR" sz="3200" dirty="0">
              <a:latin typeface="Forte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071670" y="3786190"/>
            <a:ext cx="642942" cy="2857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uzada 11"/>
          <p:cNvSpPr/>
          <p:nvPr/>
        </p:nvSpPr>
        <p:spPr>
          <a:xfrm>
            <a:off x="1142976" y="4429132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8" name="ZoneTexte 17"/>
          <p:cNvSpPr txBox="1"/>
          <p:nvPr/>
        </p:nvSpPr>
        <p:spPr>
          <a:xfrm>
            <a:off x="642910" y="5286388"/>
            <a:ext cx="142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Forte" pitchFamily="66" charset="0"/>
              </a:rPr>
              <a:t>Hawaii</a:t>
            </a:r>
            <a:endParaRPr lang="fr-FR" sz="3200" dirty="0">
              <a:latin typeface="Forte" pitchFamily="66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143108" y="5429264"/>
            <a:ext cx="2500330" cy="14287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File:United States (orthographic projection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1" y="428603"/>
            <a:ext cx="1545908" cy="154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4" grpId="0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as-lg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646176" y="6669360"/>
            <a:ext cx="7851648" cy="8640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10700" dirty="0" err="1" smtClean="0">
                <a:solidFill>
                  <a:schemeClr val="bg1"/>
                </a:solidFill>
                <a:latin typeface="Forte" pitchFamily="66" charset="0"/>
              </a:rPr>
              <a:t>Australia</a:t>
            </a:r>
            <a:r>
              <a:rPr lang="pt-PT" dirty="0" smtClean="0">
                <a:solidFill>
                  <a:schemeClr val="bg1"/>
                </a:solidFill>
                <a:latin typeface="akaDylan Collage" pitchFamily="82" charset="0"/>
              </a:rPr>
              <a:t/>
            </a:r>
            <a:br>
              <a:rPr lang="pt-PT" dirty="0" smtClean="0">
                <a:solidFill>
                  <a:schemeClr val="bg1"/>
                </a:solidFill>
                <a:latin typeface="akaDylan Collage" pitchFamily="82" charset="0"/>
              </a:rPr>
            </a:br>
            <a:endParaRPr lang="pt-PT" dirty="0">
              <a:solidFill>
                <a:schemeClr val="bg1"/>
              </a:solidFill>
              <a:latin typeface="Big Tru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cation of Austr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549" y="3861048"/>
            <a:ext cx="5863395" cy="26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Map of 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96838"/>
            <a:ext cx="3373437" cy="3619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ítulo 3"/>
          <p:cNvSpPr>
            <a:spLocks noGrp="1"/>
          </p:cNvSpPr>
          <p:nvPr>
            <p:ph type="ctrTitle"/>
          </p:nvPr>
        </p:nvSpPr>
        <p:spPr>
          <a:xfrm>
            <a:off x="4429124" y="1357298"/>
            <a:ext cx="3714744" cy="99607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6600" dirty="0" err="1" smtClean="0">
                <a:solidFill>
                  <a:srgbClr val="C00000"/>
                </a:solidFill>
                <a:latin typeface="Forte" pitchFamily="66" charset="0"/>
              </a:rPr>
              <a:t>Australia</a:t>
            </a:r>
            <a:endParaRPr lang="pt-PT" sz="6600" dirty="0">
              <a:solidFill>
                <a:srgbClr val="C0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3568" y="6453336"/>
            <a:ext cx="7851648" cy="8640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10700" dirty="0" err="1" smtClean="0">
                <a:solidFill>
                  <a:schemeClr val="bg1"/>
                </a:solidFill>
                <a:latin typeface="Forte" pitchFamily="66" charset="0"/>
              </a:rPr>
              <a:t>New</a:t>
            </a:r>
            <a:r>
              <a:rPr lang="pt-PT" sz="10700" dirty="0" smtClean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pt-PT" sz="10700" dirty="0" err="1" smtClean="0">
                <a:solidFill>
                  <a:schemeClr val="bg1"/>
                </a:solidFill>
                <a:latin typeface="Forte" pitchFamily="66" charset="0"/>
              </a:rPr>
              <a:t>Zealand</a:t>
            </a:r>
            <a:r>
              <a:rPr lang="pt-PT" dirty="0" smtClean="0">
                <a:solidFill>
                  <a:schemeClr val="bg1"/>
                </a:solidFill>
                <a:latin typeface="akaDylan Collage" pitchFamily="82" charset="0"/>
              </a:rPr>
              <a:t/>
            </a:r>
            <a:br>
              <a:rPr lang="pt-PT" dirty="0" smtClean="0">
                <a:solidFill>
                  <a:schemeClr val="bg1"/>
                </a:solidFill>
                <a:latin typeface="akaDylan Collage" pitchFamily="82" charset="0"/>
              </a:rPr>
            </a:br>
            <a:endParaRPr lang="pt-PT" dirty="0">
              <a:solidFill>
                <a:schemeClr val="bg1"/>
              </a:solidFill>
              <a:latin typeface="Big Truck" pitchFamily="34" charset="0"/>
            </a:endParaRPr>
          </a:p>
        </p:txBody>
      </p:sp>
      <p:pic>
        <p:nvPicPr>
          <p:cNvPr id="7" name="Imagem 6" descr="Flag_of_New_Zeal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628"/>
            <a:ext cx="9144000" cy="522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>
            <a:spLocks noGrp="1"/>
          </p:cNvSpPr>
          <p:nvPr>
            <p:ph type="ctrTitle"/>
          </p:nvPr>
        </p:nvSpPr>
        <p:spPr>
          <a:xfrm>
            <a:off x="3071802" y="908720"/>
            <a:ext cx="6072198" cy="14961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dirty="0" smtClean="0">
                <a:solidFill>
                  <a:srgbClr val="C00000"/>
                </a:solidFill>
                <a:latin typeface="Forte" pitchFamily="66" charset="0"/>
              </a:rPr>
              <a:t>NEW </a:t>
            </a:r>
            <a:br>
              <a:rPr lang="pt-PT" sz="8000" dirty="0" smtClean="0">
                <a:solidFill>
                  <a:srgbClr val="C00000"/>
                </a:solidFill>
                <a:latin typeface="Forte" pitchFamily="66" charset="0"/>
              </a:rPr>
            </a:br>
            <a:r>
              <a:rPr lang="pt-PT" sz="8000" dirty="0" smtClean="0">
                <a:solidFill>
                  <a:srgbClr val="C00000"/>
                </a:solidFill>
                <a:latin typeface="Forte" pitchFamily="66" charset="0"/>
              </a:rPr>
              <a:t>ZEALAND</a:t>
            </a:r>
            <a:endParaRPr lang="pt-PT" sz="8000" dirty="0">
              <a:solidFill>
                <a:srgbClr val="C00000"/>
              </a:solidFill>
              <a:latin typeface="Forte" pitchFamily="66" charset="0"/>
            </a:endParaRPr>
          </a:p>
        </p:txBody>
      </p:sp>
      <p:pic>
        <p:nvPicPr>
          <p:cNvPr id="39938" name="Picture 2" descr="File:NZL orthographic NaturalEarth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687127" cy="3687127"/>
          </a:xfrm>
          <a:prstGeom prst="rect">
            <a:avLst/>
          </a:prstGeom>
          <a:noFill/>
        </p:spPr>
      </p:pic>
      <p:pic>
        <p:nvPicPr>
          <p:cNvPr id="39940" name="Picture 4" descr="http://2.bp.blogspot.com/-OIMDdeYDbz8/TijCKWzK61I/AAAAAAAAAIU/J88zGpngsZ4/s400/new%2Bzealand%2B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3048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9459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Picture 7" descr="ca-lg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95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1560" y="5517232"/>
            <a:ext cx="7851648" cy="172819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2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Canada</a:t>
            </a:r>
            <a:r>
              <a:rPr lang="pt-PT" sz="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kaDylan Collage" pitchFamily="82" charset="0"/>
                <a:ea typeface="+mj-ea"/>
                <a:cs typeface="+mj-cs"/>
              </a:rPr>
              <a:t/>
            </a:r>
            <a:br>
              <a:rPr lang="pt-PT" sz="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kaDylan Collage" pitchFamily="82" charset="0"/>
                <a:ea typeface="+mj-ea"/>
                <a:cs typeface="+mj-cs"/>
              </a:rPr>
            </a:br>
            <a:endParaRPr lang="pt-PT" sz="56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ig Tru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6072198" cy="11190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dirty="0" smtClean="0">
                <a:solidFill>
                  <a:srgbClr val="C00000"/>
                </a:solidFill>
                <a:latin typeface="Forte" pitchFamily="66" charset="0"/>
              </a:rPr>
              <a:t>CANADA</a:t>
            </a:r>
            <a:endParaRPr lang="pt-PT" sz="8000" dirty="0">
              <a:solidFill>
                <a:srgbClr val="C00000"/>
              </a:solidFill>
              <a:latin typeface="Forte" pitchFamily="66" charset="0"/>
            </a:endParaRPr>
          </a:p>
        </p:txBody>
      </p:sp>
      <p:pic>
        <p:nvPicPr>
          <p:cNvPr id="41988" name="Picture 4" descr="Carte du Canada montrant ses dix provinces et ses trois territoires et leurs capital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6191250" cy="535305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786578" y="1571612"/>
            <a:ext cx="200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Forte" pitchFamily="66" charset="0"/>
              </a:rPr>
              <a:t>10 provinces</a:t>
            </a:r>
          </a:p>
          <a:p>
            <a:r>
              <a:rPr lang="fr-FR" sz="2800" dirty="0" smtClean="0">
                <a:latin typeface="Forte" pitchFamily="66" charset="0"/>
              </a:rPr>
              <a:t>      and</a:t>
            </a:r>
          </a:p>
          <a:p>
            <a:r>
              <a:rPr lang="fr-FR" sz="2800" dirty="0" smtClean="0">
                <a:latin typeface="Forte" pitchFamily="66" charset="0"/>
              </a:rPr>
              <a:t>3 </a:t>
            </a:r>
            <a:r>
              <a:rPr lang="fr-FR" sz="2800" dirty="0" err="1" smtClean="0">
                <a:latin typeface="Forte" pitchFamily="66" charset="0"/>
              </a:rPr>
              <a:t>territories</a:t>
            </a:r>
            <a:endParaRPr lang="fr-FR" sz="2800" dirty="0">
              <a:latin typeface="Forte" pitchFamily="66" charset="0"/>
            </a:endParaRPr>
          </a:p>
        </p:txBody>
      </p:sp>
      <p:sp>
        <p:nvSpPr>
          <p:cNvPr id="9" name="Igual 12"/>
          <p:cNvSpPr/>
          <p:nvPr/>
        </p:nvSpPr>
        <p:spPr>
          <a:xfrm>
            <a:off x="7358082" y="1214422"/>
            <a:ext cx="720725" cy="4318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483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0" y="-33650"/>
            <a:ext cx="9167570" cy="634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1560" y="5517232"/>
            <a:ext cx="7851648" cy="172819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256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South</a:t>
            </a:r>
            <a:r>
              <a:rPr lang="pt-PT" sz="2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 </a:t>
            </a:r>
            <a:r>
              <a:rPr lang="pt-PT" sz="256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Africa</a:t>
            </a:r>
            <a:r>
              <a:rPr lang="pt-PT" sz="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kaDylan Collage" pitchFamily="82" charset="0"/>
                <a:ea typeface="+mj-ea"/>
                <a:cs typeface="+mj-cs"/>
              </a:rPr>
              <a:t/>
            </a:r>
            <a:br>
              <a:rPr lang="pt-PT" sz="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kaDylan Collage" pitchFamily="82" charset="0"/>
                <a:ea typeface="+mj-ea"/>
                <a:cs typeface="+mj-cs"/>
              </a:rPr>
            </a:br>
            <a:endParaRPr lang="pt-PT" sz="56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ig Tru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6072198" cy="99607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dirty="0" smtClean="0">
                <a:solidFill>
                  <a:srgbClr val="C00000"/>
                </a:solidFill>
                <a:latin typeface="Forte" pitchFamily="66" charset="0"/>
              </a:rPr>
              <a:t>South Africa</a:t>
            </a:r>
            <a:endParaRPr lang="pt-PT" sz="8000" dirty="0">
              <a:solidFill>
                <a:srgbClr val="C00000"/>
              </a:solidFill>
              <a:latin typeface="Forte" pitchFamily="66" charset="0"/>
            </a:endParaRPr>
          </a:p>
        </p:txBody>
      </p:sp>
      <p:pic>
        <p:nvPicPr>
          <p:cNvPr id="40962" name="Picture 2" descr="File:Location South Africa AU Afric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307205" cy="4000500"/>
          </a:xfrm>
          <a:prstGeom prst="rect">
            <a:avLst/>
          </a:prstGeom>
          <a:noFill/>
        </p:spPr>
      </p:pic>
      <p:pic>
        <p:nvPicPr>
          <p:cNvPr id="40964" name="Picture 4" descr="http://www.thecommonwealth.org/Shared_ASP_Files/UploadedFiles/%7B9211FB36-3F54-4C52-B5FD-A1AE769E7266%7D_SouthAfric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28934"/>
            <a:ext cx="3800475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291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004165"/>
            <a:ext cx="9001000" cy="585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260648"/>
            <a:ext cx="7851648" cy="86409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Wales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ig Tru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0483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0" y="0"/>
            <a:ext cx="91800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1560" y="5517232"/>
            <a:ext cx="7851648" cy="172819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25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India</a:t>
            </a:r>
            <a:r>
              <a:rPr lang="pt-PT" sz="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kaDylan Collage" pitchFamily="82" charset="0"/>
                <a:ea typeface="+mj-ea"/>
                <a:cs typeface="+mj-cs"/>
              </a:rPr>
              <a:t/>
            </a:r>
            <a:br>
              <a:rPr lang="pt-PT" sz="5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kaDylan Collage" pitchFamily="82" charset="0"/>
                <a:ea typeface="+mj-ea"/>
                <a:cs typeface="+mj-cs"/>
              </a:rPr>
            </a:br>
            <a:endParaRPr lang="pt-PT" sz="56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ig Tru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onelyplanet.com/maps/asia/india/map_of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438650" cy="3333750"/>
          </a:xfrm>
          <a:prstGeom prst="rect">
            <a:avLst/>
          </a:prstGeom>
          <a:noFill/>
        </p:spPr>
      </p:pic>
      <p:sp>
        <p:nvSpPr>
          <p:cNvPr id="8" name="Título 3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6072198" cy="99607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dirty="0" smtClean="0">
                <a:solidFill>
                  <a:srgbClr val="C00000"/>
                </a:solidFill>
                <a:latin typeface="Forte" pitchFamily="66" charset="0"/>
              </a:rPr>
              <a:t>India</a:t>
            </a:r>
            <a:endParaRPr lang="pt-PT" sz="8000" dirty="0">
              <a:solidFill>
                <a:srgbClr val="C00000"/>
              </a:solidFill>
              <a:latin typeface="Forte" pitchFamily="66" charset="0"/>
            </a:endParaRPr>
          </a:p>
        </p:txBody>
      </p:sp>
      <p:pic>
        <p:nvPicPr>
          <p:cNvPr id="2052" name="Picture 4" descr="http://upload.wikimedia.org/wikipedia/commons/thumb/b/bb/India_%28orthographic_projection%29.svg/541px-India_%28orthographic_projection%2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599999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147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Imagem 5" descr="flag-of-scot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13" y="1268760"/>
            <a:ext cx="8970174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304056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Scotland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340768"/>
            <a:ext cx="9001001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13247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7300" dirty="0" smtClean="0">
                <a:solidFill>
                  <a:schemeClr val="bg1"/>
                </a:solidFill>
                <a:latin typeface="Forte" pitchFamily="66" charset="0"/>
              </a:rPr>
              <a:t>Great Britain </a:t>
            </a:r>
            <a:r>
              <a:rPr lang="pt-PT" sz="6700" dirty="0" smtClean="0">
                <a:solidFill>
                  <a:schemeClr val="bg1"/>
                </a:solidFill>
                <a:latin typeface="Forte" pitchFamily="66" charset="0"/>
              </a:rPr>
              <a:t/>
            </a:r>
            <a:br>
              <a:rPr lang="pt-PT" sz="6700" dirty="0" smtClean="0">
                <a:solidFill>
                  <a:schemeClr val="bg1"/>
                </a:solidFill>
                <a:latin typeface="Forte" pitchFamily="66" charset="0"/>
              </a:rPr>
            </a:br>
            <a:r>
              <a:rPr lang="pt-PT" dirty="0" smtClean="0">
                <a:solidFill>
                  <a:schemeClr val="bg1"/>
                </a:solidFill>
                <a:latin typeface="Forte" pitchFamily="66" charset="0"/>
              </a:rPr>
              <a:t>GB</a:t>
            </a:r>
            <a:endParaRPr lang="pt-PT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nglandflag_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15605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lag-of-scot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ruzada 9"/>
          <p:cNvSpPr/>
          <p:nvPr/>
        </p:nvSpPr>
        <p:spPr>
          <a:xfrm>
            <a:off x="2268538" y="476250"/>
            <a:ext cx="358775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" name="Cruzada 11"/>
          <p:cNvSpPr/>
          <p:nvPr/>
        </p:nvSpPr>
        <p:spPr>
          <a:xfrm>
            <a:off x="4787900" y="476250"/>
            <a:ext cx="360363" cy="360363"/>
          </a:xfrm>
          <a:prstGeom prst="plus">
            <a:avLst>
              <a:gd name="adj" fmla="val 328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Igual 12"/>
          <p:cNvSpPr/>
          <p:nvPr/>
        </p:nvSpPr>
        <p:spPr>
          <a:xfrm>
            <a:off x="7451725" y="404813"/>
            <a:ext cx="720725" cy="4318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916113"/>
            <a:ext cx="23050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684213" y="1196975"/>
            <a:ext cx="1366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 England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132138" y="1196975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Scotland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5643570" y="1142984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Wales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276600" y="3284538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 Great Britain</a:t>
            </a:r>
            <a:endParaRPr lang="pt-PT" sz="2000" b="1" dirty="0">
              <a:latin typeface="Comic Sans MS" pitchFamily="66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42852"/>
            <a:ext cx="1439863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File:Kingdom of Great Britai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22371"/>
          <a:stretch>
            <a:fillRect/>
          </a:stretch>
        </p:blipFill>
        <p:spPr bwMode="auto">
          <a:xfrm>
            <a:off x="1000100" y="3786190"/>
            <a:ext cx="3349457" cy="2657833"/>
          </a:xfrm>
          <a:prstGeom prst="rect">
            <a:avLst/>
          </a:prstGeom>
          <a:noFill/>
        </p:spPr>
      </p:pic>
      <p:pic>
        <p:nvPicPr>
          <p:cNvPr id="21" name="Image 20" descr="Sans titre.bmp"/>
          <p:cNvPicPr>
            <a:picLocks noChangeAspect="1"/>
          </p:cNvPicPr>
          <p:nvPr/>
        </p:nvPicPr>
        <p:blipFill>
          <a:blip r:embed="rId8" cstate="print"/>
          <a:srcRect l="2151" r="45386"/>
          <a:stretch>
            <a:fillRect/>
          </a:stretch>
        </p:blipFill>
        <p:spPr>
          <a:xfrm>
            <a:off x="5857884" y="3143248"/>
            <a:ext cx="2616790" cy="307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171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Imagem 5" descr="englandflag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764704"/>
            <a:ext cx="9139944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44624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England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291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004165"/>
            <a:ext cx="9001000" cy="585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260648"/>
            <a:ext cx="7851648" cy="86409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Wales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ig Tru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147" name="Subtítulo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" name="Imagem 5" descr="flag-of-scot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13" y="1268760"/>
            <a:ext cx="8970174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46176" y="304056"/>
            <a:ext cx="7851648" cy="103671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8000" b="1" dirty="0" err="1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Scotland</a:t>
            </a:r>
            <a:endParaRPr lang="pt-PT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81</Words>
  <Application>Microsoft Office PowerPoint</Application>
  <PresentationFormat>Affichage à l'écran (4:3)</PresentationFormat>
  <Paragraphs>51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akaDylan Collage</vt:lpstr>
      <vt:lpstr>Calibri</vt:lpstr>
      <vt:lpstr>Constantia</vt:lpstr>
      <vt:lpstr>Wingdings 2</vt:lpstr>
      <vt:lpstr>Forte</vt:lpstr>
      <vt:lpstr>Big Truck</vt:lpstr>
      <vt:lpstr>Comic Sans MS</vt:lpstr>
      <vt:lpstr>Fluxo</vt:lpstr>
      <vt:lpstr>Some English Speaking Countries</vt:lpstr>
      <vt:lpstr>Diapositive 2</vt:lpstr>
      <vt:lpstr>Diapositive 3</vt:lpstr>
      <vt:lpstr>Diapositive 4</vt:lpstr>
      <vt:lpstr>Great Britain  GB</vt:lpstr>
      <vt:lpstr>Diapositive 6</vt:lpstr>
      <vt:lpstr>Diapositive 7</vt:lpstr>
      <vt:lpstr>Diapositive 8</vt:lpstr>
      <vt:lpstr>Diapositive 9</vt:lpstr>
      <vt:lpstr>Diapositive 10</vt:lpstr>
      <vt:lpstr>The United Kingdom UK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The United States  Of America (usa)</vt:lpstr>
      <vt:lpstr>USA</vt:lpstr>
      <vt:lpstr>Australia </vt:lpstr>
      <vt:lpstr>Australia</vt:lpstr>
      <vt:lpstr>New Zealand </vt:lpstr>
      <vt:lpstr>NEW  ZEALAND</vt:lpstr>
      <vt:lpstr>Diapositive 26</vt:lpstr>
      <vt:lpstr>CANADA</vt:lpstr>
      <vt:lpstr>Diapositive 28</vt:lpstr>
      <vt:lpstr>South Africa</vt:lpstr>
      <vt:lpstr>Diapositive 30</vt:lpstr>
      <vt:lpstr>India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English Speaking Countries</dc:title>
  <dc:creator>acer</dc:creator>
  <cp:lastModifiedBy> </cp:lastModifiedBy>
  <cp:revision>37</cp:revision>
  <dcterms:created xsi:type="dcterms:W3CDTF">2010-09-28T09:28:33Z</dcterms:created>
  <dcterms:modified xsi:type="dcterms:W3CDTF">2015-08-03T09:52:18Z</dcterms:modified>
</cp:coreProperties>
</file>