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8029604" cy="1000131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I </a:t>
            </a:r>
            <a:r>
              <a:rPr lang="en-US" dirty="0" smtClean="0"/>
              <a:t>___ (listen) to the radio on Monday.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sister and brother ___ (clean) the house on Friday.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You___ (play) football in the park </a:t>
            </a:r>
            <a:r>
              <a:rPr lang="en-US" dirty="0" err="1" smtClean="0"/>
              <a:t>ath</a:t>
            </a:r>
            <a:r>
              <a:rPr lang="en-US" dirty="0" smtClean="0"/>
              <a:t> the weekend.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Bob ___ (play) with friends in the park on Sunday.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 ___ (eat) ice cream in the restaurant on Friday.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family and I ___ (eat) pizza in the restaurant at the weekend.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father ____ (work) in the shop.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grandpa ____ (work) in the book shop.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They ____ (live) on Black Street.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____ (live) on Red Street.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cat ____ (live) on Green Street.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He _____ (listen) to the radio on Tuesday.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dog ____ (live) on Yellow Street.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____ (listen) to music in the morning.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Linda ___ (listen) to pop music in the afternoon.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Mark ____ (watch) TV in the afternoon.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 ___ (watch) cartoons in the evening.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They ___ (do) gymnastics on Monday.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___ (do) karate on Tuesday.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friend ___ (do) sport on Wednesday.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___ (go) to school every 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She ___ (go) to the supermarket on Thursday.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 ____ (work) in this building.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 ___ (go) to the cinema on Saturday.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cat ___ (play) with a mouse.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dog ___ (play) with a ball.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___ (have) a music lesson on Tuesday.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Liza ___ (have) a drama lesson on Thursday.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 ___ (do) drama on Wednesday.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They ____ (play) basketball on Friday.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Pam ___ (play) baseball on Tuesday.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Mum ___ (cook) lunch in the morning.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Grandma ___ (cook) dinner in the evening.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She ___ (work) in that building.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___ (cook) breakfast in the morning.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___ (fly) kites in the park at the weekend.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bird ___ (fly) in the sky.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 ___ (visit) your grandma at the weekend.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 ____ (visit) his grandpa on Saturday.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She ___ (write) a funny story on Sunday.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They ___ (write) in their notebooks in class every 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___ (take) photos on holiday.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She ___ (take) photos of her cat every 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___ (use) my camera to take photos of my friends.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___ (live) in a big flat.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 ___ (use) his camera to take photos of butterflies.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Mum ____ (use) her computer at work.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___ (work) on the computers in class every 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Linda ____ (wear) glasses every 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They ___ (wear) glasses at work.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___ (use) my phone to talk to my friends.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He ___ (use) his phone to watch videos.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 ___ (wear) my watch on my left arm.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She ____ (wear) her watch on her right arm.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children ___ (play) games on the tablet at the weekend.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cat ____ (live) in the box.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child ___ (play) games on the tablet after school.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You ___ (talk) to your grandma on the phone on Sunday.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She ___ (talk) to her kitten in the evening.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___ (use) our headphones to listen to music.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Mike ___ (use) his headphone to listen to cartoons on hid tablet.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man ___ (use) the key t open the door.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firefighters ___ (work) in the tall building.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woman ___ (help) the children at school every 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Our teacher ___ (help) the students every 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___ (have) English on Monday and Wednesday.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They ___ (play) hide-and-seek in the garden every 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dog ____ (have) lunch at </a:t>
            </a:r>
            <a:r>
              <a:rPr lang="en-US" smtClean="0"/>
              <a:t>2 o’clock.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friend ____ (play) the guitar in the garden every day.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My mum ___ (clean) the house at the weekend.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782</Words>
  <PresentationFormat>Экран (4:3)</PresentationFormat>
  <Paragraphs>70</Paragraphs>
  <Slides>70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70</vt:i4>
      </vt:variant>
    </vt:vector>
  </HeadingPairs>
  <TitlesOfParts>
    <vt:vector size="71" baseType="lpstr">
      <vt:lpstr>Тема Office</vt:lpstr>
      <vt:lpstr>I ___ (listen) to the radio on Monday.</vt:lpstr>
      <vt:lpstr>He _____ (listen) to the radio on Tuesday.</vt:lpstr>
      <vt:lpstr>You ____ (work) in this building.</vt:lpstr>
      <vt:lpstr>She ___ (work) in that building.</vt:lpstr>
      <vt:lpstr>We ___ (live) in a big flat. </vt:lpstr>
      <vt:lpstr>My cat ____ (live) in the box.</vt:lpstr>
      <vt:lpstr>They ___ (play) hide-and-seek in the garden every day.</vt:lpstr>
      <vt:lpstr>My friend ____ (play) the guitar in the garden every day.</vt:lpstr>
      <vt:lpstr>My mum ___ (clean) the house at the weekend.</vt:lpstr>
      <vt:lpstr>My sister and brother ___ (clean) the house on Friday.</vt:lpstr>
      <vt:lpstr>You___ (play) football in the park ath the weekend.</vt:lpstr>
      <vt:lpstr>Bob ___ (play) with friends in the park on Sunday.</vt:lpstr>
      <vt:lpstr>Sam ___ (eat) ice cream in the restaurant on Friday.</vt:lpstr>
      <vt:lpstr>My family and I ___ (eat) pizza in the restaurant at the weekend.</vt:lpstr>
      <vt:lpstr>My father ____ (work) in the shop.</vt:lpstr>
      <vt:lpstr>My grandpa ____ (work) in the book shop.</vt:lpstr>
      <vt:lpstr>They ____ (live) on Black Street.</vt:lpstr>
      <vt:lpstr>We ____ (live) on Red Street.</vt:lpstr>
      <vt:lpstr>The cat ____ (live) on Green Street.</vt:lpstr>
      <vt:lpstr>The dog ____ (live) on Yellow Street.</vt:lpstr>
      <vt:lpstr>I ____ (listen) to music in the morning.</vt:lpstr>
      <vt:lpstr>Linda ___ (listen) to pop music in the afternoon.</vt:lpstr>
      <vt:lpstr>Mark ____ (watch) TV in the afternoon.</vt:lpstr>
      <vt:lpstr>You ___ (watch) cartoons in the evening.</vt:lpstr>
      <vt:lpstr>They ___ (do) gymnastics on Monday.</vt:lpstr>
      <vt:lpstr>We ___ (do) karate on Tuesday. </vt:lpstr>
      <vt:lpstr>My friend ___ (do) sport on Wednesday.</vt:lpstr>
      <vt:lpstr>We ___ (go) to school every day.</vt:lpstr>
      <vt:lpstr>She ___ (go) to the supermarket on Thursday.</vt:lpstr>
      <vt:lpstr>He ___ (go) to the cinema on Saturday.</vt:lpstr>
      <vt:lpstr>The cat ___ (play) with a mouse.</vt:lpstr>
      <vt:lpstr>The dog ___ (play) with a ball.</vt:lpstr>
      <vt:lpstr>I ___ (have) a music lesson on Tuesday.</vt:lpstr>
      <vt:lpstr>Liza ___ (have) a drama lesson on Thursday.</vt:lpstr>
      <vt:lpstr>Sam ___ (do) drama on Wednesday.</vt:lpstr>
      <vt:lpstr>They ____ (play) basketball on Friday.</vt:lpstr>
      <vt:lpstr>Pam ___ (play) baseball on Tuesday.</vt:lpstr>
      <vt:lpstr>Mum ___ (cook) lunch in the morning.</vt:lpstr>
      <vt:lpstr>Grandma ___ (cook) dinner in the evening.</vt:lpstr>
      <vt:lpstr>I ___ (cook) breakfast in the morning.</vt:lpstr>
      <vt:lpstr>We ___ (fly) kites in the park at the weekend.</vt:lpstr>
      <vt:lpstr>The bird ___ (fly) in the sky.</vt:lpstr>
      <vt:lpstr>You ___ (visit) your grandma at the weekend.</vt:lpstr>
      <vt:lpstr>He ____ (visit) his grandpa on Saturday.</vt:lpstr>
      <vt:lpstr>She ___ (write) a funny story on Sunday.</vt:lpstr>
      <vt:lpstr>They ___ (write) in their notebooks in class every day.</vt:lpstr>
      <vt:lpstr>We ___ (take) photos on holiday.</vt:lpstr>
      <vt:lpstr>She ___ (take) photos of her cat every day.</vt:lpstr>
      <vt:lpstr>I ___ (use) my camera to take photos of my friends.</vt:lpstr>
      <vt:lpstr>He ___ (use) his camera to take photos of butterflies.</vt:lpstr>
      <vt:lpstr>Mum ____ (use) her computer at work.</vt:lpstr>
      <vt:lpstr>We ___ (work) on the computers in class every day.</vt:lpstr>
      <vt:lpstr>Linda ____ (wear) glasses every day.</vt:lpstr>
      <vt:lpstr>They ___ (wear) glasses at work. </vt:lpstr>
      <vt:lpstr>I ___ (use) my phone to talk to my friends.</vt:lpstr>
      <vt:lpstr>He ___ (use) his phone to watch videos.</vt:lpstr>
      <vt:lpstr>I ___ (wear) my watch on my left arm.</vt:lpstr>
      <vt:lpstr>She ____ (wear) her watch on her right arm.</vt:lpstr>
      <vt:lpstr>The children ___ (play) games on the tablet at the weekend.</vt:lpstr>
      <vt:lpstr>The child ___ (play) games on the tablet after school.</vt:lpstr>
      <vt:lpstr>You ___ (talk) to your grandma on the phone on Sunday.</vt:lpstr>
      <vt:lpstr>She ___ (talk) to her kitten in the evening.</vt:lpstr>
      <vt:lpstr>We ___ (use) our headphones to listen to music.</vt:lpstr>
      <vt:lpstr>Mike ___ (use) his headphone to listen to cartoons on hid tablet.</vt:lpstr>
      <vt:lpstr>The man ___ (use) the key t open the door.</vt:lpstr>
      <vt:lpstr>The firefighters ___ (work) in the tall building.</vt:lpstr>
      <vt:lpstr>The woman ___ (help) the children at school every day.</vt:lpstr>
      <vt:lpstr>Our teacher ___ (help) the students every day.</vt:lpstr>
      <vt:lpstr>We ___ (have) English on Monday and Wednesday. </vt:lpstr>
      <vt:lpstr>The dog ____ (have) lunch at 2 o’clock.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___ (listen) to the radio on Monday.</dc:title>
  <dc:creator>Семья Кокины</dc:creator>
  <cp:lastModifiedBy>Семья Кокины</cp:lastModifiedBy>
  <cp:revision>1</cp:revision>
  <dcterms:created xsi:type="dcterms:W3CDTF">2021-11-22T10:51:45Z</dcterms:created>
  <dcterms:modified xsi:type="dcterms:W3CDTF">2021-11-22T11:37:44Z</dcterms:modified>
</cp:coreProperties>
</file>