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866" r:id="rId2"/>
    <p:sldId id="867" r:id="rId3"/>
    <p:sldId id="794" r:id="rId4"/>
    <p:sldId id="895" r:id="rId5"/>
    <p:sldId id="896" r:id="rId6"/>
    <p:sldId id="910" r:id="rId7"/>
    <p:sldId id="914" r:id="rId8"/>
    <p:sldId id="341" r:id="rId9"/>
    <p:sldId id="937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1EE25A-91B9-4139-A283-A4872A417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ABA0BFE-E4CD-429F-95E7-79CFF9887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5762F1-19AF-4DD4-BF0B-B87A98B91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0FCB-6384-4EF8-9B11-BEB96BCAD4C9}" type="datetimeFigureOut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F59A14-FBAE-4D1C-85DA-072F8A584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36C607-9521-4A2D-B4F6-5BFC6A367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1A3C-6473-4199-904D-A58B52139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507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06E321-87C4-45DE-9E8A-BFADC1195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3CBA22-C8CB-4A68-B8A6-549C9006D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0EC97E-6F27-41E2-81C1-0A2FFB571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0FCB-6384-4EF8-9B11-BEB96BCAD4C9}" type="datetimeFigureOut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8F184B-81D6-4469-AB44-720FA9F3C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E55E50-B070-403C-80AA-CADAE26E3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1A3C-6473-4199-904D-A58B52139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686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BCBC809-13F2-4C44-B446-0A27617D8B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09BCEE-A295-4668-B184-F53B13FC7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DC7334-8B8E-483D-82E2-D239C0F9D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0FCB-6384-4EF8-9B11-BEB96BCAD4C9}" type="datetimeFigureOut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607725-1380-4B9C-BD0B-D391B9F9F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844988-BA36-49F3-A652-D9A47A286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1A3C-6473-4199-904D-A58B52139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456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D0CB5-36A2-4A8B-A539-8224449D4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3008F8-A2E5-491E-AB2C-5D74311DC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813633-841B-4C72-888A-E0D7D10C5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0FCB-6384-4EF8-9B11-BEB96BCAD4C9}" type="datetimeFigureOut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59B4AA-5BFD-4540-921E-FA734B8E3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46DD1F-AD67-43FA-8B39-5D1981537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1A3C-6473-4199-904D-A58B52139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052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330391-66D9-41C6-83B9-658FCF3EF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D4C999-53B2-4A7F-B727-B84C5D4CB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84698E-8A2E-4647-8CC8-D42B087BB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0FCB-6384-4EF8-9B11-BEB96BCAD4C9}" type="datetimeFigureOut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01ADA5-B0DD-4C77-B4F6-C5AB2AF1C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17A296-FB52-4C7D-BAAB-49010F44B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1A3C-6473-4199-904D-A58B52139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849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7C79CC-0CBC-4A23-A0C8-785744E43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E1E509-3D85-45E8-B7B6-D2E5E48103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182E788-7019-41A7-B30E-21367AD3A8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FB7B1F4-F66B-491D-B0AD-35A74CA4C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0FCB-6384-4EF8-9B11-BEB96BCAD4C9}" type="datetimeFigureOut">
              <a:rPr lang="ru-RU" smtClean="0"/>
              <a:t>16.07.2021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F89C23-3AC5-4D29-A4E7-FBA8F392D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6D202E-CF42-488A-A10E-DC34BA5F3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1A3C-6473-4199-904D-A58B52139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685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57D759-CE6D-4722-BC7B-824A0C874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73BAFA-D9B8-4F82-83FE-459C999FF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F9B3E2-4992-4C82-8376-912C7ADA49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8420840-051C-4756-BD71-22317C031A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2CE183D-DE6F-43AD-A284-D3099EE77E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41D5580-2D03-40D6-B440-BAB6B99C7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0FCB-6384-4EF8-9B11-BEB96BCAD4C9}" type="datetimeFigureOut">
              <a:rPr lang="ru-RU" smtClean="0"/>
              <a:t>16.07.2021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B712658-560E-44BE-A58A-8978C7958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44A3B2F-59D1-401C-A961-6640B03F7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1A3C-6473-4199-904D-A58B52139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882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798FF-C7A7-452B-A12C-8CC2FB182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3D3413-6231-4BF4-966D-8A1A45AED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0FCB-6384-4EF8-9B11-BEB96BCAD4C9}" type="datetimeFigureOut">
              <a:rPr lang="ru-RU" smtClean="0"/>
              <a:t>16.07.2021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AE7EA0-9019-493A-A01F-F0BAA2E23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AC7D8BD-8AA6-4462-95C3-8D7A64983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1A3C-6473-4199-904D-A58B52139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502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B579177-E1B7-4750-BCC7-AC02AA303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0FCB-6384-4EF8-9B11-BEB96BCAD4C9}" type="datetimeFigureOut">
              <a:rPr lang="ru-RU" smtClean="0"/>
              <a:t>16.07.2021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4F7EC25-54E8-4665-8B1B-C86619722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BD255E-DD81-4502-889F-CF4FE0A64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1A3C-6473-4199-904D-A58B52139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933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7707AC-372F-4024-89F0-C9645D4EE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E0EC28-3E23-4200-8B13-C1449CACE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FF31252-F0FA-41C6-BD6A-56C2A2C97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AF55BD-946D-43AF-ACBC-2CD64A10B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0FCB-6384-4EF8-9B11-BEB96BCAD4C9}" type="datetimeFigureOut">
              <a:rPr lang="ru-RU" smtClean="0"/>
              <a:t>16.07.2021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BC52D4-6A5C-4D91-AA73-F52E7CC64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B6033B-E4E9-4E73-A191-8AA803408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1A3C-6473-4199-904D-A58B52139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534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98673D-D983-4BA5-A0CB-89F409A6D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C8810D8-C9EC-415B-8D16-05F976FE51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B291B8-E9E5-46EF-AFDB-39B2F90DCE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AC8593-EB2F-4C17-9961-8ABA7E15B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0FCB-6384-4EF8-9B11-BEB96BCAD4C9}" type="datetimeFigureOut">
              <a:rPr lang="ru-RU" smtClean="0"/>
              <a:t>16.07.2021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A3BF95-69D0-4705-AEC2-3BD4CF0E2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6393D-C66D-4A8F-9906-8F0E87F06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1A3C-6473-4199-904D-A58B52139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659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0B833-CA53-4886-8D2E-E86F00C17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4FDA13-465E-4137-91E6-9E24F1093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9D5437-6A22-4208-A04A-C5F6E14F09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C0FCB-6384-4EF8-9B11-BEB96BCAD4C9}" type="datetimeFigureOut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21D6C4-10B7-4D35-B8CF-1E156C0955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5DEED2-97B9-4586-870F-5D07420B2C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71A3C-6473-4199-904D-A58B52139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34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16262609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hyperlink" Target="https://wordwall.net/resource/18344420" TargetMode="External"/><Relationship Id="rId4" Type="http://schemas.openxmlformats.org/officeDocument/2006/relationships/hyperlink" Target="https://vk.com/englishtutorforteen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hyperlink" Target="https://games.vznaniya.ru/run/activities/Vc7UkkoU/bingo-game?token=eyJ0eXAiOiJKV1QiLCJhbGciOiJSUzI1NiIsImp0aSI6IjFiODAyOWM2M2Y5MjhkODM0MWZiZDE0MzNhYTU3ZDNkNjQxYjJjODJjNWUzYzM1ZjlmMTBiYzNhODVlMDAxYWM3OTY5OTlhMmY5OThmYTA3In0.eyJhdWQiOiIxIiwianRpIjoiMWI4MDI5YzYzZjkyOGQ4MzQxZmJkMTQzM2FhNTdkM2Q2NDFiMmM4MmM1ZTNjMzVmOWYxMGJjM2E4NWUwMDFhYzc5Njk5OWEyZjk5OGZhMDciLCJpYXQiOjE2MTM2MzgxNzAsIm5iZiI6MTYxMzYzODE3MCwiZXhwIjoxNjQ1MTc0MTcwLCJzdWIiOiI3MDUzNiIsInNjb3BlcyI6W119.Tr1bopn23_LL6g2gLJipnlcHfmVzCwURRdHn64dPuHJTe3MiWEgiGrI1SIp02wh2I_hdb8vGu__YEP3EoZnLM_7XZmNh6wrGoZXFxT7LnHxMrgfb3U7ClgLnfQJcUGKVWTItuWKFWjjcYWq-HroPWHUDT-EnyAruQWyCfVNdv05mLTiPCpZJp5IXCYEA1_SHaH1vQ9Zarb58a-sLKDJcb0Icpcb7INnMUGrjLrSdZQt2kDA3temUvjab2pughisQpN5-8Mla0e_PZWBiPfXICokh5Vslq7PgUly_oMnK_nyrk8wo1DGA3INWVaZdKC6yU72ddjLcTmNLn7PJATnCw6nokzAQgCtRQOU27AYG79LPI-BjFtnjdwniBSbroyraXIVqZ_j2BhQ6DQXLXjKBHyjIkfVl7NGMqRULM9T5V5rQSncyxRG-MvAWqtVF_cFHVP-_Gq_16wyzrmcwQS2i3EjRJoRZ1ycRnqFvVVkx4c46p0vEhfxdrhxjllJpRboCWcvmcvhaOAH9InzTnzOA2KTADt1pnepEzPYLPwD7HkE6EDZciqvP-HzSCTyIfKPywE5tvEQdX-R-kIX69YwcmApUU-wWoZtutQ_RZvKIczDzX0ZW0VhdX_H8T9O4-0vLac8alztvzm8KWLvcey4QRFBX2h-BoUHj7nhxQ2ZblMs" TargetMode="External"/><Relationship Id="rId4" Type="http://schemas.openxmlformats.org/officeDocument/2006/relationships/hyperlink" Target="https://vk.com/englishtutorforteen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hyperlink" Target="https://games.vznaniya.ru/run/activities/dVy7QW4l/board-game?token=eyJ0eXAiOiJKV1QiLCJhbGciOiJSUzI1NiIsImp0aSI6IjFiODAyOWM2M2Y5MjhkODM0MWZiZDE0MzNhYTU3ZDNkNjQxYjJjODJjNWUzYzM1ZjlmMTBiYzNhODVlMDAxYWM3OTY5OTlhMmY5OThmYTA3In0.eyJhdWQiOiIxIiwianRpIjoiMWI4MDI5YzYzZjkyOGQ4MzQxZmJkMTQzM2FhNTdkM2Q2NDFiMmM4MmM1ZTNjMzVmOWYxMGJjM2E4NWUwMDFhYzc5Njk5OWEyZjk5OGZhMDciLCJpYXQiOjE2MTM2MzgxNzAsIm5iZiI6MTYxMzYzODE3MCwiZXhwIjoxNjQ1MTc0MTcwLCJzdWIiOiI3MDUzNiIsInNjb3BlcyI6W119.Tr1bopn23_LL6g2gLJipnlcHfmVzCwURRdHn64dPuHJTe3MiWEgiGrI1SIp02wh2I_hdb8vGu__YEP3EoZnLM_7XZmNh6wrGoZXFxT7LnHxMrgfb3U7ClgLnfQJcUGKVWTItuWKFWjjcYWq-HroPWHUDT-EnyAruQWyCfVNdv05mLTiPCpZJp5IXCYEA1_SHaH1vQ9Zarb58a-sLKDJcb0Icpcb7INnMUGrjLrSdZQt2kDA3temUvjab2pughisQpN5-8Mla0e_PZWBiPfXICokh5Vslq7PgUly_oMnK_nyrk8wo1DGA3INWVaZdKC6yU72ddjLcTmNLn7PJATnCw6nokzAQgCtRQOU27AYG79LPI-BjFtnjdwniBSbroyraXIVqZ_j2BhQ6DQXLXjKBHyjIkfVl7NGMqRULM9T5V5rQSncyxRG-MvAWqtVF_cFHVP-_Gq_16wyzrmcwQS2i3EjRJoRZ1ycRnqFvVVkx4c46p0vEhfxdrhxjllJpRboCWcvmcvhaOAH9InzTnzOA2KTADt1pnepEzPYLPwD7HkE6EDZciqvP-HzSCTyIfKPywE5tvEQdX-R-kIX69YwcmApUU-wWoZtutQ_RZvKIczDzX0ZW0VhdX_H8T9O4-0vLac8alztvzm8KWLvcey4QRFBX2h-BoUHj7nhxQ2ZblMs" TargetMode="External"/><Relationship Id="rId4" Type="http://schemas.openxmlformats.org/officeDocument/2006/relationships/hyperlink" Target="https://vk.com/englishtutorforteen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ames.vznaniya.ru/run/activities/roY0ZjQ6/jeopardy?token=eyJ0eXAiOiJKV1QiLCJhbGciOiJSUzI1NiIsImp0aSI6IjFiODAyOWM2M2Y5MjhkODM0MWZiZDE0MzNhYTU3ZDNkNjQxYjJjODJjNWUzYzM1ZjlmMTBiYzNhODVlMDAxYWM3OTY5OTlhMmY5OThmYTA3In0.eyJhdWQiOiIxIiwianRpIjoiMWI4MDI5YzYzZjkyOGQ4MzQxZmJkMTQzM2FhNTdkM2Q2NDFiMmM4MmM1ZTNjMzVmOWYxMGJjM2E4NWUwMDFhYzc5Njk5OWEyZjk5OGZhMDciLCJpYXQiOjE2MTM2MzgxNzAsIm5iZiI6MTYxMzYzODE3MCwiZXhwIjoxNjQ1MTc0MTcwLCJzdWIiOiI3MDUzNiIsInNjb3BlcyI6W119.Tr1bopn23_LL6g2gLJipnlcHfmVzCwURRdHn64dPuHJTe3MiWEgiGrI1SIp02wh2I_hdb8vGu__YEP3EoZnLM_7XZmNh6wrGoZXFxT7LnHxMrgfb3U7ClgLnfQJcUGKVWTItuWKFWjjcYWq-HroPWHUDT-EnyAruQWyCfVNdv05mLTiPCpZJp5IXCYEA1_SHaH1vQ9Zarb58a-sLKDJcb0Icpcb7INnMUGrjLrSdZQt2kDA3temUvjab2pughisQpN5-8Mla0e_PZWBiPfXICokh5Vslq7PgUly_oMnK_nyrk8wo1DGA3INWVaZdKC6yU72ddjLcTmNLn7PJATnCw6nokzAQgCtRQOU27AYG79LPI-BjFtnjdwniBSbroyraXIVqZ_j2BhQ6DQXLXjKBHyjIkfVl7NGMqRULM9T5V5rQSncyxRG-MvAWqtVF_cFHVP-_Gq_16wyzrmcwQS2i3EjRJoRZ1ycRnqFvVVkx4c46p0vEhfxdrhxjllJpRboCWcvmcvhaOAH9InzTnzOA2KTADt1pnepEzPYLPwD7HkE6EDZciqvP-HzSCTyIfKPywE5tvEQdX-R-kIX69YwcmApUU-wWoZtutQ_RZvKIczDzX0ZW0VhdX_H8T9O4-0vLac8alztvzm8KWLvcey4QRFBX2h-BoUHj7nhxQ2ZblMs" TargetMode="External"/><Relationship Id="rId5" Type="http://schemas.openxmlformats.org/officeDocument/2006/relationships/hyperlink" Target="https://vk.com/englishtutorforteens" TargetMode="Externa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quizlet.com/_a08u16?x=1qqt&amp;i=1bxx6d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games.vznaniya.ru/run/activities/xZuRz1Ew/unscramble-letters-game?token=eyJ0eXAiOiJKV1QiLCJhbGciOiJSUzI1NiIsImp0aSI6IjFiODAyOWM2M2Y5MjhkODM0MWZiZDE0MzNhYTU3ZDNkNjQxYjJjODJjNWUzYzM1ZjlmMTBiYzNhODVlMDAxYWM3OTY5OTlhMmY5OThmYTA3In0.eyJhdWQiOiIxIiwianRpIjoiMWI4MDI5YzYzZjkyOGQ4MzQxZmJkMTQzM2FhNTdkM2Q2NDFiMmM4MmM1ZTNjMzVmOWYxMGJjM2E4NWUwMDFhYzc5Njk5OWEyZjk5OGZhMDciLCJpYXQiOjE2MTM2MzgxNzAsIm5iZiI6MTYxMzYzODE3MCwiZXhwIjoxNjQ1MTc0MTcwLCJzdWIiOiI3MDUzNiIsInNjb3BlcyI6W119.Tr1bopn23_LL6g2gLJipnlcHfmVzCwURRdHn64dPuHJTe3MiWEgiGrI1SIp02wh2I_hdb8vGu__YEP3EoZnLM_7XZmNh6wrGoZXFxT7LnHxMrgfb3U7ClgLnfQJcUGKVWTItuWKFWjjcYWq-HroPWHUDT-EnyAruQWyCfVNdv05mLTiPCpZJp5IXCYEA1_SHaH1vQ9Zarb58a-sLKDJcb0Icpcb7INnMUGrjLrSdZQt2kDA3temUvjab2pughisQpN5-8Mla0e_PZWBiPfXICokh5Vslq7PgUly_oMnK_nyrk8wo1DGA3INWVaZdKC6yU72ddjLcTmNLn7PJATnCw6nokzAQgCtRQOU27AYG79LPI-BjFtnjdwniBSbroyraXIVqZ_j2BhQ6DQXLXjKBHyjIkfVl7NGMqRULM9T5V5rQSncyxRG-MvAWqtVF_cFHVP-_Gq_16wyzrmcwQS2i3EjRJoRZ1ycRnqFvVVkx4c46p0vEhfxdrhxjllJpRboCWcvmcvhaOAH9InzTnzOA2KTADt1pnepEzPYLPwD7HkE6EDZciqvP-HzSCTyIfKPywE5tvEQdX-R-kIX69YwcmApUU-wWoZtutQ_RZvKIczDzX0ZW0VhdX_H8T9O4-0vLac8alztvzm8KWLvcey4QRFBX2h-BoUHj7nhxQ2ZblMs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AEA98896-F22D-44BA-A209-4BCBF16E9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824" y="0"/>
            <a:ext cx="12323647" cy="685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108D049-E585-40EC-81CF-A458B709A7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59" t="14443" r="5705" b="5468"/>
          <a:stretch/>
        </p:blipFill>
        <p:spPr>
          <a:xfrm>
            <a:off x="1210534" y="1584488"/>
            <a:ext cx="9372119" cy="304095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90996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06C8A7F7-AACA-4BE0-80DE-56CD36C80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1" y="-15767"/>
            <a:ext cx="121916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hlinkClick r:id="rId3"/>
            <a:extLst>
              <a:ext uri="{FF2B5EF4-FFF2-40B4-BE49-F238E27FC236}">
                <a16:creationId xmlns:a16="http://schemas.microsoft.com/office/drawing/2014/main" id="{006821BF-0CF6-4728-95D9-460AFD0F1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788" y="2033153"/>
            <a:ext cx="6255349" cy="3149546"/>
          </a:xfrm>
          <a:prstGeom prst="rect">
            <a:avLst/>
          </a:prstGeom>
          <a:ln w="76200">
            <a:solidFill>
              <a:srgbClr val="633119"/>
            </a:solidFill>
          </a:ln>
        </p:spPr>
      </p:pic>
    </p:spTree>
    <p:extLst>
      <p:ext uri="{BB962C8B-B14F-4D97-AF65-F5344CB8AC3E}">
        <p14:creationId xmlns:p14="http://schemas.microsoft.com/office/powerpoint/2010/main" val="1153623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2">
            <a:extLst>
              <a:ext uri="{FF2B5EF4-FFF2-40B4-BE49-F238E27FC236}">
                <a16:creationId xmlns:a16="http://schemas.microsoft.com/office/drawing/2014/main" id="{0494F948-8CD6-4A2C-BEF0-E6FC91D73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50000" pressur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67" t="4398" r="1851" b="43428"/>
          <a:stretch/>
        </p:blipFill>
        <p:spPr bwMode="auto">
          <a:xfrm>
            <a:off x="-17922" y="-5289"/>
            <a:ext cx="12191634" cy="684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08501BC4-B0EA-45E9-9976-08B979C38827}"/>
              </a:ext>
            </a:extLst>
          </p:cNvPr>
          <p:cNvGraphicFramePr>
            <a:graphicFrameLocks noGrp="1"/>
          </p:cNvGraphicFramePr>
          <p:nvPr/>
        </p:nvGraphicFramePr>
        <p:xfrm>
          <a:off x="1851088" y="2213446"/>
          <a:ext cx="7440624" cy="437399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480208">
                  <a:extLst>
                    <a:ext uri="{9D8B030D-6E8A-4147-A177-3AD203B41FA5}">
                      <a16:colId xmlns:a16="http://schemas.microsoft.com/office/drawing/2014/main" val="2301975376"/>
                    </a:ext>
                  </a:extLst>
                </a:gridCol>
                <a:gridCol w="2480208">
                  <a:extLst>
                    <a:ext uri="{9D8B030D-6E8A-4147-A177-3AD203B41FA5}">
                      <a16:colId xmlns:a16="http://schemas.microsoft.com/office/drawing/2014/main" val="2004941265"/>
                    </a:ext>
                  </a:extLst>
                </a:gridCol>
                <a:gridCol w="2480208">
                  <a:extLst>
                    <a:ext uri="{9D8B030D-6E8A-4147-A177-3AD203B41FA5}">
                      <a16:colId xmlns:a16="http://schemas.microsoft.com/office/drawing/2014/main" val="367025424"/>
                    </a:ext>
                  </a:extLst>
                </a:gridCol>
              </a:tblGrid>
              <a:tr h="1404714">
                <a:tc>
                  <a:txBody>
                    <a:bodyPr/>
                    <a:lstStyle/>
                    <a:p>
                      <a:endParaRPr lang="ru-RU" sz="1200" dirty="0">
                        <a:ln w="76200"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 marL="63303" marR="63303" marT="31651" marB="316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n w="76200"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 marL="63303" marR="63303" marT="31651" marB="316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n w="76200"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 marL="63303" marR="63303" marT="31651" marB="316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693230163"/>
                  </a:ext>
                </a:extLst>
              </a:tr>
              <a:tr h="1484642">
                <a:tc>
                  <a:txBody>
                    <a:bodyPr/>
                    <a:lstStyle/>
                    <a:p>
                      <a:endParaRPr lang="ru-RU" sz="1200" dirty="0">
                        <a:ln w="76200"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 marL="63303" marR="63303" marT="31651" marB="316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n w="76200"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 marL="63303" marR="63303" marT="31651" marB="316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sz="1200">
                        <a:ln w="76200"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 marL="63303" marR="63303" marT="31651" marB="316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487764574"/>
                  </a:ext>
                </a:extLst>
              </a:tr>
              <a:tr h="1484642">
                <a:tc>
                  <a:txBody>
                    <a:bodyPr/>
                    <a:lstStyle/>
                    <a:p>
                      <a:endParaRPr lang="ru-RU" sz="1200">
                        <a:ln w="76200"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 marL="63303" marR="63303" marT="31651" marB="316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sz="1200">
                        <a:ln w="76200"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 marL="63303" marR="63303" marT="31651" marB="316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n w="76200"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 marL="63303" marR="63303" marT="31651" marB="3165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618492937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2E87F8E-E5FA-4197-BD1C-FB49E70C891B}"/>
              </a:ext>
            </a:extLst>
          </p:cNvPr>
          <p:cNvSpPr/>
          <p:nvPr/>
        </p:nvSpPr>
        <p:spPr>
          <a:xfrm>
            <a:off x="2390511" y="741539"/>
            <a:ext cx="6242145" cy="6391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none" lIns="63303" tIns="31651" rIns="63303" bIns="31651">
            <a:spAutoFit/>
          </a:bodyPr>
          <a:lstStyle/>
          <a:p>
            <a:pPr algn="ctr"/>
            <a:r>
              <a:rPr lang="en-US" sz="3738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</a:t>
            </a:r>
            <a:r>
              <a:rPr lang="en-US" sz="3738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will / won’t … </a:t>
            </a:r>
            <a:r>
              <a:rPr lang="en-US" sz="3738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when I grow up.</a:t>
            </a:r>
            <a:endParaRPr lang="ru-RU" sz="3738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B070404-DD41-44FA-A00D-E0D7C8652B99}"/>
              </a:ext>
            </a:extLst>
          </p:cNvPr>
          <p:cNvSpPr/>
          <p:nvPr/>
        </p:nvSpPr>
        <p:spPr>
          <a:xfrm>
            <a:off x="7129355" y="2782136"/>
            <a:ext cx="1829976" cy="447423"/>
          </a:xfrm>
          <a:prstGeom prst="rect">
            <a:avLst/>
          </a:prstGeom>
          <a:noFill/>
        </p:spPr>
        <p:txBody>
          <a:bodyPr wrap="none" lIns="63303" tIns="31651" rIns="63303" bIns="3165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92" dirty="0">
                <a:latin typeface="hurme_no2-webfont"/>
              </a:rPr>
              <a:t>have a family</a:t>
            </a:r>
            <a:endParaRPr lang="en-US" sz="2492" b="1" dirty="0">
              <a:ln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2CA32B4-AD4E-4F17-BD35-CA0445594F26}"/>
              </a:ext>
            </a:extLst>
          </p:cNvPr>
          <p:cNvSpPr/>
          <p:nvPr/>
        </p:nvSpPr>
        <p:spPr>
          <a:xfrm>
            <a:off x="4466471" y="2398599"/>
            <a:ext cx="2330504" cy="83092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3303" tIns="31651" rIns="63303" bIns="3165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en-US" sz="2492" b="1" dirty="0">
              <a:ln/>
            </a:endParaRPr>
          </a:p>
          <a:p>
            <a:pPr algn="ctr"/>
            <a:r>
              <a:rPr lang="en-US" sz="2492" dirty="0">
                <a:latin typeface="hurme_no2-webfont"/>
              </a:rPr>
              <a:t>be rich</a:t>
            </a:r>
            <a:endParaRPr lang="ru-RU" sz="2492" b="1" dirty="0">
              <a:ln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D0D9F02-4540-4AC8-9C3B-10D1F601FCA7}"/>
              </a:ext>
            </a:extLst>
          </p:cNvPr>
          <p:cNvSpPr/>
          <p:nvPr/>
        </p:nvSpPr>
        <p:spPr>
          <a:xfrm>
            <a:off x="2088513" y="2782225"/>
            <a:ext cx="2159497" cy="44742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3303" tIns="31651" rIns="63303" bIns="3165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92" dirty="0">
                <a:latin typeface="hurme_no2-webfont"/>
              </a:rPr>
              <a:t>be famous</a:t>
            </a:r>
            <a:endParaRPr lang="en-US" sz="2492" b="1" dirty="0">
              <a:ln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CAFF5A8-55F1-496A-B5B8-242264006E4A}"/>
              </a:ext>
            </a:extLst>
          </p:cNvPr>
          <p:cNvSpPr/>
          <p:nvPr/>
        </p:nvSpPr>
        <p:spPr>
          <a:xfrm>
            <a:off x="6945236" y="5672326"/>
            <a:ext cx="2158206" cy="447423"/>
          </a:xfrm>
          <a:prstGeom prst="rect">
            <a:avLst/>
          </a:prstGeom>
          <a:noFill/>
        </p:spPr>
        <p:txBody>
          <a:bodyPr wrap="none" lIns="63303" tIns="31651" rIns="63303" bIns="3165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92" dirty="0">
                <a:latin typeface="hurme_no2-webfont"/>
              </a:rPr>
              <a:t> live on my own</a:t>
            </a:r>
            <a:endParaRPr lang="ru-RU" sz="2492" b="1" dirty="0">
              <a:ln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AB44E7D-C8EF-4DC4-9B11-07AD5E69ADEC}"/>
              </a:ext>
            </a:extLst>
          </p:cNvPr>
          <p:cNvSpPr/>
          <p:nvPr/>
        </p:nvSpPr>
        <p:spPr>
          <a:xfrm>
            <a:off x="4901634" y="5672326"/>
            <a:ext cx="1563877" cy="447423"/>
          </a:xfrm>
          <a:prstGeom prst="rect">
            <a:avLst/>
          </a:prstGeom>
          <a:noFill/>
        </p:spPr>
        <p:txBody>
          <a:bodyPr wrap="none" lIns="63303" tIns="31651" rIns="63303" bIns="3165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92" dirty="0">
                <a:latin typeface="hurme_no2-webfont"/>
              </a:rPr>
              <a:t>live abroad</a:t>
            </a:r>
            <a:endParaRPr lang="ru-RU" sz="2492" b="1" dirty="0">
              <a:ln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A0109B-F3FC-4A0C-AC89-E3C14AD336EF}"/>
              </a:ext>
            </a:extLst>
          </p:cNvPr>
          <p:cNvSpPr/>
          <p:nvPr/>
        </p:nvSpPr>
        <p:spPr>
          <a:xfrm>
            <a:off x="2226770" y="5672326"/>
            <a:ext cx="1864023" cy="447423"/>
          </a:xfrm>
          <a:prstGeom prst="rect">
            <a:avLst/>
          </a:prstGeom>
          <a:noFill/>
        </p:spPr>
        <p:txBody>
          <a:bodyPr wrap="none" lIns="63303" tIns="31651" rIns="63303" bIns="3165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92" dirty="0">
                <a:latin typeface="hurme_no2-webfont"/>
              </a:rPr>
              <a:t>learn to drive</a:t>
            </a:r>
            <a:endParaRPr lang="ru-RU" sz="2492" b="1" dirty="0">
              <a:ln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B67DE1-0A71-46CF-A68A-0AB7CC38BEE6}"/>
              </a:ext>
            </a:extLst>
          </p:cNvPr>
          <p:cNvSpPr/>
          <p:nvPr/>
        </p:nvSpPr>
        <p:spPr>
          <a:xfrm>
            <a:off x="6793201" y="4043705"/>
            <a:ext cx="2515547" cy="830925"/>
          </a:xfrm>
          <a:prstGeom prst="rect">
            <a:avLst/>
          </a:prstGeom>
          <a:noFill/>
        </p:spPr>
        <p:txBody>
          <a:bodyPr wrap="none" lIns="63303" tIns="31651" rIns="63303" bIns="3165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92" dirty="0">
                <a:latin typeface="hurme_no2-webfont"/>
              </a:rPr>
              <a:t>speak </a:t>
            </a:r>
          </a:p>
          <a:p>
            <a:pPr algn="ctr"/>
            <a:r>
              <a:rPr lang="en-US" sz="2492" dirty="0">
                <a:latin typeface="hurme_no2-webfont"/>
              </a:rPr>
              <a:t>a foreign language</a:t>
            </a:r>
            <a:endParaRPr lang="ru-RU" sz="2492" b="1" dirty="0">
              <a:ln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76B503D-46AE-494F-9306-D45EEC1B6710}"/>
              </a:ext>
            </a:extLst>
          </p:cNvPr>
          <p:cNvSpPr/>
          <p:nvPr/>
        </p:nvSpPr>
        <p:spPr>
          <a:xfrm>
            <a:off x="4399895" y="4027220"/>
            <a:ext cx="2342488" cy="830925"/>
          </a:xfrm>
          <a:prstGeom prst="rect">
            <a:avLst/>
          </a:prstGeom>
          <a:noFill/>
        </p:spPr>
        <p:txBody>
          <a:bodyPr wrap="none" lIns="63303" tIns="31651" rIns="63303" bIns="3165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92" dirty="0">
                <a:latin typeface="hurme_no2-webfont"/>
              </a:rPr>
              <a:t> have </a:t>
            </a:r>
          </a:p>
          <a:p>
            <a:pPr algn="ctr"/>
            <a:r>
              <a:rPr lang="en-US" sz="2492" dirty="0">
                <a:latin typeface="hurme_no2-webfont"/>
              </a:rPr>
              <a:t>my own business</a:t>
            </a:r>
            <a:endParaRPr lang="ru-RU" sz="2492" b="1" dirty="0">
              <a:ln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4548E36-E8E7-4118-BAEB-60CA9D706EA1}"/>
              </a:ext>
            </a:extLst>
          </p:cNvPr>
          <p:cNvSpPr/>
          <p:nvPr/>
        </p:nvSpPr>
        <p:spPr>
          <a:xfrm>
            <a:off x="1857902" y="4062364"/>
            <a:ext cx="2396284" cy="830925"/>
          </a:xfrm>
          <a:prstGeom prst="rect">
            <a:avLst/>
          </a:prstGeom>
          <a:noFill/>
        </p:spPr>
        <p:txBody>
          <a:bodyPr wrap="none" lIns="63303" tIns="31651" rIns="63303" bIns="3165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92" dirty="0">
                <a:latin typeface="hurme_no2-webfont"/>
              </a:rPr>
              <a:t>have </a:t>
            </a:r>
          </a:p>
          <a:p>
            <a:pPr algn="ctr"/>
            <a:r>
              <a:rPr lang="en-US" sz="2492" dirty="0">
                <a:latin typeface="hurme_no2-webfont"/>
              </a:rPr>
              <a:t>an interesting job</a:t>
            </a:r>
            <a:endParaRPr lang="ru-RU" sz="2492" b="1" dirty="0">
              <a:ln/>
            </a:endParaRPr>
          </a:p>
        </p:txBody>
      </p:sp>
      <p:pic>
        <p:nvPicPr>
          <p:cNvPr id="1036" name="cross big">
            <a:extLst>
              <a:ext uri="{FF2B5EF4-FFF2-40B4-BE49-F238E27FC236}">
                <a16:creationId xmlns:a16="http://schemas.microsoft.com/office/drawing/2014/main" id="{386B0F70-1567-42B9-8D1B-2C3C9E937C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7" b="4352"/>
          <a:stretch/>
        </p:blipFill>
        <p:spPr bwMode="auto">
          <a:xfrm>
            <a:off x="2497166" y="2269069"/>
            <a:ext cx="1375203" cy="133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naught big">
            <a:extLst>
              <a:ext uri="{FF2B5EF4-FFF2-40B4-BE49-F238E27FC236}">
                <a16:creationId xmlns:a16="http://schemas.microsoft.com/office/drawing/2014/main" id="{0ACE10B1-AB97-47CD-A869-48997BA0DD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6" b="-2247"/>
          <a:stretch/>
        </p:blipFill>
        <p:spPr bwMode="auto">
          <a:xfrm>
            <a:off x="2523126" y="2324752"/>
            <a:ext cx="1220908" cy="123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ross small">
            <a:extLst>
              <a:ext uri="{FF2B5EF4-FFF2-40B4-BE49-F238E27FC236}">
                <a16:creationId xmlns:a16="http://schemas.microsoft.com/office/drawing/2014/main" id="{46F8A1B1-4982-494E-B771-A31B3B52A5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7" b="4352"/>
          <a:stretch/>
        </p:blipFill>
        <p:spPr bwMode="auto">
          <a:xfrm>
            <a:off x="1879313" y="2265985"/>
            <a:ext cx="448939" cy="43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cross big">
            <a:extLst>
              <a:ext uri="{FF2B5EF4-FFF2-40B4-BE49-F238E27FC236}">
                <a16:creationId xmlns:a16="http://schemas.microsoft.com/office/drawing/2014/main" id="{94BE73BA-9B3F-494F-9542-DB12549C4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7" b="4352"/>
          <a:stretch/>
        </p:blipFill>
        <p:spPr bwMode="auto">
          <a:xfrm>
            <a:off x="5129302" y="2306326"/>
            <a:ext cx="1375203" cy="133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cross small">
            <a:extLst>
              <a:ext uri="{FF2B5EF4-FFF2-40B4-BE49-F238E27FC236}">
                <a16:creationId xmlns:a16="http://schemas.microsoft.com/office/drawing/2014/main" id="{9E26E3F1-ED98-49ED-A56C-22152EF41B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7" b="4352"/>
          <a:stretch/>
        </p:blipFill>
        <p:spPr bwMode="auto">
          <a:xfrm>
            <a:off x="4511449" y="2303241"/>
            <a:ext cx="448939" cy="43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cross big">
            <a:extLst>
              <a:ext uri="{FF2B5EF4-FFF2-40B4-BE49-F238E27FC236}">
                <a16:creationId xmlns:a16="http://schemas.microsoft.com/office/drawing/2014/main" id="{8F06A576-85FE-45F4-9348-6806C9FCE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7" b="4352"/>
          <a:stretch/>
        </p:blipFill>
        <p:spPr bwMode="auto">
          <a:xfrm>
            <a:off x="7530779" y="2265986"/>
            <a:ext cx="1375203" cy="133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ross small">
            <a:extLst>
              <a:ext uri="{FF2B5EF4-FFF2-40B4-BE49-F238E27FC236}">
                <a16:creationId xmlns:a16="http://schemas.microsoft.com/office/drawing/2014/main" id="{3DFE6660-6D34-475B-9E52-9A21B39A1E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7" b="4352"/>
          <a:stretch/>
        </p:blipFill>
        <p:spPr bwMode="auto">
          <a:xfrm>
            <a:off x="6912925" y="2262902"/>
            <a:ext cx="448939" cy="43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cross big">
            <a:extLst>
              <a:ext uri="{FF2B5EF4-FFF2-40B4-BE49-F238E27FC236}">
                <a16:creationId xmlns:a16="http://schemas.microsoft.com/office/drawing/2014/main" id="{C123214C-B1D9-4B6C-A3B1-6A612D574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7" b="4352"/>
          <a:stretch/>
        </p:blipFill>
        <p:spPr bwMode="auto">
          <a:xfrm>
            <a:off x="7530779" y="5198020"/>
            <a:ext cx="1375203" cy="133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ross small">
            <a:extLst>
              <a:ext uri="{FF2B5EF4-FFF2-40B4-BE49-F238E27FC236}">
                <a16:creationId xmlns:a16="http://schemas.microsoft.com/office/drawing/2014/main" id="{6143E2CB-DC0D-4E55-BA1B-4086BAEE10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7" b="4352"/>
          <a:stretch/>
        </p:blipFill>
        <p:spPr bwMode="auto">
          <a:xfrm>
            <a:off x="6912925" y="5194936"/>
            <a:ext cx="448939" cy="43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cross big">
            <a:extLst>
              <a:ext uri="{FF2B5EF4-FFF2-40B4-BE49-F238E27FC236}">
                <a16:creationId xmlns:a16="http://schemas.microsoft.com/office/drawing/2014/main" id="{85B3B4A9-856F-4186-8ADE-001F3F767A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7" b="4352"/>
          <a:stretch/>
        </p:blipFill>
        <p:spPr bwMode="auto">
          <a:xfrm>
            <a:off x="7522740" y="3738823"/>
            <a:ext cx="1375203" cy="133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ross small">
            <a:extLst>
              <a:ext uri="{FF2B5EF4-FFF2-40B4-BE49-F238E27FC236}">
                <a16:creationId xmlns:a16="http://schemas.microsoft.com/office/drawing/2014/main" id="{49BA89E7-A21B-4190-881B-996728FD9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7" b="4352"/>
          <a:stretch/>
        </p:blipFill>
        <p:spPr bwMode="auto">
          <a:xfrm>
            <a:off x="6904886" y="3735739"/>
            <a:ext cx="448939" cy="43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cross big">
            <a:extLst>
              <a:ext uri="{FF2B5EF4-FFF2-40B4-BE49-F238E27FC236}">
                <a16:creationId xmlns:a16="http://schemas.microsoft.com/office/drawing/2014/main" id="{EA2392A8-550F-471D-AC2E-4D90A577E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7" b="4352"/>
          <a:stretch/>
        </p:blipFill>
        <p:spPr bwMode="auto">
          <a:xfrm>
            <a:off x="5040091" y="5184392"/>
            <a:ext cx="1375203" cy="133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cross small">
            <a:extLst>
              <a:ext uri="{FF2B5EF4-FFF2-40B4-BE49-F238E27FC236}">
                <a16:creationId xmlns:a16="http://schemas.microsoft.com/office/drawing/2014/main" id="{1E276451-8619-44C2-AEFB-3FE8303F43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7" b="4352"/>
          <a:stretch/>
        </p:blipFill>
        <p:spPr bwMode="auto">
          <a:xfrm>
            <a:off x="4422237" y="5181308"/>
            <a:ext cx="448939" cy="43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cross big">
            <a:extLst>
              <a:ext uri="{FF2B5EF4-FFF2-40B4-BE49-F238E27FC236}">
                <a16:creationId xmlns:a16="http://schemas.microsoft.com/office/drawing/2014/main" id="{BDFDE868-3B04-4E28-AE37-CF16DC2E9D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7" b="4352"/>
          <a:stretch/>
        </p:blipFill>
        <p:spPr bwMode="auto">
          <a:xfrm>
            <a:off x="4984656" y="3720644"/>
            <a:ext cx="1375203" cy="133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cross small">
            <a:extLst>
              <a:ext uri="{FF2B5EF4-FFF2-40B4-BE49-F238E27FC236}">
                <a16:creationId xmlns:a16="http://schemas.microsoft.com/office/drawing/2014/main" id="{43AC7434-229D-4EDC-826F-A840C2BD32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7" b="4352"/>
          <a:stretch/>
        </p:blipFill>
        <p:spPr bwMode="auto">
          <a:xfrm>
            <a:off x="4366803" y="3717560"/>
            <a:ext cx="448939" cy="43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cross big">
            <a:extLst>
              <a:ext uri="{FF2B5EF4-FFF2-40B4-BE49-F238E27FC236}">
                <a16:creationId xmlns:a16="http://schemas.microsoft.com/office/drawing/2014/main" id="{D3031F94-894B-4A70-885C-6DCA3A9B7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7" b="4352"/>
          <a:stretch/>
        </p:blipFill>
        <p:spPr bwMode="auto">
          <a:xfrm>
            <a:off x="2575553" y="5155958"/>
            <a:ext cx="1375203" cy="133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cross small">
            <a:extLst>
              <a:ext uri="{FF2B5EF4-FFF2-40B4-BE49-F238E27FC236}">
                <a16:creationId xmlns:a16="http://schemas.microsoft.com/office/drawing/2014/main" id="{8A9ABE39-FFD8-4952-A701-15D1D6FA4F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7" b="4352"/>
          <a:stretch/>
        </p:blipFill>
        <p:spPr bwMode="auto">
          <a:xfrm>
            <a:off x="1957699" y="5152874"/>
            <a:ext cx="448939" cy="43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cross big">
            <a:extLst>
              <a:ext uri="{FF2B5EF4-FFF2-40B4-BE49-F238E27FC236}">
                <a16:creationId xmlns:a16="http://schemas.microsoft.com/office/drawing/2014/main" id="{B95E6518-2D32-4CF9-9B49-BC8BDB05E8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7" b="4352"/>
          <a:stretch/>
        </p:blipFill>
        <p:spPr bwMode="auto">
          <a:xfrm>
            <a:off x="2548322" y="3707730"/>
            <a:ext cx="1375203" cy="133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cross small">
            <a:extLst>
              <a:ext uri="{FF2B5EF4-FFF2-40B4-BE49-F238E27FC236}">
                <a16:creationId xmlns:a16="http://schemas.microsoft.com/office/drawing/2014/main" id="{3CDDAC4B-1926-482B-A7AB-AAC83E9A36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7" b="4352"/>
          <a:stretch/>
        </p:blipFill>
        <p:spPr bwMode="auto">
          <a:xfrm>
            <a:off x="1930468" y="3704645"/>
            <a:ext cx="448939" cy="43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naught small">
            <a:extLst>
              <a:ext uri="{FF2B5EF4-FFF2-40B4-BE49-F238E27FC236}">
                <a16:creationId xmlns:a16="http://schemas.microsoft.com/office/drawing/2014/main" id="{BB4B9387-4129-479A-B2F9-2DD74E5477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6" b="-2247"/>
          <a:stretch/>
        </p:blipFill>
        <p:spPr bwMode="auto">
          <a:xfrm>
            <a:off x="3849189" y="2275497"/>
            <a:ext cx="452191" cy="45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naught big">
            <a:extLst>
              <a:ext uri="{FF2B5EF4-FFF2-40B4-BE49-F238E27FC236}">
                <a16:creationId xmlns:a16="http://schemas.microsoft.com/office/drawing/2014/main" id="{078067E0-2147-413F-8B18-B454702E9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6" b="-2247"/>
          <a:stretch/>
        </p:blipFill>
        <p:spPr bwMode="auto">
          <a:xfrm>
            <a:off x="7494750" y="5267121"/>
            <a:ext cx="1231729" cy="124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naught small">
            <a:extLst>
              <a:ext uri="{FF2B5EF4-FFF2-40B4-BE49-F238E27FC236}">
                <a16:creationId xmlns:a16="http://schemas.microsoft.com/office/drawing/2014/main" id="{AF9D9787-C90A-4547-81B7-0D61F90F0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6" b="-2247"/>
          <a:stretch/>
        </p:blipFill>
        <p:spPr bwMode="auto">
          <a:xfrm>
            <a:off x="8791004" y="5173928"/>
            <a:ext cx="452191" cy="45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naught big">
            <a:extLst>
              <a:ext uri="{FF2B5EF4-FFF2-40B4-BE49-F238E27FC236}">
                <a16:creationId xmlns:a16="http://schemas.microsoft.com/office/drawing/2014/main" id="{7C7E966C-B6EA-4908-A317-28097C7FE6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6" b="-2247"/>
          <a:stretch/>
        </p:blipFill>
        <p:spPr bwMode="auto">
          <a:xfrm>
            <a:off x="4984656" y="5267121"/>
            <a:ext cx="1205495" cy="122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naught small">
            <a:extLst>
              <a:ext uri="{FF2B5EF4-FFF2-40B4-BE49-F238E27FC236}">
                <a16:creationId xmlns:a16="http://schemas.microsoft.com/office/drawing/2014/main" id="{0E73755F-4367-4195-9A72-1D53501C0D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6" b="-2247"/>
          <a:stretch/>
        </p:blipFill>
        <p:spPr bwMode="auto">
          <a:xfrm>
            <a:off x="6280910" y="5173928"/>
            <a:ext cx="452191" cy="45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naught big">
            <a:extLst>
              <a:ext uri="{FF2B5EF4-FFF2-40B4-BE49-F238E27FC236}">
                <a16:creationId xmlns:a16="http://schemas.microsoft.com/office/drawing/2014/main" id="{542D8994-EF1E-432E-8340-3B49580FEA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6" b="-2247"/>
          <a:stretch/>
        </p:blipFill>
        <p:spPr bwMode="auto">
          <a:xfrm>
            <a:off x="2462073" y="5222888"/>
            <a:ext cx="1220908" cy="123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naught small">
            <a:extLst>
              <a:ext uri="{FF2B5EF4-FFF2-40B4-BE49-F238E27FC236}">
                <a16:creationId xmlns:a16="http://schemas.microsoft.com/office/drawing/2014/main" id="{A597C88A-6CE9-4123-9375-166EFA9DD0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6" b="-2247"/>
          <a:stretch/>
        </p:blipFill>
        <p:spPr bwMode="auto">
          <a:xfrm>
            <a:off x="3788135" y="5173634"/>
            <a:ext cx="452191" cy="45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naught big">
            <a:extLst>
              <a:ext uri="{FF2B5EF4-FFF2-40B4-BE49-F238E27FC236}">
                <a16:creationId xmlns:a16="http://schemas.microsoft.com/office/drawing/2014/main" id="{C7E2E406-FCDE-47A2-AB12-0AD961A396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6" b="-2247"/>
          <a:stretch/>
        </p:blipFill>
        <p:spPr bwMode="auto">
          <a:xfrm>
            <a:off x="7461956" y="3805729"/>
            <a:ext cx="1220908" cy="123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naught small">
            <a:extLst>
              <a:ext uri="{FF2B5EF4-FFF2-40B4-BE49-F238E27FC236}">
                <a16:creationId xmlns:a16="http://schemas.microsoft.com/office/drawing/2014/main" id="{04DA5D07-AAD2-4957-9D2B-1F65D3FA8D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6" b="-2247"/>
          <a:stretch/>
        </p:blipFill>
        <p:spPr bwMode="auto">
          <a:xfrm>
            <a:off x="8788020" y="3756475"/>
            <a:ext cx="452191" cy="45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naught big">
            <a:extLst>
              <a:ext uri="{FF2B5EF4-FFF2-40B4-BE49-F238E27FC236}">
                <a16:creationId xmlns:a16="http://schemas.microsoft.com/office/drawing/2014/main" id="{9B736ADE-C4F3-4739-85B6-58D6FF809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6" b="-2247"/>
          <a:stretch/>
        </p:blipFill>
        <p:spPr bwMode="auto">
          <a:xfrm>
            <a:off x="4910344" y="3764589"/>
            <a:ext cx="1220908" cy="123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naught small">
            <a:extLst>
              <a:ext uri="{FF2B5EF4-FFF2-40B4-BE49-F238E27FC236}">
                <a16:creationId xmlns:a16="http://schemas.microsoft.com/office/drawing/2014/main" id="{A8FC406E-F773-4815-915A-C6571F6C0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6" b="-2247"/>
          <a:stretch/>
        </p:blipFill>
        <p:spPr bwMode="auto">
          <a:xfrm>
            <a:off x="6236407" y="3715335"/>
            <a:ext cx="452191" cy="45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naught big">
            <a:extLst>
              <a:ext uri="{FF2B5EF4-FFF2-40B4-BE49-F238E27FC236}">
                <a16:creationId xmlns:a16="http://schemas.microsoft.com/office/drawing/2014/main" id="{70C9A64A-872B-439E-A905-5A8034EA3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6" b="-2247"/>
          <a:stretch/>
        </p:blipFill>
        <p:spPr bwMode="auto">
          <a:xfrm>
            <a:off x="2517420" y="3711735"/>
            <a:ext cx="1220908" cy="123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naught small">
            <a:extLst>
              <a:ext uri="{FF2B5EF4-FFF2-40B4-BE49-F238E27FC236}">
                <a16:creationId xmlns:a16="http://schemas.microsoft.com/office/drawing/2014/main" id="{A5BF9D57-4AFB-4709-BB8C-88FEEECCB1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6" b="-2247"/>
          <a:stretch/>
        </p:blipFill>
        <p:spPr bwMode="auto">
          <a:xfrm>
            <a:off x="3843484" y="3662481"/>
            <a:ext cx="452191" cy="45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naught big">
            <a:extLst>
              <a:ext uri="{FF2B5EF4-FFF2-40B4-BE49-F238E27FC236}">
                <a16:creationId xmlns:a16="http://schemas.microsoft.com/office/drawing/2014/main" id="{3F4904DA-CF3E-4FD7-9F21-DD4A67723F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6" b="-2247"/>
          <a:stretch/>
        </p:blipFill>
        <p:spPr bwMode="auto">
          <a:xfrm>
            <a:off x="4967208" y="2347136"/>
            <a:ext cx="1220908" cy="123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naught small">
            <a:extLst>
              <a:ext uri="{FF2B5EF4-FFF2-40B4-BE49-F238E27FC236}">
                <a16:creationId xmlns:a16="http://schemas.microsoft.com/office/drawing/2014/main" id="{ECDBFE53-0E52-4B6A-AC69-DE83A35AF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6" b="-2247"/>
          <a:stretch/>
        </p:blipFill>
        <p:spPr bwMode="auto">
          <a:xfrm>
            <a:off x="6293271" y="2297881"/>
            <a:ext cx="452191" cy="45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naught big">
            <a:extLst>
              <a:ext uri="{FF2B5EF4-FFF2-40B4-BE49-F238E27FC236}">
                <a16:creationId xmlns:a16="http://schemas.microsoft.com/office/drawing/2014/main" id="{542375EB-9823-4619-84C0-2E1F6FF2E3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6" b="-2247"/>
          <a:stretch/>
        </p:blipFill>
        <p:spPr bwMode="auto">
          <a:xfrm>
            <a:off x="7433114" y="2361524"/>
            <a:ext cx="1220908" cy="123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naught small">
            <a:extLst>
              <a:ext uri="{FF2B5EF4-FFF2-40B4-BE49-F238E27FC236}">
                <a16:creationId xmlns:a16="http://schemas.microsoft.com/office/drawing/2014/main" id="{A4512055-6F70-47FD-BA0E-B7CF80FDDD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6" b="-2247"/>
          <a:stretch/>
        </p:blipFill>
        <p:spPr bwMode="auto">
          <a:xfrm>
            <a:off x="8759177" y="2312270"/>
            <a:ext cx="452191" cy="45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32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5711049-2E05-4265-AA3B-7A9ACDBEDE1E}"/>
              </a:ext>
            </a:extLst>
          </p:cNvPr>
          <p:cNvGrpSpPr/>
          <p:nvPr/>
        </p:nvGrpSpPr>
        <p:grpSpPr>
          <a:xfrm>
            <a:off x="184" y="0"/>
            <a:ext cx="12184678" cy="6858000"/>
            <a:chOff x="0" y="0"/>
            <a:chExt cx="17600091" cy="990600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94F8CDB2-E49E-43C7-88C6-54277B803A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risscrossEtching pressure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7600091" cy="990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>
              <a:hlinkClick r:id="rId4"/>
              <a:extLst>
                <a:ext uri="{FF2B5EF4-FFF2-40B4-BE49-F238E27FC236}">
                  <a16:creationId xmlns:a16="http://schemas.microsoft.com/office/drawing/2014/main" id="{A0FC4F26-3347-4E94-97A2-51529249ADD4}"/>
                </a:ext>
              </a:extLst>
            </p:cNvPr>
            <p:cNvSpPr/>
            <p:nvPr/>
          </p:nvSpPr>
          <p:spPr>
            <a:xfrm>
              <a:off x="14592571" y="9129464"/>
              <a:ext cx="3007520" cy="707872"/>
            </a:xfrm>
            <a:prstGeom prst="rect">
              <a:avLst/>
            </a:prstGeom>
            <a:noFill/>
          </p:spPr>
          <p:txBody>
            <a:bodyPr wrap="square" lIns="63305" tIns="31652" rIns="63305" bIns="31652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769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769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endParaRPr>
            </a:p>
          </p:txBody>
        </p:sp>
      </p:grpSp>
      <p:pic>
        <p:nvPicPr>
          <p:cNvPr id="3" name="Рисунок 2">
            <a:hlinkClick r:id="rId5"/>
            <a:extLst>
              <a:ext uri="{FF2B5EF4-FFF2-40B4-BE49-F238E27FC236}">
                <a16:creationId xmlns:a16="http://schemas.microsoft.com/office/drawing/2014/main" id="{F950312D-D1CF-4C85-864B-8C14091EE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2141" y="896816"/>
            <a:ext cx="9007719" cy="506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84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5711049-2E05-4265-AA3B-7A9ACDBEDE1E}"/>
              </a:ext>
            </a:extLst>
          </p:cNvPr>
          <p:cNvGrpSpPr/>
          <p:nvPr/>
        </p:nvGrpSpPr>
        <p:grpSpPr>
          <a:xfrm>
            <a:off x="184" y="0"/>
            <a:ext cx="12184678" cy="6858000"/>
            <a:chOff x="0" y="0"/>
            <a:chExt cx="17600091" cy="990600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94F8CDB2-E49E-43C7-88C6-54277B803A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risscrossEtching pressure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7600091" cy="990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>
              <a:hlinkClick r:id="rId4"/>
              <a:extLst>
                <a:ext uri="{FF2B5EF4-FFF2-40B4-BE49-F238E27FC236}">
                  <a16:creationId xmlns:a16="http://schemas.microsoft.com/office/drawing/2014/main" id="{A0FC4F26-3347-4E94-97A2-51529249ADD4}"/>
                </a:ext>
              </a:extLst>
            </p:cNvPr>
            <p:cNvSpPr/>
            <p:nvPr/>
          </p:nvSpPr>
          <p:spPr>
            <a:xfrm>
              <a:off x="14592571" y="9129464"/>
              <a:ext cx="3007520" cy="707872"/>
            </a:xfrm>
            <a:prstGeom prst="rect">
              <a:avLst/>
            </a:prstGeom>
            <a:noFill/>
          </p:spPr>
          <p:txBody>
            <a:bodyPr wrap="square" lIns="63305" tIns="31652" rIns="63305" bIns="31652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769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769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endParaRPr>
            </a:p>
          </p:txBody>
        </p:sp>
      </p:grpSp>
      <p:pic>
        <p:nvPicPr>
          <p:cNvPr id="7" name="Рисунок 6">
            <a:hlinkClick r:id="rId5"/>
            <a:extLst>
              <a:ext uri="{FF2B5EF4-FFF2-40B4-BE49-F238E27FC236}">
                <a16:creationId xmlns:a16="http://schemas.microsoft.com/office/drawing/2014/main" id="{25D99FB1-20C6-4ACA-AA28-9830414E07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4454" y="1569427"/>
            <a:ext cx="4747846" cy="371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29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7723254-E694-4789-98AC-E611A2979C2D}"/>
              </a:ext>
            </a:extLst>
          </p:cNvPr>
          <p:cNvGrpSpPr/>
          <p:nvPr/>
        </p:nvGrpSpPr>
        <p:grpSpPr>
          <a:xfrm>
            <a:off x="183" y="-128229"/>
            <a:ext cx="12895923" cy="6883317"/>
            <a:chOff x="0" y="-128336"/>
            <a:chExt cx="12896310" cy="6883524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A8A7B79-B06D-4C36-8036-94595D613A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risscrossEtching trans="60000" pressure="0"/>
                      </a14:imgEffect>
                    </a14:imgLayer>
                  </a14:imgProps>
                </a:ext>
              </a:extLst>
            </a:blip>
            <a:srcRect t="2138" b="7892"/>
            <a:stretch/>
          </p:blipFill>
          <p:spPr>
            <a:xfrm>
              <a:off x="0" y="-128336"/>
              <a:ext cx="12896310" cy="6858000"/>
            </a:xfrm>
            <a:prstGeom prst="rect">
              <a:avLst/>
            </a:prstGeom>
          </p:spPr>
        </p:pic>
        <p:sp>
          <p:nvSpPr>
            <p:cNvPr id="6" name="Прямоугольник 5">
              <a:hlinkClick r:id="rId4"/>
              <a:extLst>
                <a:ext uri="{FF2B5EF4-FFF2-40B4-BE49-F238E27FC236}">
                  <a16:creationId xmlns:a16="http://schemas.microsoft.com/office/drawing/2014/main" id="{5C056A3E-4E12-485B-A6CA-72CB39D8B3A6}"/>
                </a:ext>
              </a:extLst>
            </p:cNvPr>
            <p:cNvSpPr/>
            <p:nvPr/>
          </p:nvSpPr>
          <p:spPr>
            <a:xfrm>
              <a:off x="9554331" y="6355068"/>
              <a:ext cx="3007520" cy="400120"/>
            </a:xfrm>
            <a:prstGeom prst="rect">
              <a:avLst/>
            </a:prstGeom>
            <a:noFill/>
          </p:spPr>
          <p:txBody>
            <a:bodyPr wrap="square" lIns="91437" tIns="45719" rIns="91437" bIns="45719">
              <a:spAutoFit/>
            </a:bodyPr>
            <a:lstStyle/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endParaRPr>
            </a:p>
          </p:txBody>
        </p:sp>
      </p:grpSp>
      <p:pic>
        <p:nvPicPr>
          <p:cNvPr id="3" name="Рисунок 2">
            <a:hlinkClick r:id="rId5"/>
            <a:extLst>
              <a:ext uri="{FF2B5EF4-FFF2-40B4-BE49-F238E27FC236}">
                <a16:creationId xmlns:a16="http://schemas.microsoft.com/office/drawing/2014/main" id="{1F88DB67-1845-45BA-877B-DFBD257AED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5479" y="1401274"/>
            <a:ext cx="6581042" cy="405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00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AEC21E7-8F29-4DB0-91AC-5E79AACEA96F}"/>
              </a:ext>
            </a:extLst>
          </p:cNvPr>
          <p:cNvGrpSpPr/>
          <p:nvPr/>
        </p:nvGrpSpPr>
        <p:grpSpPr>
          <a:xfrm>
            <a:off x="-70155" y="-12392"/>
            <a:ext cx="12554553" cy="6870288"/>
            <a:chOff x="-196950" y="-170505"/>
            <a:chExt cx="12554930" cy="6858001"/>
          </a:xfrm>
        </p:grpSpPr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A237D46D-4084-4899-A720-5CF8E94588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ement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7"/>
            <a:stretch/>
          </p:blipFill>
          <p:spPr bwMode="auto">
            <a:xfrm rot="10800000">
              <a:off x="-196950" y="-170505"/>
              <a:ext cx="12408747" cy="6858001"/>
            </a:xfrm>
            <a:prstGeom prst="rect">
              <a:avLst/>
            </a:prstGeom>
            <a:blipFill dpi="0" rotWithShape="1">
              <a:blip r:embed="rId4">
                <a:alphaModFix amt="50000"/>
              </a:blip>
              <a:srcRect/>
              <a:tile tx="0" ty="0" sx="100000" sy="100000" flip="none" algn="tl"/>
            </a:blip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  <p:sp>
          <p:nvSpPr>
            <p:cNvPr id="4" name="Прямоугольник 3">
              <a:hlinkClick r:id="rId5"/>
              <a:extLst>
                <a:ext uri="{FF2B5EF4-FFF2-40B4-BE49-F238E27FC236}">
                  <a16:creationId xmlns:a16="http://schemas.microsoft.com/office/drawing/2014/main" id="{38E2A02F-A031-403D-9CF9-C221391DEF2D}"/>
                </a:ext>
              </a:extLst>
            </p:cNvPr>
            <p:cNvSpPr/>
            <p:nvPr/>
          </p:nvSpPr>
          <p:spPr>
            <a:xfrm>
              <a:off x="9350460" y="6225832"/>
              <a:ext cx="3007520" cy="460837"/>
            </a:xfrm>
            <a:prstGeom prst="rect">
              <a:avLst/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lIns="91437" tIns="45719" rIns="91437" bIns="45719">
              <a:spAutoFit/>
            </a:bodyPr>
            <a:lstStyle/>
            <a:p>
              <a:pPr algn="ctr"/>
              <a:r>
                <a:rPr lang="en-US" sz="24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4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endParaRPr>
            </a:p>
          </p:txBody>
        </p:sp>
      </p:grpSp>
      <p:pic>
        <p:nvPicPr>
          <p:cNvPr id="6" name="Рисунок 5">
            <a:hlinkClick r:id="rId6"/>
            <a:extLst>
              <a:ext uri="{FF2B5EF4-FFF2-40B4-BE49-F238E27FC236}">
                <a16:creationId xmlns:a16="http://schemas.microsoft.com/office/drawing/2014/main" id="{B74DD788-7E18-42E1-A6A4-0CAB622980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5788" y="2423726"/>
            <a:ext cx="6073287" cy="199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C16D482-9778-4902-B433-42E9A67293AB}"/>
              </a:ext>
            </a:extLst>
          </p:cNvPr>
          <p:cNvSpPr/>
          <p:nvPr/>
        </p:nvSpPr>
        <p:spPr>
          <a:xfrm>
            <a:off x="183" y="103"/>
            <a:ext cx="12191634" cy="6857794"/>
          </a:xfrm>
          <a:prstGeom prst="rect">
            <a:avLst/>
          </a:prstGeom>
          <a:solidFill>
            <a:srgbClr val="D7D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EBA7D432-1D9A-4B7F-A863-C1C1A3723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713" y="3213067"/>
            <a:ext cx="4337097" cy="90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03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D955A3A-DE62-4CD7-8EB2-1318AAF93A16}"/>
              </a:ext>
            </a:extLst>
          </p:cNvPr>
          <p:cNvSpPr/>
          <p:nvPr/>
        </p:nvSpPr>
        <p:spPr>
          <a:xfrm>
            <a:off x="183" y="103"/>
            <a:ext cx="12191634" cy="6857794"/>
          </a:xfrm>
          <a:prstGeom prst="rect">
            <a:avLst/>
          </a:prstGeom>
          <a:solidFill>
            <a:srgbClr val="D7D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FC864B4F-B480-4C89-9D62-B9BA41F6E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223" y="2113451"/>
            <a:ext cx="4167554" cy="263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038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44</Words>
  <Application>Microsoft Office PowerPoint</Application>
  <PresentationFormat>Широкоэкранный</PresentationFormat>
  <Paragraphs>18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Edwardian Script ITC</vt:lpstr>
      <vt:lpstr>hurme_no2-webfont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Папахина</dc:creator>
  <cp:lastModifiedBy>Папахина</cp:lastModifiedBy>
  <cp:revision>7</cp:revision>
  <dcterms:created xsi:type="dcterms:W3CDTF">2021-06-18T07:47:11Z</dcterms:created>
  <dcterms:modified xsi:type="dcterms:W3CDTF">2021-07-16T03:27:37Z</dcterms:modified>
</cp:coreProperties>
</file>