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4" r:id="rId2"/>
    <p:sldId id="1101" r:id="rId3"/>
    <p:sldId id="1104" r:id="rId4"/>
    <p:sldId id="1105" r:id="rId5"/>
    <p:sldId id="1093" r:id="rId6"/>
    <p:sldId id="1095" r:id="rId7"/>
    <p:sldId id="1103" r:id="rId8"/>
    <p:sldId id="1096" r:id="rId9"/>
    <p:sldId id="1098" r:id="rId10"/>
    <p:sldId id="1099" r:id="rId11"/>
    <p:sldId id="1107" r:id="rId12"/>
    <p:sldId id="1106" r:id="rId13"/>
    <p:sldId id="1100" r:id="rId14"/>
    <p:sldId id="1097" r:id="rId15"/>
    <p:sldId id="110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3.7" id="{B3D743F2-BDEC-47CE-BF59-E93E7C9A430C}">
          <p14:sldIdLst>
            <p14:sldId id="1094"/>
            <p14:sldId id="1101"/>
            <p14:sldId id="1104"/>
            <p14:sldId id="1105"/>
            <p14:sldId id="1093"/>
            <p14:sldId id="1095"/>
            <p14:sldId id="1103"/>
            <p14:sldId id="1096"/>
            <p14:sldId id="1098"/>
            <p14:sldId id="1099"/>
            <p14:sldId id="1107"/>
            <p14:sldId id="1106"/>
            <p14:sldId id="1100"/>
            <p14:sldId id="1097"/>
            <p14:sldId id="11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21A"/>
    <a:srgbClr val="F4F7DA"/>
    <a:srgbClr val="66341E"/>
    <a:srgbClr val="FF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FC8E7-26B7-4B1F-8B67-09324D8A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43C2EA-D1B9-4396-9B04-60E70B54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EF3DE-CA0B-40AF-985C-30554AB5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C52572-DE3A-4315-A5CB-51AFE490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32B1E-98FC-4FC3-BF7B-3C7EBB9E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5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E11BC-7476-4F97-A666-95EAF336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EA02F3-7532-41F7-9394-FD872897E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DF72D-7680-4382-B38D-2F9DBF26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57673-407D-4AF8-B828-1FA4A105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5FF6B2-F867-417C-8336-4E1C11B5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2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DEC12F-9163-47D1-847F-DD54AFC86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EC95F9-0236-46BC-B728-9A60FC7D8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7DB315-AE0D-46E4-9768-22AAB3D1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0BF637-14F3-4355-BA7D-BAF947D6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67E092-9671-4147-9ABD-939AFC7E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B9BA5-820B-45D9-96A6-03F78089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D59C4-0C36-4548-93A4-A254A67B2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81B7C-972E-4C72-964B-9B10FDA5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0CB11-BD6B-4FE1-9C1D-C4C6FABF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6288-0855-4076-8872-04B284D1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2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B1522-6818-4383-B636-DD85F143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BB485A-EB4C-4EE5-B5A7-754873946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93E1F-9B57-40C0-97CB-950E166D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3D431-2012-41D3-AD82-A61251D5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F1338-4394-4AEE-A65A-842D104E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371C0-1580-402E-934E-6689E18F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4439C-6325-4315-ADC0-03877BBD7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4ECD51-BA27-4470-A082-EA3C33D37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F88FDF-0831-48A4-9D27-6404E793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E45F8-3BAC-4320-9C7D-FBE8C0C1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829071-37A7-4F61-8894-287BBEF5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1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F60A2-453E-4552-8B3F-5A69835C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E5F7F0-D2AB-473C-9A8F-901A5D4DD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60762-0FA6-4EC0-9B6E-87AB5CC2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580939-B6D1-4992-89A5-30E76ED43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29A5DB-F5FA-4EAF-B4DD-FC30245C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3F1CD8-F307-4E9A-8164-A3EF5CB3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77F6BB-D3FE-406B-8ABC-BE23279D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B3B68D-D154-466B-90EB-AE5E2AFE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1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3895D-3B01-4F6A-92C5-147A9D0D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6EA47E-7E06-48E4-A819-E15F3E56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7D80A-30CB-4BD3-A59B-507D75A7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2EEDDA-F5CF-426D-8A80-CD4A5DAE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31F6B2-EC7B-4285-B301-E5BBC0FB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AB5DE5-9A46-4A53-A6C8-395745CB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30B05B-E8C1-49F8-9BA1-AD9861CE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4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177C-61C6-4CD4-8286-8B394A37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264BE-FAB9-4D8F-A9F7-5F81B6466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8D029D-68B2-4985-8F0E-A3471469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8B287-80EA-4FAC-A67D-69217F32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118120-31D4-4602-AA5F-D88D0C5C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A0E80A-5655-4292-84B4-B8D56BAD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4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6820B-D81B-49D2-AB02-14CE1866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14DC61-D414-4D09-88CA-8DD470656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B1E8CE-6E99-41E7-9725-E6BE558A9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255B5A-C9EF-4E15-B96E-9DDB1728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AACBD4-CBD6-47D5-8F09-EC209FB7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E0D929-C014-47AB-B1FF-2C063FFB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8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41631-730B-4A41-A548-42FA8C92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15292-9DCD-4C1A-A695-DE51DF086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A89E63-6EEF-473F-9193-5B0C919DA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A8B5E-F0E5-4DEF-9DB7-87A2E9B8DD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1BB17-65DA-4528-8991-4E7D8A23C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2A592-A0D0-4CE8-9B7F-2ADE3BB14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2B8E-0BAF-46C3-AF1D-C4A195372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1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vk.com/englishtutorforteen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hyperlink" Target="https://wordwall.net/resource/215066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21507356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hyperlink" Target="https://wordwall.net/resource/215061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vk.com/englishtutorforteens" TargetMode="External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21506905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hyperlink" Target="https://wordwall.net/resource/215071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hyperlink" Target="https://wordwall.net/resource/2150639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hyperlink" Target="https://vk.com/englishtutorfortee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E1E468F-8561-422C-937B-A4E5BC10FD7E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8F5001CB-1341-442F-84AE-84700A944248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40DB1D66-B88A-49BE-98A0-C7DE40A4C956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FE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Picture 4">
                <a:extLst>
                  <a:ext uri="{FF2B5EF4-FFF2-40B4-BE49-F238E27FC236}">
                    <a16:creationId xmlns:a16="http://schemas.microsoft.com/office/drawing/2014/main" id="{B764B157-B5E2-4CDA-A093-3BC6297E11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6536" y="1"/>
                <a:ext cx="6900663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Прямоугольник 6">
              <a:hlinkClick r:id="rId4"/>
              <a:extLst>
                <a:ext uri="{FF2B5EF4-FFF2-40B4-BE49-F238E27FC236}">
                  <a16:creationId xmlns:a16="http://schemas.microsoft.com/office/drawing/2014/main" id="{3CC6A624-7B1F-4552-9D85-FB27DAEEEE5B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9A38BE-D57F-4CCB-AE4D-15D74302F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044" y="1546831"/>
            <a:ext cx="1405818" cy="1094093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FE31C2-7C4A-4AE4-B403-8A9497921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296" y="3072686"/>
            <a:ext cx="4153314" cy="580497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463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8F690A4-7F2D-420B-BC2F-191456CAC046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5D688F1E-3AE4-4828-8F22-BB4BBE3DC000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7258FF8A-D973-47FC-930F-18CDDA57D96D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D7E1D121-D2EE-4A16-B759-27A2F7CB190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2" name="Picture 4">
                  <a:extLst>
                    <a:ext uri="{FF2B5EF4-FFF2-40B4-BE49-F238E27FC236}">
                      <a16:creationId xmlns:a16="http://schemas.microsoft.com/office/drawing/2014/main" id="{A5FA47E7-6AD0-4904-B441-36C025290B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" name="Прямоугольник 9">
                <a:hlinkClick r:id="rId4"/>
                <a:extLst>
                  <a:ext uri="{FF2B5EF4-FFF2-40B4-BE49-F238E27FC236}">
                    <a16:creationId xmlns:a16="http://schemas.microsoft.com/office/drawing/2014/main" id="{11329997-DDD8-4FA8-B156-4832D7083CBE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68A6662-94F4-4CBF-9687-9D4CFEB76F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C3CB42-70EA-40B1-8993-EC7EE14CF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15059" y="322015"/>
            <a:ext cx="5963250" cy="6344621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0AF66-7EFA-4E38-8556-AEEAA5EC5B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151" r="7672" b="47"/>
          <a:stretch/>
        </p:blipFill>
        <p:spPr>
          <a:xfrm>
            <a:off x="6282405" y="2101142"/>
            <a:ext cx="5332270" cy="1937468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8668E0C-E129-4991-9DDC-55A1BD0FFA4A}"/>
              </a:ext>
            </a:extLst>
          </p:cNvPr>
          <p:cNvSpPr/>
          <p:nvPr/>
        </p:nvSpPr>
        <p:spPr>
          <a:xfrm>
            <a:off x="6458397" y="986451"/>
            <a:ext cx="4668393" cy="923330"/>
          </a:xfrm>
          <a:prstGeom prst="rect">
            <a:avLst/>
          </a:prstGeom>
          <a:solidFill>
            <a:schemeClr val="bg1"/>
          </a:solidFill>
          <a:ln>
            <a:solidFill>
              <a:srgbClr val="E4721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Look at the picture. Complete the question with </a:t>
            </a:r>
          </a:p>
          <a:p>
            <a:pPr algn="ctr"/>
            <a:r>
              <a:rPr lang="en-US" b="1" i="1" dirty="0">
                <a:ln w="0"/>
              </a:rPr>
              <a:t>there is, there isn’t, there are, there aren’t</a:t>
            </a:r>
          </a:p>
          <a:p>
            <a:pPr algn="ctr"/>
            <a:r>
              <a:rPr lang="en-US" i="1" dirty="0">
                <a:ln w="0"/>
              </a:rPr>
              <a:t>and the words in brackets.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BE483D-6B7B-4A21-900E-693E7CF0609E}"/>
              </a:ext>
            </a:extLst>
          </p:cNvPr>
          <p:cNvSpPr/>
          <p:nvPr/>
        </p:nvSpPr>
        <p:spPr>
          <a:xfrm>
            <a:off x="6282405" y="4229971"/>
            <a:ext cx="2720918" cy="1937468"/>
          </a:xfrm>
          <a:prstGeom prst="rect">
            <a:avLst/>
          </a:prstGeom>
          <a:solidFill>
            <a:srgbClr val="F4F7DA"/>
          </a:solidFill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Yes, there is.</a:t>
            </a:r>
          </a:p>
          <a:p>
            <a:pPr marL="342900" indent="-342900">
              <a:buAutoNum type="arabicPeriod"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No, there isn’t.</a:t>
            </a:r>
          </a:p>
          <a:p>
            <a:pPr marL="342900" indent="-342900">
              <a:buAutoNum type="arabicPeriod"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No, there aren’t.</a:t>
            </a:r>
          </a:p>
          <a:p>
            <a:pPr marL="342900" indent="-342900">
              <a:buAutoNum type="arabicPeriod"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Yes, there is.</a:t>
            </a:r>
          </a:p>
          <a:p>
            <a:pPr marL="342900" indent="-342900">
              <a:buAutoNum type="arabicPeriod"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</a:rPr>
              <a:t>No, there aren’t</a:t>
            </a:r>
            <a:endParaRPr lang="ru-RU" sz="2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DC2004F-8C83-4F0A-BB4F-27D65A3A5C32}"/>
              </a:ext>
            </a:extLst>
          </p:cNvPr>
          <p:cNvSpPr/>
          <p:nvPr/>
        </p:nvSpPr>
        <p:spPr>
          <a:xfrm>
            <a:off x="6524684" y="2532185"/>
            <a:ext cx="1704916" cy="29542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A23FDB7-AED3-4F32-B93B-8A758FEE6C89}"/>
              </a:ext>
            </a:extLst>
          </p:cNvPr>
          <p:cNvSpPr/>
          <p:nvPr/>
        </p:nvSpPr>
        <p:spPr>
          <a:xfrm>
            <a:off x="6524684" y="2964369"/>
            <a:ext cx="1704916" cy="29542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4F66A10-863C-4A7E-A2FC-3C3855AD9177}"/>
              </a:ext>
            </a:extLst>
          </p:cNvPr>
          <p:cNvSpPr/>
          <p:nvPr/>
        </p:nvSpPr>
        <p:spPr>
          <a:xfrm>
            <a:off x="6524684" y="3289496"/>
            <a:ext cx="1704916" cy="29542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01953A8-58B6-49E9-B7EF-7D7525881AEE}"/>
              </a:ext>
            </a:extLst>
          </p:cNvPr>
          <p:cNvSpPr/>
          <p:nvPr/>
        </p:nvSpPr>
        <p:spPr>
          <a:xfrm>
            <a:off x="6524684" y="3655254"/>
            <a:ext cx="1704916" cy="29542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78410580-3DA2-4E6E-9E64-B17FB6A3C09B}"/>
              </a:ext>
            </a:extLst>
          </p:cNvPr>
          <p:cNvSpPr/>
          <p:nvPr/>
        </p:nvSpPr>
        <p:spPr>
          <a:xfrm>
            <a:off x="6674735" y="5711483"/>
            <a:ext cx="1946411" cy="30715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44EE54D-CF4A-4BB6-AF2D-301DC8545671}"/>
              </a:ext>
            </a:extLst>
          </p:cNvPr>
          <p:cNvSpPr/>
          <p:nvPr/>
        </p:nvSpPr>
        <p:spPr>
          <a:xfrm>
            <a:off x="6674735" y="4724400"/>
            <a:ext cx="1946411" cy="30715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9DC72FF-3FD4-4205-BE47-74972D4DB196}"/>
              </a:ext>
            </a:extLst>
          </p:cNvPr>
          <p:cNvSpPr/>
          <p:nvPr/>
        </p:nvSpPr>
        <p:spPr>
          <a:xfrm>
            <a:off x="6674735" y="5047958"/>
            <a:ext cx="1946411" cy="30715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E1A94C1-5462-4D04-952D-0FA6FD3E0D97}"/>
              </a:ext>
            </a:extLst>
          </p:cNvPr>
          <p:cNvSpPr/>
          <p:nvPr/>
        </p:nvSpPr>
        <p:spPr>
          <a:xfrm>
            <a:off x="6674735" y="5371510"/>
            <a:ext cx="1946411" cy="30715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102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BAD44EB-FDE9-4BC5-9532-AF1640E6BBE8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347CF241-BD11-409F-A950-74C1545CD911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id="{574EC405-8F23-4FDF-A024-77F85247FA14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518ADB6F-2087-40CC-B642-DE95DDE3A7A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2" name="Picture 4">
                  <a:extLst>
                    <a:ext uri="{FF2B5EF4-FFF2-40B4-BE49-F238E27FC236}">
                      <a16:creationId xmlns:a16="http://schemas.microsoft.com/office/drawing/2014/main" id="{591D65DA-4A0E-440C-816B-F795360AE3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" name="Прямоугольник 9">
                <a:hlinkClick r:id="rId4"/>
                <a:extLst>
                  <a:ext uri="{FF2B5EF4-FFF2-40B4-BE49-F238E27FC236}">
                    <a16:creationId xmlns:a16="http://schemas.microsoft.com/office/drawing/2014/main" id="{4C56D5E4-8B76-49CA-9096-68D44B5EEA4F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FF337CB-CC2D-42C9-9D08-A70200B0CC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3B7FD-8AB9-4074-9529-A4B106D37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49" y="749485"/>
            <a:ext cx="5131565" cy="5184908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hlinkClick r:id="rId7"/>
            <a:extLst>
              <a:ext uri="{FF2B5EF4-FFF2-40B4-BE49-F238E27FC236}">
                <a16:creationId xmlns:a16="http://schemas.microsoft.com/office/drawing/2014/main" id="{CE800E73-9124-4C91-BBF8-24F806AEFB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215" y="2228349"/>
            <a:ext cx="5141914" cy="2401300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88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BBF2002-382A-4A0E-9A73-F30CA12DD909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038471A7-DC15-479F-9E96-8C997E765113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B1B6BD51-E4B7-488D-B13D-D664702EA92C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6502AAB8-2846-4A90-8358-5632ED509E5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" name="Picture 4">
                  <a:extLst>
                    <a:ext uri="{FF2B5EF4-FFF2-40B4-BE49-F238E27FC236}">
                      <a16:creationId xmlns:a16="http://schemas.microsoft.com/office/drawing/2014/main" id="{C2705473-1E20-4C23-B21C-BC62D381FF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Прямоугольник 7">
                <a:hlinkClick r:id="rId4"/>
                <a:extLst>
                  <a:ext uri="{FF2B5EF4-FFF2-40B4-BE49-F238E27FC236}">
                    <a16:creationId xmlns:a16="http://schemas.microsoft.com/office/drawing/2014/main" id="{E9FE446F-FA85-46CA-96F3-864A29EB0A4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B86BE7B-6FB6-4CFD-952C-CE350E7097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>
            <a:hlinkClick r:id="rId6"/>
            <a:extLst>
              <a:ext uri="{FF2B5EF4-FFF2-40B4-BE49-F238E27FC236}">
                <a16:creationId xmlns:a16="http://schemas.microsoft.com/office/drawing/2014/main" id="{9E6E3F27-0AE3-4702-B9FD-59CF99B23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587" y="2681286"/>
            <a:ext cx="7353300" cy="1495425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179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F5E37A9-25C8-4C06-808B-CD1191BAF683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CC5711D-7E76-484B-B556-940163E286D1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058E9F52-1B10-4333-9793-7E0DADFBFD89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597667E4-E171-46FC-857F-603F8A65B2E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" name="Picture 4">
                  <a:extLst>
                    <a:ext uri="{FF2B5EF4-FFF2-40B4-BE49-F238E27FC236}">
                      <a16:creationId xmlns:a16="http://schemas.microsoft.com/office/drawing/2014/main" id="{344C0FBE-032A-4417-8815-E985B704DD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Прямоугольник 7">
                <a:hlinkClick r:id="rId4"/>
                <a:extLst>
                  <a:ext uri="{FF2B5EF4-FFF2-40B4-BE49-F238E27FC236}">
                    <a16:creationId xmlns:a16="http://schemas.microsoft.com/office/drawing/2014/main" id="{966F6DDB-EAC5-4F71-8BC0-D9424B3B7A2A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E9227F5-DAD1-4018-86B0-A4028836DD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93197A-9394-4E7A-B87A-2D05BD653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21" y="759654"/>
            <a:ext cx="5081953" cy="3436893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hlinkClick r:id="rId7"/>
            <a:extLst>
              <a:ext uri="{FF2B5EF4-FFF2-40B4-BE49-F238E27FC236}">
                <a16:creationId xmlns:a16="http://schemas.microsoft.com/office/drawing/2014/main" id="{83037A51-A4A0-40B4-B357-1C046F815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400" y="3353303"/>
            <a:ext cx="5081953" cy="2586539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B928BC2-147B-4DFE-826D-CC833A61CC7D}"/>
              </a:ext>
            </a:extLst>
          </p:cNvPr>
          <p:cNvSpPr/>
          <p:nvPr/>
        </p:nvSpPr>
        <p:spPr>
          <a:xfrm>
            <a:off x="4766144" y="2182679"/>
            <a:ext cx="832800" cy="265099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95D4856-095C-4176-A766-DAA7E841DFBA}"/>
              </a:ext>
            </a:extLst>
          </p:cNvPr>
          <p:cNvSpPr/>
          <p:nvPr/>
        </p:nvSpPr>
        <p:spPr>
          <a:xfrm>
            <a:off x="2245684" y="2771177"/>
            <a:ext cx="832800" cy="265099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68B1F30-BF6C-4861-B93C-C3ACF45A8A91}"/>
              </a:ext>
            </a:extLst>
          </p:cNvPr>
          <p:cNvSpPr/>
          <p:nvPr/>
        </p:nvSpPr>
        <p:spPr>
          <a:xfrm>
            <a:off x="2484828" y="3136936"/>
            <a:ext cx="832800" cy="265099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DB3B2D7-FB12-47FD-A68D-7C1064D96672}"/>
              </a:ext>
            </a:extLst>
          </p:cNvPr>
          <p:cNvSpPr/>
          <p:nvPr/>
        </p:nvSpPr>
        <p:spPr>
          <a:xfrm>
            <a:off x="2020598" y="3516762"/>
            <a:ext cx="832800" cy="265099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359D17C-1F10-4C9A-B1DF-ED5B0AA9F5E6}"/>
              </a:ext>
            </a:extLst>
          </p:cNvPr>
          <p:cNvSpPr/>
          <p:nvPr/>
        </p:nvSpPr>
        <p:spPr>
          <a:xfrm>
            <a:off x="2583307" y="3854387"/>
            <a:ext cx="832800" cy="265099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AE8A202-9884-422D-B10E-298766675EB2}"/>
              </a:ext>
            </a:extLst>
          </p:cNvPr>
          <p:cNvSpPr/>
          <p:nvPr/>
        </p:nvSpPr>
        <p:spPr>
          <a:xfrm>
            <a:off x="4426173" y="3826254"/>
            <a:ext cx="832800" cy="265099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283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AB37EDF-7FE4-48CF-A550-3C6993A77B2D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FA9C93EC-9D78-45D3-892A-9E850239BF7F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4484024E-31E7-4D51-802F-A7EA1667B1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1BF15C71-1425-456F-B49F-0C5C27AF1A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3" name="Picture 4">
                  <a:extLst>
                    <a:ext uri="{FF2B5EF4-FFF2-40B4-BE49-F238E27FC236}">
                      <a16:creationId xmlns:a16="http://schemas.microsoft.com/office/drawing/2014/main" id="{EB4FA3F7-4735-426A-89EA-C8F8083095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" name="Прямоугольник 10">
                <a:hlinkClick r:id="rId6"/>
                <a:extLst>
                  <a:ext uri="{FF2B5EF4-FFF2-40B4-BE49-F238E27FC236}">
                    <a16:creationId xmlns:a16="http://schemas.microsoft.com/office/drawing/2014/main" id="{3E607893-B002-444A-AC5A-345F530075AC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B585B72A-8805-4057-98C2-18F46B6C08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F54E54-38EA-4CB7-A985-67F9FBC84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267" y="737650"/>
            <a:ext cx="5962650" cy="1781175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9B1F37-4283-410F-9EE8-4E781BB09A59}"/>
              </a:ext>
            </a:extLst>
          </p:cNvPr>
          <p:cNvSpPr/>
          <p:nvPr/>
        </p:nvSpPr>
        <p:spPr>
          <a:xfrm>
            <a:off x="1466815" y="3114455"/>
            <a:ext cx="5347554" cy="369332"/>
          </a:xfrm>
          <a:prstGeom prst="rect">
            <a:avLst/>
          </a:prstGeom>
          <a:solidFill>
            <a:schemeClr val="bg1"/>
          </a:solidFill>
          <a:ln>
            <a:solidFill>
              <a:srgbClr val="E4721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Read the sentences again and circle the correct answer.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57BB7E-E1C9-434D-973E-9F7A62B620F8}"/>
              </a:ext>
            </a:extLst>
          </p:cNvPr>
          <p:cNvSpPr/>
          <p:nvPr/>
        </p:nvSpPr>
        <p:spPr>
          <a:xfrm>
            <a:off x="1587866" y="3727833"/>
            <a:ext cx="5203925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E4721A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endParaRPr lang="en-US" sz="2000" dirty="0">
              <a:ln w="0"/>
            </a:endParaRPr>
          </a:p>
          <a:p>
            <a:pPr marL="514350" indent="-514350">
              <a:buAutoNum type="arabicPeriod"/>
            </a:pPr>
            <a:r>
              <a:rPr lang="en-US" sz="2000" dirty="0">
                <a:ln w="0"/>
              </a:rPr>
              <a:t>There are 6 / 16 / 60 TVs in the living room.</a:t>
            </a:r>
          </a:p>
          <a:p>
            <a:pPr marL="514350" indent="-514350">
              <a:buAutoNum type="arabicPeriod"/>
            </a:pPr>
            <a:endParaRPr lang="en-US" sz="2000" dirty="0">
              <a:ln w="0"/>
            </a:endParaRPr>
          </a:p>
          <a:p>
            <a:pPr marL="514350" indent="-514350">
              <a:buAutoNum type="arabicPeriod"/>
            </a:pPr>
            <a:r>
              <a:rPr lang="en-US" sz="2000" cap="none" spc="0" dirty="0">
                <a:ln w="0"/>
                <a:solidFill>
                  <a:schemeClr val="tx1"/>
                </a:solidFill>
              </a:rPr>
              <a:t>And 3 / 13 / 30 big fridges in the kitchen.</a:t>
            </a:r>
          </a:p>
          <a:p>
            <a:pPr marL="514350" indent="-514350">
              <a:buAutoNum type="arabicPeriod"/>
            </a:pPr>
            <a:endParaRPr lang="en-US" sz="200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Go Getter  L1 Tk2_13">
            <a:hlinkClick r:id="" action="ppaction://media"/>
            <a:extLst>
              <a:ext uri="{FF2B5EF4-FFF2-40B4-BE49-F238E27FC236}">
                <a16:creationId xmlns:a16="http://schemas.microsoft.com/office/drawing/2014/main" id="{E27F765F-B9BD-4FED-BE08-39B3A3E3A3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5527" y="737649"/>
            <a:ext cx="696771" cy="696771"/>
          </a:xfrm>
          <a:prstGeom prst="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77AD3CD0-DC2F-4F1F-ACDD-A8092CBE1194}"/>
              </a:ext>
            </a:extLst>
          </p:cNvPr>
          <p:cNvSpPr/>
          <p:nvPr/>
        </p:nvSpPr>
        <p:spPr>
          <a:xfrm>
            <a:off x="3526294" y="4079417"/>
            <a:ext cx="384525" cy="31299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643CD1D-A1A4-43EE-A5B4-09965A821DE5}"/>
              </a:ext>
            </a:extLst>
          </p:cNvPr>
          <p:cNvSpPr/>
          <p:nvPr/>
        </p:nvSpPr>
        <p:spPr>
          <a:xfrm>
            <a:off x="2581417" y="4696052"/>
            <a:ext cx="384525" cy="31299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5D0C08B-42AF-4391-BBFB-6E5DDBA5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67" y="833068"/>
            <a:ext cx="2269529" cy="16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D9823A3-95C2-4ADC-A8BB-F9B7C25C2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77" y="2625051"/>
            <a:ext cx="3667581" cy="3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47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CFCF984-960F-4903-92F5-42D21021F5A7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A726C3B-0358-45FE-9519-2AA02A472DBD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8A1F06C9-6F9F-4BF2-A368-4B22B1E5D851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9C5A9370-0440-4DE1-ACFE-6EC40B4CBBB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" name="Picture 4">
                  <a:extLst>
                    <a:ext uri="{FF2B5EF4-FFF2-40B4-BE49-F238E27FC236}">
                      <a16:creationId xmlns:a16="http://schemas.microsoft.com/office/drawing/2014/main" id="{306DEE95-11A3-4F23-8ABB-392D2C08AC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" name="Прямоугольник 5">
                <a:hlinkClick r:id="rId4"/>
                <a:extLst>
                  <a:ext uri="{FF2B5EF4-FFF2-40B4-BE49-F238E27FC236}">
                    <a16:creationId xmlns:a16="http://schemas.microsoft.com/office/drawing/2014/main" id="{40449E9E-A72B-41B6-8C07-8D9B1FD92B50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1A5B6AEE-D988-4943-86EC-A3100C090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972D51-129A-4FE8-8DB6-9E8ADFD62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336" y="609599"/>
            <a:ext cx="3886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8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0F35C0F-26B7-4273-B314-CE2A26C41721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55F27FF-AECA-45C9-A3AD-F3E6CA0BFE6B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E5FAB6DD-B359-4960-B436-218798D34F59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A5D72685-2D56-440C-9D17-69588F1BCFC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" name="Picture 4">
                  <a:extLst>
                    <a:ext uri="{FF2B5EF4-FFF2-40B4-BE49-F238E27FC236}">
                      <a16:creationId xmlns:a16="http://schemas.microsoft.com/office/drawing/2014/main" id="{5328E144-C253-4CCE-BA22-7C2C033B82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" name="Прямоугольник 5">
                <a:hlinkClick r:id="rId4"/>
                <a:extLst>
                  <a:ext uri="{FF2B5EF4-FFF2-40B4-BE49-F238E27FC236}">
                    <a16:creationId xmlns:a16="http://schemas.microsoft.com/office/drawing/2014/main" id="{977A4C0F-9B22-49A9-B2EA-FDF30142C97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FC1BD174-3D37-4D11-836E-6FB78A1B5A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>
            <a:hlinkClick r:id="rId6"/>
            <a:extLst>
              <a:ext uri="{FF2B5EF4-FFF2-40B4-BE49-F238E27FC236}">
                <a16:creationId xmlns:a16="http://schemas.microsoft.com/office/drawing/2014/main" id="{27939A8E-413D-4992-B5BE-D68E488F91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621" b="7535"/>
          <a:stretch/>
        </p:blipFill>
        <p:spPr>
          <a:xfrm>
            <a:off x="1279845" y="1093110"/>
            <a:ext cx="10030265" cy="4671777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626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18D2740-1706-4199-9BAE-C5A52F9D5CBF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89D6A314-778C-44D6-ABF5-95621749F98F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5DCBE99C-CB09-4ECE-BD52-852911AFB0C5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22CFD703-E1E2-4874-B708-3915D97A4B5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" name="Picture 4">
                  <a:extLst>
                    <a:ext uri="{FF2B5EF4-FFF2-40B4-BE49-F238E27FC236}">
                      <a16:creationId xmlns:a16="http://schemas.microsoft.com/office/drawing/2014/main" id="{67048858-C38F-4C84-BDAD-EB5DD2A6FC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" name="Прямоугольник 5">
                <a:hlinkClick r:id="rId4"/>
                <a:extLst>
                  <a:ext uri="{FF2B5EF4-FFF2-40B4-BE49-F238E27FC236}">
                    <a16:creationId xmlns:a16="http://schemas.microsoft.com/office/drawing/2014/main" id="{2F7B8319-652F-4CEF-908B-15D023B7A6DA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E2DE412D-266A-4B8C-AC75-C1C6E16A13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59FB6A-7E69-47D2-965F-513134CB9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996" y="191361"/>
            <a:ext cx="9686925" cy="3619500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4F526D-4429-4249-A72B-D0523557DE16}"/>
              </a:ext>
            </a:extLst>
          </p:cNvPr>
          <p:cNvSpPr/>
          <p:nvPr/>
        </p:nvSpPr>
        <p:spPr>
          <a:xfrm>
            <a:off x="4681079" y="1558026"/>
            <a:ext cx="926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carpet</a:t>
            </a:r>
            <a:endParaRPr lang="ru-RU" sz="3600" b="0" cap="none" spc="0" dirty="0">
              <a:ln w="0"/>
              <a:cs typeface="AngsanaUPC" panose="02020603050405020304" pitchFamily="18" charset="-3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57C8B9-3FA4-4BAC-B4F3-213454521A79}"/>
              </a:ext>
            </a:extLst>
          </p:cNvPr>
          <p:cNvSpPr/>
          <p:nvPr/>
        </p:nvSpPr>
        <p:spPr>
          <a:xfrm>
            <a:off x="7645549" y="1558025"/>
            <a:ext cx="793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plant</a:t>
            </a:r>
            <a:endParaRPr lang="ru-RU" sz="3600" b="0" cap="none" spc="0" dirty="0">
              <a:ln w="0"/>
              <a:cs typeface="AngsanaUPC" panose="02020603050405020304" pitchFamily="18" charset="-3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A3801F-B487-43A0-8EF1-4FACB88BF6F1}"/>
              </a:ext>
            </a:extLst>
          </p:cNvPr>
          <p:cNvSpPr/>
          <p:nvPr/>
        </p:nvSpPr>
        <p:spPr>
          <a:xfrm>
            <a:off x="3186089" y="2950728"/>
            <a:ext cx="793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lamp</a:t>
            </a:r>
            <a:endParaRPr lang="ru-RU" sz="3600" b="0" cap="none" spc="0" dirty="0">
              <a:ln w="0"/>
              <a:cs typeface="AngsanaUPC" panose="02020603050405020304" pitchFamily="18" charset="-34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304331-6910-486B-A7B9-AD9B02F50F7E}"/>
              </a:ext>
            </a:extLst>
          </p:cNvPr>
          <p:cNvSpPr/>
          <p:nvPr/>
        </p:nvSpPr>
        <p:spPr>
          <a:xfrm>
            <a:off x="6111864" y="2936660"/>
            <a:ext cx="1132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cushion</a:t>
            </a:r>
            <a:endParaRPr lang="ru-RU" sz="3600" b="0" cap="none" spc="0" dirty="0">
              <a:ln w="0"/>
              <a:cs typeface="AngsanaUPC" panose="02020603050405020304" pitchFamily="18" charset="-3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2B7AEE9-C8A4-4E52-A611-E65CF0089E36}"/>
              </a:ext>
            </a:extLst>
          </p:cNvPr>
          <p:cNvSpPr/>
          <p:nvPr/>
        </p:nvSpPr>
        <p:spPr>
          <a:xfrm>
            <a:off x="9139741" y="2922592"/>
            <a:ext cx="9284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poster</a:t>
            </a:r>
            <a:endParaRPr lang="ru-RU" sz="3600" b="0" cap="none" spc="0" dirty="0">
              <a:ln w="0"/>
              <a:cs typeface="AngsanaUPC" panose="02020603050405020304" pitchFamily="18" charset="-34"/>
            </a:endParaRPr>
          </a:p>
        </p:txBody>
      </p:sp>
      <p:pic>
        <p:nvPicPr>
          <p:cNvPr id="17" name="Рисунок 16">
            <a:hlinkClick r:id="rId7"/>
            <a:extLst>
              <a:ext uri="{FF2B5EF4-FFF2-40B4-BE49-F238E27FC236}">
                <a16:creationId xmlns:a16="http://schemas.microsoft.com/office/drawing/2014/main" id="{52817434-2FD6-4392-A9A6-FB507597FC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92" t="5927" r="1692" b="6675"/>
          <a:stretch/>
        </p:blipFill>
        <p:spPr>
          <a:xfrm>
            <a:off x="3960492" y="4002222"/>
            <a:ext cx="4302744" cy="2188346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156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0357E97-C8BA-4D45-B00C-82D922CAE4C7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3D7A9922-2F75-463B-A8E5-E0AA78C8759F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34B5546D-AE9F-44A4-8815-53F1A5905850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8E49C13E-2D07-42EA-86D4-680F2F199DA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" name="Picture 4">
                  <a:extLst>
                    <a:ext uri="{FF2B5EF4-FFF2-40B4-BE49-F238E27FC236}">
                      <a16:creationId xmlns:a16="http://schemas.microsoft.com/office/drawing/2014/main" id="{6AC1FDE2-0D02-4A7A-9A2A-D742411857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Прямоугольник 7">
                <a:hlinkClick r:id="rId4"/>
                <a:extLst>
                  <a:ext uri="{FF2B5EF4-FFF2-40B4-BE49-F238E27FC236}">
                    <a16:creationId xmlns:a16="http://schemas.microsoft.com/office/drawing/2014/main" id="{1BC87784-7C1D-46CB-8712-377C74DC6CA2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EBFD91C-3F32-4065-B8F0-53D1F4B479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2B65FC-FCEB-4160-854A-779D93E98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892" y="1349673"/>
            <a:ext cx="6005696" cy="3849162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32E2913-40CC-45B6-89F0-C509A70DD968}"/>
              </a:ext>
            </a:extLst>
          </p:cNvPr>
          <p:cNvSpPr/>
          <p:nvPr/>
        </p:nvSpPr>
        <p:spPr>
          <a:xfrm>
            <a:off x="4629209" y="2841674"/>
            <a:ext cx="1138545" cy="4325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A30A0E8-51AE-444D-96DB-C4FCE0ED8155}"/>
              </a:ext>
            </a:extLst>
          </p:cNvPr>
          <p:cNvSpPr/>
          <p:nvPr/>
        </p:nvSpPr>
        <p:spPr>
          <a:xfrm>
            <a:off x="3490665" y="3575575"/>
            <a:ext cx="1010998" cy="4325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785F7F9-8138-48D7-AFAF-427EC4B76440}"/>
              </a:ext>
            </a:extLst>
          </p:cNvPr>
          <p:cNvSpPr/>
          <p:nvPr/>
        </p:nvSpPr>
        <p:spPr>
          <a:xfrm>
            <a:off x="4629209" y="3954813"/>
            <a:ext cx="1138545" cy="4325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71CED1A-2F1B-4B07-9EC7-0EC0107B3CDF}"/>
              </a:ext>
            </a:extLst>
          </p:cNvPr>
          <p:cNvSpPr/>
          <p:nvPr/>
        </p:nvSpPr>
        <p:spPr>
          <a:xfrm>
            <a:off x="4570594" y="4330507"/>
            <a:ext cx="1138545" cy="4325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26C7142-A728-48B3-A91D-EF2FFEC2AC1A}"/>
              </a:ext>
            </a:extLst>
          </p:cNvPr>
          <p:cNvSpPr/>
          <p:nvPr/>
        </p:nvSpPr>
        <p:spPr>
          <a:xfrm>
            <a:off x="3501448" y="4710334"/>
            <a:ext cx="1138545" cy="4325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950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97D0E29-393A-413B-AD1B-42CFB2B2F887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D882D2A-8689-4E1F-8080-847A67528162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1587D1A3-180B-44D1-B2FF-91073F927B65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14" name="Прямоугольник 13">
                  <a:extLst>
                    <a:ext uri="{FF2B5EF4-FFF2-40B4-BE49-F238E27FC236}">
                      <a16:creationId xmlns:a16="http://schemas.microsoft.com/office/drawing/2014/main" id="{57096883-E8A6-4FE9-8257-F06B0562711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5" name="Picture 4">
                  <a:extLst>
                    <a:ext uri="{FF2B5EF4-FFF2-40B4-BE49-F238E27FC236}">
                      <a16:creationId xmlns:a16="http://schemas.microsoft.com/office/drawing/2014/main" id="{B8CE3441-4E98-4CF4-A80A-E9C7179564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3" name="Прямоугольник 12">
                <a:hlinkClick r:id="rId4"/>
                <a:extLst>
                  <a:ext uri="{FF2B5EF4-FFF2-40B4-BE49-F238E27FC236}">
                    <a16:creationId xmlns:a16="http://schemas.microsoft.com/office/drawing/2014/main" id="{405EA85C-3A59-4FD9-9970-E443A8EB7506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5EEA5B89-34CD-4DC3-94DC-BE1D7B5754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BF52A8-A6E3-43DE-B930-B7CFAC534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7174" y="3248048"/>
            <a:ext cx="7096125" cy="2124075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FD925C-9F05-4C3A-B624-54B0104F9260}"/>
              </a:ext>
            </a:extLst>
          </p:cNvPr>
          <p:cNvSpPr/>
          <p:nvPr/>
        </p:nvSpPr>
        <p:spPr>
          <a:xfrm>
            <a:off x="4078460" y="2447365"/>
            <a:ext cx="4035080" cy="646331"/>
          </a:xfrm>
          <a:prstGeom prst="rect">
            <a:avLst/>
          </a:prstGeom>
          <a:solidFill>
            <a:schemeClr val="bg1"/>
          </a:solidFill>
          <a:ln>
            <a:solidFill>
              <a:srgbClr val="E4721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2. Choose a square.</a:t>
            </a:r>
          </a:p>
          <a:p>
            <a:pPr algn="ctr"/>
            <a:r>
              <a:rPr lang="en-US" i="1" dirty="0">
                <a:ln w="0"/>
              </a:rPr>
              <a:t>Say where this things are in you in house.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8C0C30-2B48-4DAB-A1B8-0C6F7170846E}"/>
              </a:ext>
            </a:extLst>
          </p:cNvPr>
          <p:cNvSpPr/>
          <p:nvPr/>
        </p:nvSpPr>
        <p:spPr>
          <a:xfrm>
            <a:off x="3792670" y="5507218"/>
            <a:ext cx="4705134" cy="369332"/>
          </a:xfrm>
          <a:prstGeom prst="rect">
            <a:avLst/>
          </a:prstGeom>
          <a:solidFill>
            <a:schemeClr val="bg1"/>
          </a:solidFill>
          <a:ln>
            <a:solidFill>
              <a:srgbClr val="E4721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i="1" dirty="0">
                <a:ln w="0"/>
              </a:rPr>
              <a:t>3B</a:t>
            </a:r>
            <a:r>
              <a:rPr lang="en-US" i="1" dirty="0">
                <a:ln w="0"/>
              </a:rPr>
              <a:t> There is a wardrobe in my parents’ bedroom.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CEAD7A-13CE-4899-93E7-8928184D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8" y="799126"/>
            <a:ext cx="2064000" cy="1548000"/>
          </a:xfrm>
          <a:prstGeom prst="rect">
            <a:avLst/>
          </a:prstGeom>
          <a:noFill/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1522433-86DF-4574-A70F-83355806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59" y="799126"/>
            <a:ext cx="1936419" cy="1548000"/>
          </a:xfrm>
          <a:prstGeom prst="rect">
            <a:avLst/>
          </a:prstGeom>
          <a:noFill/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69D12D7-C921-4881-ADB9-9B1300FA376B}"/>
              </a:ext>
            </a:extLst>
          </p:cNvPr>
          <p:cNvSpPr/>
          <p:nvPr/>
        </p:nvSpPr>
        <p:spPr>
          <a:xfrm>
            <a:off x="5080337" y="324605"/>
            <a:ext cx="2031325" cy="369332"/>
          </a:xfrm>
          <a:prstGeom prst="rect">
            <a:avLst/>
          </a:prstGeom>
          <a:solidFill>
            <a:schemeClr val="bg1"/>
          </a:solidFill>
          <a:ln>
            <a:solidFill>
              <a:srgbClr val="E4721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1. Name the rooms.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8A3BBA9-C72C-48D2-B806-26AB9F5B7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19" y="799126"/>
            <a:ext cx="2057550" cy="1548000"/>
          </a:xfrm>
          <a:prstGeom prst="rect">
            <a:avLst/>
          </a:prstGeom>
          <a:noFill/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B33ACA2-708D-4069-B91B-C3D79810B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10" y="799126"/>
            <a:ext cx="2064000" cy="1548000"/>
          </a:xfrm>
          <a:prstGeom prst="rect">
            <a:avLst/>
          </a:prstGeom>
          <a:noFill/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000E8CF-A1D5-4623-A3A4-B097E0D90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51" y="799126"/>
            <a:ext cx="1601750" cy="1548000"/>
          </a:xfrm>
          <a:prstGeom prst="rect">
            <a:avLst/>
          </a:prstGeom>
          <a:noFill/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3148C49-701B-4074-AAA5-E78A603CCC2E}"/>
              </a:ext>
            </a:extLst>
          </p:cNvPr>
          <p:cNvSpPr/>
          <p:nvPr/>
        </p:nvSpPr>
        <p:spPr>
          <a:xfrm>
            <a:off x="3545517" y="3828238"/>
            <a:ext cx="1178430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1E38DAB-8358-43BD-AF55-5DED8373B4C7}"/>
              </a:ext>
            </a:extLst>
          </p:cNvPr>
          <p:cNvSpPr/>
          <p:nvPr/>
        </p:nvSpPr>
        <p:spPr>
          <a:xfrm>
            <a:off x="3545517" y="4390946"/>
            <a:ext cx="1178430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37B3F445-81C5-400E-B8E6-4EDD5183A571}"/>
              </a:ext>
            </a:extLst>
          </p:cNvPr>
          <p:cNvSpPr/>
          <p:nvPr/>
        </p:nvSpPr>
        <p:spPr>
          <a:xfrm>
            <a:off x="3545517" y="4925516"/>
            <a:ext cx="1178430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447A7DF-AFB5-4B34-94AE-D5EAA7351086}"/>
              </a:ext>
            </a:extLst>
          </p:cNvPr>
          <p:cNvSpPr/>
          <p:nvPr/>
        </p:nvSpPr>
        <p:spPr>
          <a:xfrm>
            <a:off x="8354324" y="3828238"/>
            <a:ext cx="1178430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C2655CA-FD94-464E-B3B2-65C6374BC55C}"/>
              </a:ext>
            </a:extLst>
          </p:cNvPr>
          <p:cNvSpPr/>
          <p:nvPr/>
        </p:nvSpPr>
        <p:spPr>
          <a:xfrm>
            <a:off x="8354324" y="4390946"/>
            <a:ext cx="1178430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96B44D1-7CED-45B4-8FCD-123429531366}"/>
              </a:ext>
            </a:extLst>
          </p:cNvPr>
          <p:cNvSpPr/>
          <p:nvPr/>
        </p:nvSpPr>
        <p:spPr>
          <a:xfrm>
            <a:off x="8354324" y="4925516"/>
            <a:ext cx="1178430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9FEB6AC-E1C2-44DD-95F3-BA6A11FBCCEE}"/>
              </a:ext>
            </a:extLst>
          </p:cNvPr>
          <p:cNvSpPr/>
          <p:nvPr/>
        </p:nvSpPr>
        <p:spPr>
          <a:xfrm>
            <a:off x="6539589" y="4925516"/>
            <a:ext cx="1178430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985E7B3-7D96-49DF-8A63-ADEAEE0D0865}"/>
              </a:ext>
            </a:extLst>
          </p:cNvPr>
          <p:cNvSpPr/>
          <p:nvPr/>
        </p:nvSpPr>
        <p:spPr>
          <a:xfrm>
            <a:off x="6539589" y="4390946"/>
            <a:ext cx="1442357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6FF30B4-9F81-40C7-9A93-235A1CAAFEA2}"/>
              </a:ext>
            </a:extLst>
          </p:cNvPr>
          <p:cNvSpPr/>
          <p:nvPr/>
        </p:nvSpPr>
        <p:spPr>
          <a:xfrm>
            <a:off x="6539589" y="3828238"/>
            <a:ext cx="1178430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7795A3-ED7E-44AA-A622-6CE48AD44478}"/>
              </a:ext>
            </a:extLst>
          </p:cNvPr>
          <p:cNvSpPr/>
          <p:nvPr/>
        </p:nvSpPr>
        <p:spPr>
          <a:xfrm>
            <a:off x="4931638" y="4925516"/>
            <a:ext cx="1178430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54914A5-9604-4822-9FEF-CECA89445561}"/>
              </a:ext>
            </a:extLst>
          </p:cNvPr>
          <p:cNvSpPr/>
          <p:nvPr/>
        </p:nvSpPr>
        <p:spPr>
          <a:xfrm>
            <a:off x="4931638" y="4390946"/>
            <a:ext cx="1178430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9E05D35-A557-4CD1-B8C6-6AF5B765F246}"/>
              </a:ext>
            </a:extLst>
          </p:cNvPr>
          <p:cNvSpPr/>
          <p:nvPr/>
        </p:nvSpPr>
        <p:spPr>
          <a:xfrm>
            <a:off x="4931638" y="3828238"/>
            <a:ext cx="1178430" cy="427402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186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30D19C8-8C45-454E-9130-42DF22F8023F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A569441E-77E0-4422-B46C-0619422A99E6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90353EBA-4A2D-4CEA-A3EA-5E1AE855733A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3BCD1BA1-793D-44BD-AB0A-E485D3FBF7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" name="Picture 4">
                  <a:extLst>
                    <a:ext uri="{FF2B5EF4-FFF2-40B4-BE49-F238E27FC236}">
                      <a16:creationId xmlns:a16="http://schemas.microsoft.com/office/drawing/2014/main" id="{4AB7ED6B-715C-41F3-A6B2-06C0AF714B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Прямоугольник 7">
                <a:hlinkClick r:id="rId4"/>
                <a:extLst>
                  <a:ext uri="{FF2B5EF4-FFF2-40B4-BE49-F238E27FC236}">
                    <a16:creationId xmlns:a16="http://schemas.microsoft.com/office/drawing/2014/main" id="{F24A9C71-037E-4933-8CF5-CC3618029B16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D0D7A40-C089-4C3D-AAFB-B694A4F56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433077-1D0F-4B78-ABB4-B2C99D388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812" y="1685925"/>
            <a:ext cx="7572375" cy="3486150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88AFD7D-578F-447E-B38F-BF107472A93F}"/>
              </a:ext>
            </a:extLst>
          </p:cNvPr>
          <p:cNvSpPr/>
          <p:nvPr/>
        </p:nvSpPr>
        <p:spPr>
          <a:xfrm>
            <a:off x="7976380" y="2730957"/>
            <a:ext cx="1164821" cy="50461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6BFB886-1889-4F14-BF0F-A6A49DE360B5}"/>
              </a:ext>
            </a:extLst>
          </p:cNvPr>
          <p:cNvSpPr/>
          <p:nvPr/>
        </p:nvSpPr>
        <p:spPr>
          <a:xfrm>
            <a:off x="2981524" y="3657080"/>
            <a:ext cx="1164821" cy="50461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B85737C-A643-4F8D-85F2-BE021E0D6F12}"/>
              </a:ext>
            </a:extLst>
          </p:cNvPr>
          <p:cNvSpPr/>
          <p:nvPr/>
        </p:nvSpPr>
        <p:spPr>
          <a:xfrm>
            <a:off x="8628065" y="4117607"/>
            <a:ext cx="1164821" cy="50461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D261589-8BDE-4A77-B199-BDC8AB3B28B7}"/>
              </a:ext>
            </a:extLst>
          </p:cNvPr>
          <p:cNvSpPr/>
          <p:nvPr/>
        </p:nvSpPr>
        <p:spPr>
          <a:xfrm>
            <a:off x="7174527" y="4667464"/>
            <a:ext cx="1360624" cy="504611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882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82CA722-7622-4A35-8DF5-035F26CE472E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07D5106-9467-448D-86B0-AEC69A7B3D92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852AC680-7DF8-40D0-8898-0EFF428C540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E6A2A5D1-21A6-41E8-A242-0C8C047A0E4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" name="Picture 4">
                  <a:extLst>
                    <a:ext uri="{FF2B5EF4-FFF2-40B4-BE49-F238E27FC236}">
                      <a16:creationId xmlns:a16="http://schemas.microsoft.com/office/drawing/2014/main" id="{AC4A73F3-D268-4530-865F-22E2A663C1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" name="Прямоугольник 5">
                <a:hlinkClick r:id="rId4"/>
                <a:extLst>
                  <a:ext uri="{FF2B5EF4-FFF2-40B4-BE49-F238E27FC236}">
                    <a16:creationId xmlns:a16="http://schemas.microsoft.com/office/drawing/2014/main" id="{7805E1BE-834D-43A0-A33D-471E55A507AE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41E031B4-8A53-4BBE-910D-C14C3FCB15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4FD7C1-7782-4B8E-BAE0-D7457F0C0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518" y="672871"/>
            <a:ext cx="9268964" cy="3427180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hlinkClick r:id="rId7"/>
            <a:extLst>
              <a:ext uri="{FF2B5EF4-FFF2-40B4-BE49-F238E27FC236}">
                <a16:creationId xmlns:a16="http://schemas.microsoft.com/office/drawing/2014/main" id="{8F014453-8EF1-4018-B1CD-2C58175908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791" b="13316"/>
          <a:stretch/>
        </p:blipFill>
        <p:spPr>
          <a:xfrm>
            <a:off x="3588775" y="3722386"/>
            <a:ext cx="5338916" cy="2308069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836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9A8878C-1B06-4E0C-A25C-418315AD000B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F2362C27-C381-48FC-9DC1-8BA0EF948F71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8F5D9C75-D5C0-4FC4-90E4-C8C872F015BE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17" name="Прямоугольник 16">
                  <a:extLst>
                    <a:ext uri="{FF2B5EF4-FFF2-40B4-BE49-F238E27FC236}">
                      <a16:creationId xmlns:a16="http://schemas.microsoft.com/office/drawing/2014/main" id="{CC5DD222-19D8-4754-966B-359E7776C3E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8" name="Picture 4">
                  <a:extLst>
                    <a:ext uri="{FF2B5EF4-FFF2-40B4-BE49-F238E27FC236}">
                      <a16:creationId xmlns:a16="http://schemas.microsoft.com/office/drawing/2014/main" id="{B6EE6907-8715-44CC-847C-0272E7E2CC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6" name="Прямоугольник 15">
                <a:hlinkClick r:id="rId4"/>
                <a:extLst>
                  <a:ext uri="{FF2B5EF4-FFF2-40B4-BE49-F238E27FC236}">
                    <a16:creationId xmlns:a16="http://schemas.microsoft.com/office/drawing/2014/main" id="{5104F4CE-9D9F-429D-AAF4-CD6BF55A8B6A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B21C9086-12B1-4A12-8DA7-4CF740C3A2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A9A7CF-C9E6-4ABC-B617-CE95A0EB9C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7561"/>
          <a:stretch/>
        </p:blipFill>
        <p:spPr>
          <a:xfrm>
            <a:off x="5609638" y="1622612"/>
            <a:ext cx="5746065" cy="743318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78962B-2871-4CE0-92AD-00D475691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72464" y="814386"/>
            <a:ext cx="4914900" cy="5229225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47641-1AF5-423D-8D6C-F581F51055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739"/>
          <a:stretch/>
        </p:blipFill>
        <p:spPr>
          <a:xfrm>
            <a:off x="5300002" y="2557293"/>
            <a:ext cx="6365338" cy="2871894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079C32D-E7D9-4DBD-9394-E3B37821EEFE}"/>
              </a:ext>
            </a:extLst>
          </p:cNvPr>
          <p:cNvSpPr/>
          <p:nvPr/>
        </p:nvSpPr>
        <p:spPr>
          <a:xfrm>
            <a:off x="7637930" y="3137095"/>
            <a:ext cx="1164821" cy="433753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72010FC-CAD0-44F4-BF94-6101EFC0D5FA}"/>
              </a:ext>
            </a:extLst>
          </p:cNvPr>
          <p:cNvSpPr/>
          <p:nvPr/>
        </p:nvSpPr>
        <p:spPr>
          <a:xfrm>
            <a:off x="7854456" y="3598173"/>
            <a:ext cx="1164821" cy="433753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CB03D02-EACD-4856-8CF9-B06C12724BAC}"/>
              </a:ext>
            </a:extLst>
          </p:cNvPr>
          <p:cNvSpPr/>
          <p:nvPr/>
        </p:nvSpPr>
        <p:spPr>
          <a:xfrm>
            <a:off x="8592188" y="4052602"/>
            <a:ext cx="1466212" cy="433753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57DB187-A6CE-4222-B5DA-C775FD493572}"/>
              </a:ext>
            </a:extLst>
          </p:cNvPr>
          <p:cNvSpPr/>
          <p:nvPr/>
        </p:nvSpPr>
        <p:spPr>
          <a:xfrm>
            <a:off x="7055519" y="4433774"/>
            <a:ext cx="1164821" cy="433753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57F48DB-4046-4435-AA3A-3514F1232106}"/>
              </a:ext>
            </a:extLst>
          </p:cNvPr>
          <p:cNvSpPr/>
          <p:nvPr/>
        </p:nvSpPr>
        <p:spPr>
          <a:xfrm>
            <a:off x="7854456" y="4919790"/>
            <a:ext cx="1164821" cy="433753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70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DF0FCDB-1AE8-4EDF-823D-E8D46E4FFC35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DB90101-171A-4580-8B98-2D7549BB5E3D}"/>
                </a:ext>
              </a:extLst>
            </p:cNvPr>
            <p:cNvGrpSpPr/>
            <p:nvPr/>
          </p:nvGrpSpPr>
          <p:grpSpPr>
            <a:xfrm>
              <a:off x="0" y="0"/>
              <a:ext cx="12192000" cy="6858001"/>
              <a:chOff x="0" y="0"/>
              <a:chExt cx="12192000" cy="6858001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FA009AC8-32C8-4CBA-919F-EDD1B55B4920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1"/>
                <a:chOff x="0" y="0"/>
                <a:chExt cx="12192000" cy="6858001"/>
              </a:xfrm>
            </p:grpSpPr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AD98892F-E12A-4C9C-B3E6-126F8735835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CD22AC3B-1543-43F8-B6E5-0E98120F34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6536" y="1"/>
                  <a:ext cx="6900663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Прямоугольник 8">
                <a:hlinkClick r:id="rId4"/>
                <a:extLst>
                  <a:ext uri="{FF2B5EF4-FFF2-40B4-BE49-F238E27FC236}">
                    <a16:creationId xmlns:a16="http://schemas.microsoft.com/office/drawing/2014/main" id="{924EC158-55C7-4285-85AC-AEA7A45E785A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552C2847-D2B0-4015-A9D2-DEBE5F8DC5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04801" y="191362"/>
              <a:ext cx="11680873" cy="647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D9E4AC-D4D0-421B-8951-DC48B3206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15059" y="322015"/>
            <a:ext cx="5963250" cy="6344621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0FAC20-5F09-4516-BC2A-569A7BA902C6}"/>
              </a:ext>
            </a:extLst>
          </p:cNvPr>
          <p:cNvSpPr/>
          <p:nvPr/>
        </p:nvSpPr>
        <p:spPr>
          <a:xfrm>
            <a:off x="6876491" y="1834097"/>
            <a:ext cx="4288354" cy="646331"/>
          </a:xfrm>
          <a:prstGeom prst="rect">
            <a:avLst/>
          </a:prstGeom>
          <a:solidFill>
            <a:schemeClr val="bg1"/>
          </a:solidFill>
          <a:ln>
            <a:solidFill>
              <a:srgbClr val="E4721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Look at the picture. Complete the text with </a:t>
            </a:r>
          </a:p>
          <a:p>
            <a:pPr algn="ctr"/>
            <a:r>
              <a:rPr lang="en-US" b="1" i="1" dirty="0">
                <a:ln w="0"/>
              </a:rPr>
              <a:t>there is, there isn’t, there are, there aren’t</a:t>
            </a:r>
            <a:r>
              <a:rPr lang="en-US" i="1" dirty="0">
                <a:ln w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68A457-EF79-4975-ABE6-BABB33E6FD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167"/>
          <a:stretch/>
        </p:blipFill>
        <p:spPr>
          <a:xfrm>
            <a:off x="6308745" y="2899274"/>
            <a:ext cx="5308011" cy="1842562"/>
          </a:xfrm>
          <a:prstGeom prst="rect">
            <a:avLst/>
          </a:prstGeom>
          <a:ln w="28575">
            <a:solidFill>
              <a:srgbClr val="E4721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A32156A-9BDD-4791-8B8F-12F037AF1659}"/>
              </a:ext>
            </a:extLst>
          </p:cNvPr>
          <p:cNvSpPr/>
          <p:nvPr/>
        </p:nvSpPr>
        <p:spPr>
          <a:xfrm>
            <a:off x="10310792" y="3024554"/>
            <a:ext cx="839986" cy="281354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26F9FF0-8B85-41CA-83DD-C1D207F6BF60}"/>
              </a:ext>
            </a:extLst>
          </p:cNvPr>
          <p:cNvSpPr/>
          <p:nvPr/>
        </p:nvSpPr>
        <p:spPr>
          <a:xfrm>
            <a:off x="10336582" y="3317632"/>
            <a:ext cx="839986" cy="281354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6106DE6-1976-4000-BA82-F834BACB1D2D}"/>
              </a:ext>
            </a:extLst>
          </p:cNvPr>
          <p:cNvSpPr/>
          <p:nvPr/>
        </p:nvSpPr>
        <p:spPr>
          <a:xfrm>
            <a:off x="8397582" y="3615397"/>
            <a:ext cx="999635" cy="267286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DE417ED-B028-4F81-A190-0D69D7A1212E}"/>
              </a:ext>
            </a:extLst>
          </p:cNvPr>
          <p:cNvSpPr/>
          <p:nvPr/>
        </p:nvSpPr>
        <p:spPr>
          <a:xfrm>
            <a:off x="6552371" y="3908474"/>
            <a:ext cx="999635" cy="267286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B4A3EF3-6379-4B97-85FC-1613F1856C46}"/>
              </a:ext>
            </a:extLst>
          </p:cNvPr>
          <p:cNvSpPr/>
          <p:nvPr/>
        </p:nvSpPr>
        <p:spPr>
          <a:xfrm>
            <a:off x="6538298" y="4203896"/>
            <a:ext cx="999635" cy="537940"/>
          </a:xfrm>
          <a:prstGeom prst="roundRect">
            <a:avLst/>
          </a:prstGeom>
          <a:solidFill>
            <a:srgbClr val="E472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10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159</Words>
  <Application>Microsoft Office PowerPoint</Application>
  <PresentationFormat>Широкоэкранный</PresentationFormat>
  <Paragraphs>39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AngsanaUPC</vt:lpstr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5</cp:revision>
  <dcterms:created xsi:type="dcterms:W3CDTF">2021-09-10T08:37:51Z</dcterms:created>
  <dcterms:modified xsi:type="dcterms:W3CDTF">2021-09-11T07:00:30Z</dcterms:modified>
</cp:coreProperties>
</file>