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1176" r:id="rId2"/>
    <p:sldId id="1184" r:id="rId3"/>
    <p:sldId id="257" r:id="rId4"/>
    <p:sldId id="1191" r:id="rId5"/>
    <p:sldId id="1192" r:id="rId6"/>
    <p:sldId id="1194" r:id="rId7"/>
    <p:sldId id="1213" r:id="rId8"/>
    <p:sldId id="1195" r:id="rId9"/>
    <p:sldId id="1196" r:id="rId10"/>
    <p:sldId id="724" r:id="rId11"/>
    <p:sldId id="1204" r:id="rId12"/>
    <p:sldId id="1203" r:id="rId13"/>
    <p:sldId id="1202" r:id="rId14"/>
    <p:sldId id="1197" r:id="rId15"/>
    <p:sldId id="1205" r:id="rId16"/>
    <p:sldId id="1198" r:id="rId17"/>
    <p:sldId id="1206" r:id="rId18"/>
    <p:sldId id="1201" r:id="rId19"/>
    <p:sldId id="1209" r:id="rId20"/>
    <p:sldId id="1207" r:id="rId21"/>
    <p:sldId id="1210" r:id="rId22"/>
    <p:sldId id="1208" r:id="rId23"/>
    <p:sldId id="1211" r:id="rId24"/>
    <p:sldId id="1212" r:id="rId25"/>
    <p:sldId id="1185" r:id="rId26"/>
    <p:sldId id="1186" r:id="rId27"/>
    <p:sldId id="1177" r:id="rId28"/>
    <p:sldId id="1179" r:id="rId29"/>
    <p:sldId id="1180" r:id="rId30"/>
    <p:sldId id="1181" r:id="rId31"/>
    <p:sldId id="1182" r:id="rId32"/>
    <p:sldId id="1214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6.4" id="{B6D0170F-E889-46FA-8AD2-20FC7CB81B65}">
          <p14:sldIdLst>
            <p14:sldId id="1176"/>
            <p14:sldId id="1184"/>
            <p14:sldId id="257"/>
            <p14:sldId id="1191"/>
            <p14:sldId id="1192"/>
            <p14:sldId id="1194"/>
            <p14:sldId id="1213"/>
            <p14:sldId id="1195"/>
            <p14:sldId id="1196"/>
            <p14:sldId id="724"/>
            <p14:sldId id="1204"/>
            <p14:sldId id="1203"/>
            <p14:sldId id="1202"/>
            <p14:sldId id="1197"/>
            <p14:sldId id="1205"/>
            <p14:sldId id="1198"/>
            <p14:sldId id="1206"/>
            <p14:sldId id="1201"/>
            <p14:sldId id="1209"/>
            <p14:sldId id="1207"/>
            <p14:sldId id="1210"/>
            <p14:sldId id="1208"/>
            <p14:sldId id="1211"/>
            <p14:sldId id="1212"/>
            <p14:sldId id="1185"/>
            <p14:sldId id="1186"/>
            <p14:sldId id="1177"/>
            <p14:sldId id="1179"/>
            <p14:sldId id="1180"/>
            <p14:sldId id="1181"/>
            <p14:sldId id="1182"/>
            <p14:sldId id="121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BCF4"/>
    <a:srgbClr val="F559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A93B7F-9541-488D-9DDC-84A11A802FC3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58A5B-E36B-4F78-BAEE-BF9888680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804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O’clock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58A5B-E36B-4F78-BAEE-BF9888680CC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735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58A5B-E36B-4F78-BAEE-BF9888680CC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671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58A5B-E36B-4F78-BAEE-BF9888680CC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656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58A5B-E36B-4F78-BAEE-BF9888680CCC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633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58A5B-E36B-4F78-BAEE-BF9888680CC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191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58A5B-E36B-4F78-BAEE-BF9888680CC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802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58A5B-E36B-4F78-BAEE-BF9888680CC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505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58A5B-E36B-4F78-BAEE-BF9888680CC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418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58A5B-E36B-4F78-BAEE-BF9888680CC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447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58A5B-E36B-4F78-BAEE-BF9888680CC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295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58A5B-E36B-4F78-BAEE-BF9888680CC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93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58A5B-E36B-4F78-BAEE-BF9888680CC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506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F5DF89-DF3A-43B2-BBE4-818D313AE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C3DC08-4B99-4329-875A-8F27994715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5DF1CE-BB79-47AB-8AAC-CAC81FC4F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A308A-AC49-4659-96CB-FEC1BCC8D8F9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E1BFCB-B7FE-465D-8BA2-9AB1397D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FB124C-B8FD-433D-8EA5-D151BEB78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47537-6EEA-4A9C-BF79-8EE076EB9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419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664553-32C6-419D-954E-4FC6975CC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BDC251-1E52-4998-942B-3F1C736A6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2D114-A934-4C05-960A-644EF2107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A308A-AC49-4659-96CB-FEC1BCC8D8F9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766F4B-0EF3-407C-AF96-67655F9E0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5D547F-FBE4-462F-9159-7E0746FE3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47537-6EEA-4A9C-BF79-8EE076EB9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767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1A68B49-CDFE-4E91-8566-E7E8D2C5B0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78166F9-EE22-4678-A870-22D8D55BC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144034-80A2-47C6-9614-0B5CEAA72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A308A-AC49-4659-96CB-FEC1BCC8D8F9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BF79C3-22E0-4A5F-914C-6CAE930A6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2D88DD-E2FB-4858-9681-74E621EAC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47537-6EEA-4A9C-BF79-8EE076EB9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522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CEDA-5374-4659-8E22-F220A9348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36B884-0243-46CC-AB18-DE74530BB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D1F631-5910-477B-85B5-2C9B13983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A308A-AC49-4659-96CB-FEC1BCC8D8F9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F40B4A-5838-4A17-B261-61228F433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BB1E57-8000-42A3-9522-F43D34E38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47537-6EEA-4A9C-BF79-8EE076EB9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23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2E7317-7E32-42AC-8481-E90AD564E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515358-D7E6-43D8-9439-1522358C2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946E17-67B8-4FE6-8817-BF0C7AF64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A308A-AC49-4659-96CB-FEC1BCC8D8F9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C2212E-5CD2-483E-A8C3-90F9E8BBA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2960FF-21EE-4439-824C-BA1C48AC5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47537-6EEA-4A9C-BF79-8EE076EB9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150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E17EB2-D594-4613-9D64-036F9885D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BBA94B-F661-4655-9872-091932310F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F5FB6E7-E39A-40DC-8A45-51DF5A5D0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7EA9F7-22FD-4962-957C-B5A42DF84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A308A-AC49-4659-96CB-FEC1BCC8D8F9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F849A-DB8F-4AB0-B2F9-C459B18C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EBBD30-2C0B-4D05-8E08-8977AD144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47537-6EEA-4A9C-BF79-8EE076EB9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523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3B0C8-A354-453A-873C-593F3560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864248-02BC-4204-A58F-06D6A2D60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525963-36D2-4426-A9BD-2ADBE62D2B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3237A4B-6A74-4A56-9004-E25F56F8A0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FE64773-6CF3-4D45-A3B9-D09F6D6820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D5DB1BF-DD1A-4C9C-8D0C-2EFDE3C60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A308A-AC49-4659-96CB-FEC1BCC8D8F9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6FBF286-C533-4279-812E-53943C191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826BCD5-DAB7-4B9F-888F-4142BA328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47537-6EEA-4A9C-BF79-8EE076EB9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533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92E627-AF38-4116-9A8B-6EC395439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224A072-8601-4F0B-912B-84761DAF0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A308A-AC49-4659-96CB-FEC1BCC8D8F9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3434DC-4CC9-472D-AC8D-F01797B99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C56D23D-B80E-4D13-A519-C4A3757FE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47537-6EEA-4A9C-BF79-8EE076EB9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29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BC72B67-CB25-49E2-A33E-44D5C17AD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A308A-AC49-4659-96CB-FEC1BCC8D8F9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4C7158D-A67A-45BC-BA9F-9A64DF2B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6FD3EE-D4C2-4A42-BD21-714370E92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47537-6EEA-4A9C-BF79-8EE076EB9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336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2A0108-37EF-46C7-9C10-63337CEED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21B8CF-1784-499E-B56F-C5EC1098C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C3B551A-26C1-43F1-B102-3D8549D8D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EE9F66-A5DE-4A5A-A398-39371BB0A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A308A-AC49-4659-96CB-FEC1BCC8D8F9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A1F2B2-E174-440C-83F7-06908B929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B82770-FF2F-40E8-8F78-8FD5ADD90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47537-6EEA-4A9C-BF79-8EE076EB9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579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9ED7EE-3DA6-4531-9B18-E73292576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D48306-83DC-4763-980D-20B2CFF8E5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A1E40C6-E64C-466D-8C47-C02AF239A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392E6B-A198-4E98-A9F2-3DB36C894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A308A-AC49-4659-96CB-FEC1BCC8D8F9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265238-1B61-46F7-BF9E-A555748DC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0B8050-7573-4E33-999E-3B89C16A3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47537-6EEA-4A9C-BF79-8EE076EB9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882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02FE05-C2EB-49DB-AF1E-6EF4C09AC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FEBD1D-9A61-4F9E-874D-C649495C1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365AD3-2251-4A14-A14F-4F0CB4CE37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A308A-AC49-4659-96CB-FEC1BCC8D8F9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276B4D-C6F1-4966-8987-D6973B89D8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C10644-E781-404B-A925-382F08F56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47537-6EEA-4A9C-BF79-8EE076EB9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446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iveworksheets.com/ou1819128dl" TargetMode="External"/><Relationship Id="rId5" Type="http://schemas.openxmlformats.org/officeDocument/2006/relationships/image" Target="../media/image15.png"/><Relationship Id="rId4" Type="http://schemas.openxmlformats.org/officeDocument/2006/relationships/hyperlink" Target="https://www.liveworksheets.com/worksheets/en/English_as_a_Second_Language_(ESL)/Telling_the_time/What-s_the_time$_quarter_past_ku1428783jz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k.com/englishtutorforteen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hyperlink" Target="https://wordwall.net/resource/2887347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k.com/englishtutorforteen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dwall.net/resource/24184013" TargetMode="External"/><Relationship Id="rId5" Type="http://schemas.openxmlformats.org/officeDocument/2006/relationships/image" Target="../media/image18.png"/><Relationship Id="rId4" Type="http://schemas.openxmlformats.org/officeDocument/2006/relationships/hyperlink" Target="https://wordwall.net/resource/7022907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k.com/englishtutorforteens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veworksheets.com/ky2166558tl" TargetMode="External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iveworksheets.com/worksheets/en/English_language/Listening/Quarter_to_time_&#8216;&#183;_quarter_past_time_fu2055791by" TargetMode="External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hyperlink" Target="https://wordwall.net/resource/24184132" TargetMode="External"/><Relationship Id="rId4" Type="http://schemas.openxmlformats.org/officeDocument/2006/relationships/hyperlink" Target="https://www.liveworksheets.com/worksheets/en/English_as_a_Second_Language_(ESL)/Telling_the_time/GET_SMART_3_module_7_ba2204286gq" TargetMode="External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k.com/englishtutorforteens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resource/546981" TargetMode="External"/><Relationship Id="rId13" Type="http://schemas.openxmlformats.org/officeDocument/2006/relationships/image" Target="../media/image28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25.png"/><Relationship Id="rId12" Type="http://schemas.openxmlformats.org/officeDocument/2006/relationships/hyperlink" Target="https://angles365.com/game/8xh91d9e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ctgames.com/mobilePage/hickoryDickory/" TargetMode="External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hyperlink" Target="https://wordwall.net/resource/21917430" TargetMode="External"/><Relationship Id="rId4" Type="http://schemas.openxmlformats.org/officeDocument/2006/relationships/hyperlink" Target="https://www.liveworksheets.com/mj348794gm" TargetMode="External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k.com/englishtutorforteen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hyperlink" Target="https://vk.com/englishtutorforteens" TargetMode="Externa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dwall.net/resource/569143" TargetMode="External"/><Relationship Id="rId5" Type="http://schemas.openxmlformats.org/officeDocument/2006/relationships/image" Target="../media/image29.png"/><Relationship Id="rId4" Type="http://schemas.openxmlformats.org/officeDocument/2006/relationships/hyperlink" Target="https://www.liveworksheets.com/worksheets/en/English_as_a_Second_Language_(ESL)/Telling_the_time/Telling_Clock_Time_with_-past-_-half_past-_and_-a_quarter_past-_ug110507gm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k.com/englishtutorforteens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jpeg"/><Relationship Id="rId7" Type="http://schemas.openxmlformats.org/officeDocument/2006/relationships/hyperlink" Target="https://wordwall.net/resource/24185615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hyperlink" Target="https://wordwall.net/resource/24185234" TargetMode="External"/><Relationship Id="rId10" Type="http://schemas.openxmlformats.org/officeDocument/2006/relationships/image" Target="../media/image33.png"/><Relationship Id="rId4" Type="http://schemas.openxmlformats.org/officeDocument/2006/relationships/hyperlink" Target="https://vk.com/englishtutorforteens" TargetMode="External"/><Relationship Id="rId9" Type="http://schemas.openxmlformats.org/officeDocument/2006/relationships/hyperlink" Target="https://wordwall.net/resource/24185669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k.com/englishtutorforteens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hyperlink" Target="https://wordwall.net/resource/15830888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eflnet.com/vocab/dictionary/time_quiz4.php" TargetMode="External"/><Relationship Id="rId13" Type="http://schemas.openxmlformats.org/officeDocument/2006/relationships/image" Target="../media/image39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36.png"/><Relationship Id="rId12" Type="http://schemas.openxmlformats.org/officeDocument/2006/relationships/hyperlink" Target="https://wordwall.net/resource/4777111" TargetMode="External"/><Relationship Id="rId17" Type="http://schemas.openxmlformats.org/officeDocument/2006/relationships/image" Target="../media/image41.png"/><Relationship Id="rId2" Type="http://schemas.openxmlformats.org/officeDocument/2006/relationships/image" Target="../media/image1.jpeg"/><Relationship Id="rId16" Type="http://schemas.openxmlformats.org/officeDocument/2006/relationships/hyperlink" Target="https://wordwall.net/resource/2223556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amestolearnenglish.com/telling-the-time/" TargetMode="External"/><Relationship Id="rId11" Type="http://schemas.openxmlformats.org/officeDocument/2006/relationships/image" Target="../media/image38.png"/><Relationship Id="rId5" Type="http://schemas.openxmlformats.org/officeDocument/2006/relationships/image" Target="../media/image35.jpg"/><Relationship Id="rId15" Type="http://schemas.openxmlformats.org/officeDocument/2006/relationships/image" Target="../media/image40.png"/><Relationship Id="rId10" Type="http://schemas.openxmlformats.org/officeDocument/2006/relationships/hyperlink" Target="https://www.eslgamesplus.com/telling-time-daily-routines-esl-interactive-vocabulary-board-game/" TargetMode="External"/><Relationship Id="rId4" Type="http://schemas.openxmlformats.org/officeDocument/2006/relationships/hyperlink" Target="https://www.education.com/game/time-in-the-sky/" TargetMode="External"/><Relationship Id="rId9" Type="http://schemas.openxmlformats.org/officeDocument/2006/relationships/image" Target="../media/image37.png"/><Relationship Id="rId14" Type="http://schemas.openxmlformats.org/officeDocument/2006/relationships/hyperlink" Target="https://wordwall.net/resource/24184449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2.png"/><Relationship Id="rId5" Type="http://schemas.openxmlformats.org/officeDocument/2006/relationships/hyperlink" Target="https://vk.com/englishtutorforteens" TargetMode="External"/><Relationship Id="rId4" Type="http://schemas.openxmlformats.org/officeDocument/2006/relationships/image" Target="../media/image1.jpeg"/><Relationship Id="rId9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48.png"/><Relationship Id="rId12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2.png"/><Relationship Id="rId9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k.com/englishtutorforteens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student.vznaniya.ru/home/lesson/271617/Flashcard?slug=jUWHuTQG&amp;onlypreview=true" TargetMode="External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quizlet.com/_a2ohl0?x=1jqt&amp;i=1bxx6d" TargetMode="External"/><Relationship Id="rId5" Type="http://schemas.openxmlformats.org/officeDocument/2006/relationships/image" Target="../media/image58.png"/><Relationship Id="rId4" Type="http://schemas.openxmlformats.org/officeDocument/2006/relationships/image" Target="../media/image42.png"/><Relationship Id="rId9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1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iveworksheets.com/worksheets/en/Math/Telling_the_time/Time_to_the_Hour_DJ_bs1648143ck" TargetMode="External"/><Relationship Id="rId5" Type="http://schemas.openxmlformats.org/officeDocument/2006/relationships/image" Target="../media/image7.png"/><Relationship Id="rId4" Type="http://schemas.openxmlformats.org/officeDocument/2006/relationships/hyperlink" Target="https://angles365.com/game/p87szt9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k.com/englishtutorforteen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hyperlink" Target="https://wordwall.net/resource/288252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k.com/englishtutorforteens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veworksheets.com/ya264079ku" TargetMode="External"/><Relationship Id="rId13" Type="http://schemas.openxmlformats.org/officeDocument/2006/relationships/image" Target="../media/image14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1.png"/><Relationship Id="rId12" Type="http://schemas.openxmlformats.org/officeDocument/2006/relationships/hyperlink" Target="https://www.liveworksheets.com/worksheets/en/English_as_a_Second_Language_(ESL)/Telling_the_time/What-s_the_time$_ed51998qh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iveworksheets.com/worksheets/en/English_as_a_Second_Language_(ESL)/Telling_the_time/Telling_the_Time_jy178031gp" TargetMode="External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hyperlink" Target="https://www.liveworksheets.com/worksheets/en/English_as_a_Second_Language_(ESL)/Telling_the_time/Time_bf452761la" TargetMode="External"/><Relationship Id="rId4" Type="http://schemas.openxmlformats.org/officeDocument/2006/relationships/hyperlink" Target="https://www.liveworksheets.com/worksheets/en/English_as_a_Second_Language_(ESL)/Telling_the_time/What_time_is_it$_ej1837687ee" TargetMode="Externa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k.com/englishtutorforteen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8255187-B3F6-4E98-AAD8-55BBAD61B633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B17CB2B5-4184-4491-9437-599E54B194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>
              <a:hlinkClick r:id="rId3"/>
              <a:extLst>
                <a:ext uri="{FF2B5EF4-FFF2-40B4-BE49-F238E27FC236}">
                  <a16:creationId xmlns:a16="http://schemas.microsoft.com/office/drawing/2014/main" id="{585CFFF5-F0FF-4380-A77B-C54E19EFE478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D5FFC0-B592-4B5A-9616-2C5751FCC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6875" y="1750947"/>
            <a:ext cx="1238250" cy="8382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A8CA05-394C-4D41-8C7F-CF7053D97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2765359"/>
            <a:ext cx="6096000" cy="638175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62DA19-A6E6-4861-A6DE-CD82FBD879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7300" y="3579746"/>
            <a:ext cx="2057400" cy="295275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BFC11B-117C-4177-998D-7FB4A1B203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1612" y="3987563"/>
            <a:ext cx="1628775" cy="24765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0640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1A46170-28A8-4E03-8996-821BF7F86945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1E6C8353-95D5-4CA1-917A-1A32A21F48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>
              <a:hlinkClick r:id="rId3"/>
              <a:extLst>
                <a:ext uri="{FF2B5EF4-FFF2-40B4-BE49-F238E27FC236}">
                  <a16:creationId xmlns:a16="http://schemas.microsoft.com/office/drawing/2014/main" id="{3D2B7ECA-BBC2-4CCE-88A9-22CB62ACA55E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7" name="Рисунок 6">
            <a:hlinkClick r:id="rId4"/>
            <a:extLst>
              <a:ext uri="{FF2B5EF4-FFF2-40B4-BE49-F238E27FC236}">
                <a16:creationId xmlns:a16="http://schemas.microsoft.com/office/drawing/2014/main" id="{BC4F02F4-5297-4A9D-9202-B0586B43D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056" y="666341"/>
            <a:ext cx="6816009" cy="2461553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hlinkClick r:id="rId6"/>
            <a:extLst>
              <a:ext uri="{FF2B5EF4-FFF2-40B4-BE49-F238E27FC236}">
                <a16:creationId xmlns:a16="http://schemas.microsoft.com/office/drawing/2014/main" id="{E7CBEE0C-36D3-45C1-ACDE-694759C7F0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3347" y="3360762"/>
            <a:ext cx="6063427" cy="2925658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3066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A89783B7-2B8E-4C96-8315-C6EA42002203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105" name="Picture 2">
              <a:extLst>
                <a:ext uri="{FF2B5EF4-FFF2-40B4-BE49-F238E27FC236}">
                  <a16:creationId xmlns:a16="http://schemas.microsoft.com/office/drawing/2014/main" id="{4E35BD83-6A15-400D-9544-7743A86A90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8" name="Прямоугольник 147">
              <a:hlinkClick r:id="rId4"/>
              <a:extLst>
                <a:ext uri="{FF2B5EF4-FFF2-40B4-BE49-F238E27FC236}">
                  <a16:creationId xmlns:a16="http://schemas.microsoft.com/office/drawing/2014/main" id="{969C4AF1-B4C4-426A-9860-5C564A3014E1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58" name="Clock Face"/>
          <p:cNvSpPr/>
          <p:nvPr/>
        </p:nvSpPr>
        <p:spPr>
          <a:xfrm>
            <a:off x="1711837" y="909000"/>
            <a:ext cx="5040000" cy="5040000"/>
          </a:xfrm>
          <a:custGeom>
            <a:avLst/>
            <a:gdLst>
              <a:gd name="connsiteX0" fmla="*/ 2520000 w 5040000"/>
              <a:gd name="connsiteY0" fmla="*/ 0 h 5040000"/>
              <a:gd name="connsiteX1" fmla="*/ 5040000 w 5040000"/>
              <a:gd name="connsiteY1" fmla="*/ 2520000 h 5040000"/>
              <a:gd name="connsiteX2" fmla="*/ 2520000 w 5040000"/>
              <a:gd name="connsiteY2" fmla="*/ 5040000 h 5040000"/>
              <a:gd name="connsiteX3" fmla="*/ 0 w 5040000"/>
              <a:gd name="connsiteY3" fmla="*/ 2520000 h 5040000"/>
              <a:gd name="connsiteX4" fmla="*/ 2520000 w 5040000"/>
              <a:gd name="connsiteY4" fmla="*/ 0 h 50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0000" h="5040000">
                <a:moveTo>
                  <a:pt x="2520000" y="0"/>
                </a:moveTo>
                <a:cubicBezTo>
                  <a:pt x="3911758" y="0"/>
                  <a:pt x="5040000" y="1128242"/>
                  <a:pt x="5040000" y="2520000"/>
                </a:cubicBezTo>
                <a:cubicBezTo>
                  <a:pt x="5040000" y="3911758"/>
                  <a:pt x="3911758" y="5040000"/>
                  <a:pt x="2520000" y="5040000"/>
                </a:cubicBezTo>
                <a:cubicBezTo>
                  <a:pt x="1128242" y="5040000"/>
                  <a:pt x="0" y="3911758"/>
                  <a:pt x="0" y="2520000"/>
                </a:cubicBezTo>
                <a:cubicBezTo>
                  <a:pt x="0" y="1128242"/>
                  <a:pt x="1128242" y="0"/>
                  <a:pt x="2520000" y="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Center Point"/>
          <p:cNvSpPr/>
          <p:nvPr/>
        </p:nvSpPr>
        <p:spPr>
          <a:xfrm>
            <a:off x="4138720" y="3339000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1st Quarter"/>
          <p:cNvSpPr/>
          <p:nvPr/>
        </p:nvSpPr>
        <p:spPr>
          <a:xfrm>
            <a:off x="422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2" name="2nd Quarter"/>
          <p:cNvSpPr/>
          <p:nvPr/>
        </p:nvSpPr>
        <p:spPr>
          <a:xfrm rot="5400000">
            <a:off x="422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4" name="3rd Quarter"/>
          <p:cNvSpPr/>
          <p:nvPr/>
        </p:nvSpPr>
        <p:spPr>
          <a:xfrm rot="16200000" flipH="1">
            <a:off x="116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3" name="4th Quarter"/>
          <p:cNvSpPr/>
          <p:nvPr/>
        </p:nvSpPr>
        <p:spPr>
          <a:xfrm flipH="1">
            <a:off x="116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9" name="CF_1"/>
          <p:cNvSpPr/>
          <p:nvPr/>
        </p:nvSpPr>
        <p:spPr>
          <a:xfrm>
            <a:off x="5135419" y="129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0" name="CF_2"/>
          <p:cNvSpPr/>
          <p:nvPr/>
        </p:nvSpPr>
        <p:spPr>
          <a:xfrm>
            <a:off x="5919062" y="210955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7" name="CF_3"/>
          <p:cNvSpPr/>
          <p:nvPr/>
        </p:nvSpPr>
        <p:spPr>
          <a:xfrm>
            <a:off x="6318530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3" name="CF_4"/>
          <p:cNvSpPr/>
          <p:nvPr/>
        </p:nvSpPr>
        <p:spPr>
          <a:xfrm>
            <a:off x="5919062" y="41616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4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4" name="CF_5"/>
          <p:cNvSpPr/>
          <p:nvPr/>
        </p:nvSpPr>
        <p:spPr>
          <a:xfrm>
            <a:off x="5135419" y="498138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6" name="CF_6"/>
          <p:cNvSpPr/>
          <p:nvPr/>
        </p:nvSpPr>
        <p:spPr>
          <a:xfrm>
            <a:off x="4028984" y="534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6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0" name="CF_7"/>
          <p:cNvSpPr/>
          <p:nvPr/>
        </p:nvSpPr>
        <p:spPr>
          <a:xfrm flipH="1">
            <a:off x="2922551" y="4977403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7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9" name="CF_8"/>
          <p:cNvSpPr/>
          <p:nvPr/>
        </p:nvSpPr>
        <p:spPr>
          <a:xfrm flipH="1">
            <a:off x="2138910" y="4157545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8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8" name="CF_9"/>
          <p:cNvSpPr/>
          <p:nvPr/>
        </p:nvSpPr>
        <p:spPr>
          <a:xfrm>
            <a:off x="1739442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9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8" name="CF_10"/>
          <p:cNvSpPr/>
          <p:nvPr/>
        </p:nvSpPr>
        <p:spPr>
          <a:xfrm flipH="1">
            <a:off x="2031509" y="2109556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7" name="CF_11"/>
          <p:cNvSpPr/>
          <p:nvPr/>
        </p:nvSpPr>
        <p:spPr>
          <a:xfrm flipH="1">
            <a:off x="2659001" y="1291838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5" name="CF_12"/>
          <p:cNvSpPr/>
          <p:nvPr/>
        </p:nvSpPr>
        <p:spPr>
          <a:xfrm>
            <a:off x="3921583" y="890522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2" name="EX_5_P"/>
          <p:cNvSpPr/>
          <p:nvPr/>
        </p:nvSpPr>
        <p:spPr>
          <a:xfrm>
            <a:off x="5493535" y="768618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3" name="EX_10_P"/>
          <p:cNvSpPr/>
          <p:nvPr/>
        </p:nvSpPr>
        <p:spPr>
          <a:xfrm>
            <a:off x="6344179" y="1759963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4" name="EX_1/4_P"/>
          <p:cNvSpPr/>
          <p:nvPr/>
        </p:nvSpPr>
        <p:spPr>
          <a:xfrm>
            <a:off x="6636877" y="3134146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7" name="EX_20_P"/>
          <p:cNvSpPr/>
          <p:nvPr/>
        </p:nvSpPr>
        <p:spPr>
          <a:xfrm>
            <a:off x="6344178" y="4590359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8" name="EX_25_P"/>
          <p:cNvSpPr/>
          <p:nvPr/>
        </p:nvSpPr>
        <p:spPr>
          <a:xfrm>
            <a:off x="5477232" y="5487428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6" name="EX_1/2"/>
          <p:cNvSpPr/>
          <p:nvPr/>
        </p:nvSpPr>
        <p:spPr>
          <a:xfrm>
            <a:off x="3867080" y="5926613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1/2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4" name="EX_25_T"/>
          <p:cNvSpPr/>
          <p:nvPr/>
        </p:nvSpPr>
        <p:spPr>
          <a:xfrm flipH="1">
            <a:off x="2530546" y="5566162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3" name="EX_20_T"/>
          <p:cNvSpPr/>
          <p:nvPr/>
        </p:nvSpPr>
        <p:spPr>
          <a:xfrm flipH="1">
            <a:off x="1550285" y="4572350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5" name="EX_1/4_T"/>
          <p:cNvSpPr/>
          <p:nvPr/>
        </p:nvSpPr>
        <p:spPr>
          <a:xfrm>
            <a:off x="1070670" y="3134907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2" name="EX_10_T"/>
          <p:cNvSpPr/>
          <p:nvPr/>
        </p:nvSpPr>
        <p:spPr>
          <a:xfrm flipH="1">
            <a:off x="1461446" y="1871691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1" name="EX_5_T"/>
          <p:cNvSpPr/>
          <p:nvPr/>
        </p:nvSpPr>
        <p:spPr>
          <a:xfrm flipH="1">
            <a:off x="2434212" y="864960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1" name="EX_0"/>
          <p:cNvSpPr/>
          <p:nvPr/>
        </p:nvSpPr>
        <p:spPr>
          <a:xfrm>
            <a:off x="4041808" y="363393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0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0" name="M_Arrow 1"/>
          <p:cNvSpPr/>
          <p:nvPr/>
        </p:nvSpPr>
        <p:spPr>
          <a:xfrm rot="1920000">
            <a:off x="4643612" y="174852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M_Arrow 2"/>
          <p:cNvSpPr/>
          <p:nvPr/>
        </p:nvSpPr>
        <p:spPr>
          <a:xfrm rot="3900000">
            <a:off x="4998520" y="21657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M_Arrow 3"/>
          <p:cNvSpPr/>
          <p:nvPr/>
        </p:nvSpPr>
        <p:spPr>
          <a:xfrm rot="5400000">
            <a:off x="5090421" y="261899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M_Arrow 4"/>
          <p:cNvSpPr/>
          <p:nvPr/>
        </p:nvSpPr>
        <p:spPr>
          <a:xfrm rot="7140000">
            <a:off x="4971112" y="312083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M_Arrow 5"/>
          <p:cNvSpPr/>
          <p:nvPr/>
        </p:nvSpPr>
        <p:spPr>
          <a:xfrm rot="9000000">
            <a:off x="4588799" y="3514743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M_Arrow 6"/>
          <p:cNvSpPr/>
          <p:nvPr/>
        </p:nvSpPr>
        <p:spPr>
          <a:xfrm flipV="1">
            <a:off x="4092161" y="3652670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9" name="M_Arrow 7"/>
          <p:cNvSpPr/>
          <p:nvPr/>
        </p:nvSpPr>
        <p:spPr>
          <a:xfrm rot="12600000" flipH="1">
            <a:off x="3591828" y="350601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M_Arrow 8"/>
          <p:cNvSpPr/>
          <p:nvPr/>
        </p:nvSpPr>
        <p:spPr>
          <a:xfrm rot="14460000" flipH="1">
            <a:off x="3209515" y="311210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M_Arrow 9"/>
          <p:cNvSpPr/>
          <p:nvPr/>
        </p:nvSpPr>
        <p:spPr>
          <a:xfrm rot="16200000" flipH="1">
            <a:off x="3090220" y="261287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M_Arrow 10"/>
          <p:cNvSpPr/>
          <p:nvPr/>
        </p:nvSpPr>
        <p:spPr>
          <a:xfrm rot="17820000" flipH="1">
            <a:off x="3197079" y="212485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M_Arrow 11"/>
          <p:cNvSpPr/>
          <p:nvPr/>
        </p:nvSpPr>
        <p:spPr>
          <a:xfrm rot="19500000" flipH="1">
            <a:off x="3518537" y="17600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M_Arrow 12"/>
          <p:cNvSpPr/>
          <p:nvPr/>
        </p:nvSpPr>
        <p:spPr>
          <a:xfrm>
            <a:off x="4092161" y="159714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H_Arrow 1"/>
          <p:cNvSpPr/>
          <p:nvPr/>
        </p:nvSpPr>
        <p:spPr>
          <a:xfrm rot="1920000">
            <a:off x="4545146" y="208437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H_Arrow 2"/>
          <p:cNvSpPr/>
          <p:nvPr/>
        </p:nvSpPr>
        <p:spPr>
          <a:xfrm rot="3900000">
            <a:off x="4829455" y="242464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H_Arrow 3"/>
          <p:cNvSpPr/>
          <p:nvPr/>
        </p:nvSpPr>
        <p:spPr>
          <a:xfrm rot="5400000">
            <a:off x="4910024" y="27973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H_Arrow 4"/>
          <p:cNvSpPr/>
          <p:nvPr/>
        </p:nvSpPr>
        <p:spPr>
          <a:xfrm rot="7140000">
            <a:off x="4811526" y="321175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H_Arrow 5"/>
          <p:cNvSpPr/>
          <p:nvPr/>
        </p:nvSpPr>
        <p:spPr>
          <a:xfrm rot="9000000">
            <a:off x="4497535" y="353712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H_Arrow 6"/>
          <p:cNvSpPr/>
          <p:nvPr/>
        </p:nvSpPr>
        <p:spPr>
          <a:xfrm flipV="1">
            <a:off x="4091867" y="3647135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H_Arrow 7"/>
          <p:cNvSpPr/>
          <p:nvPr/>
        </p:nvSpPr>
        <p:spPr>
          <a:xfrm rot="12600000" flipH="1">
            <a:off x="3683802" y="352754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H_Arrow 8"/>
          <p:cNvSpPr/>
          <p:nvPr/>
        </p:nvSpPr>
        <p:spPr>
          <a:xfrm rot="14460000" flipH="1">
            <a:off x="3368984" y="3202691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H_Arrow 9"/>
          <p:cNvSpPr/>
          <p:nvPr/>
        </p:nvSpPr>
        <p:spPr>
          <a:xfrm rot="16200000" flipH="1">
            <a:off x="3271218" y="279319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H_Arrow 10"/>
          <p:cNvSpPr/>
          <p:nvPr/>
        </p:nvSpPr>
        <p:spPr>
          <a:xfrm rot="17820000" flipH="1">
            <a:off x="3369736" y="2392257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H_Arrow 11"/>
          <p:cNvSpPr/>
          <p:nvPr/>
        </p:nvSpPr>
        <p:spPr>
          <a:xfrm rot="19500000" flipH="1">
            <a:off x="3625848" y="20934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H_Arrow 12"/>
          <p:cNvSpPr/>
          <p:nvPr/>
        </p:nvSpPr>
        <p:spPr>
          <a:xfrm>
            <a:off x="4092304" y="1956986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Hours"/>
          <p:cNvSpPr/>
          <p:nvPr/>
        </p:nvSpPr>
        <p:spPr>
          <a:xfrm>
            <a:off x="8385477" y="156287"/>
            <a:ext cx="360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HOURS</a:t>
            </a:r>
          </a:p>
        </p:txBody>
      </p:sp>
      <p:sp>
        <p:nvSpPr>
          <p:cNvPr id="123" name="Hour 1"/>
          <p:cNvSpPr/>
          <p:nvPr/>
        </p:nvSpPr>
        <p:spPr>
          <a:xfrm>
            <a:off x="838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5" name="Hour 2"/>
          <p:cNvSpPr/>
          <p:nvPr/>
        </p:nvSpPr>
        <p:spPr>
          <a:xfrm>
            <a:off x="964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4" name="Hour 3"/>
          <p:cNvSpPr/>
          <p:nvPr/>
        </p:nvSpPr>
        <p:spPr>
          <a:xfrm>
            <a:off x="1090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26" name="Hour 4"/>
          <p:cNvSpPr/>
          <p:nvPr/>
        </p:nvSpPr>
        <p:spPr>
          <a:xfrm>
            <a:off x="838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28" name="Hour 5"/>
          <p:cNvSpPr/>
          <p:nvPr/>
        </p:nvSpPr>
        <p:spPr>
          <a:xfrm>
            <a:off x="964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27" name="Hour 6"/>
          <p:cNvSpPr/>
          <p:nvPr/>
        </p:nvSpPr>
        <p:spPr>
          <a:xfrm>
            <a:off x="1090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29" name="Hour 7"/>
          <p:cNvSpPr/>
          <p:nvPr/>
        </p:nvSpPr>
        <p:spPr>
          <a:xfrm>
            <a:off x="838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31" name="Hour 8"/>
          <p:cNvSpPr/>
          <p:nvPr/>
        </p:nvSpPr>
        <p:spPr>
          <a:xfrm>
            <a:off x="964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30" name="Hour 9"/>
          <p:cNvSpPr/>
          <p:nvPr/>
        </p:nvSpPr>
        <p:spPr>
          <a:xfrm>
            <a:off x="1090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32" name="Hour 10"/>
          <p:cNvSpPr/>
          <p:nvPr/>
        </p:nvSpPr>
        <p:spPr>
          <a:xfrm>
            <a:off x="838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34" name="Hour 11"/>
          <p:cNvSpPr/>
          <p:nvPr/>
        </p:nvSpPr>
        <p:spPr>
          <a:xfrm>
            <a:off x="964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33" name="Hour 12"/>
          <p:cNvSpPr/>
          <p:nvPr/>
        </p:nvSpPr>
        <p:spPr>
          <a:xfrm>
            <a:off x="1090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135" name="Minutes"/>
          <p:cNvSpPr/>
          <p:nvPr/>
        </p:nvSpPr>
        <p:spPr>
          <a:xfrm>
            <a:off x="8385477" y="3469444"/>
            <a:ext cx="360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MINUTES</a:t>
            </a:r>
            <a:endParaRPr lang="en-GB" sz="1200" dirty="0"/>
          </a:p>
        </p:txBody>
      </p:sp>
      <p:sp>
        <p:nvSpPr>
          <p:cNvPr id="136" name="Minute 1"/>
          <p:cNvSpPr/>
          <p:nvPr/>
        </p:nvSpPr>
        <p:spPr>
          <a:xfrm>
            <a:off x="838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latin typeface="Arial Black" panose="020B0A04020102020204" pitchFamily="34" charset="0"/>
              </a:rPr>
              <a:t>1</a:t>
            </a:r>
            <a:endParaRPr lang="en-GB" sz="2800" b="1" dirty="0">
              <a:latin typeface="Arial Black" panose="020B0A04020102020204" pitchFamily="34" charset="0"/>
            </a:endParaRPr>
          </a:p>
        </p:txBody>
      </p:sp>
      <p:sp>
        <p:nvSpPr>
          <p:cNvPr id="138" name="Minute 2"/>
          <p:cNvSpPr/>
          <p:nvPr/>
        </p:nvSpPr>
        <p:spPr>
          <a:xfrm>
            <a:off x="964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7" name="Minute 3"/>
          <p:cNvSpPr/>
          <p:nvPr/>
        </p:nvSpPr>
        <p:spPr>
          <a:xfrm>
            <a:off x="1090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39" name="Minute 4"/>
          <p:cNvSpPr/>
          <p:nvPr/>
        </p:nvSpPr>
        <p:spPr>
          <a:xfrm>
            <a:off x="838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41" name="Minute 5"/>
          <p:cNvSpPr/>
          <p:nvPr/>
        </p:nvSpPr>
        <p:spPr>
          <a:xfrm>
            <a:off x="964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0" name="Minute 6"/>
          <p:cNvSpPr/>
          <p:nvPr/>
        </p:nvSpPr>
        <p:spPr>
          <a:xfrm>
            <a:off x="1090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42" name="Minute 7"/>
          <p:cNvSpPr/>
          <p:nvPr/>
        </p:nvSpPr>
        <p:spPr>
          <a:xfrm>
            <a:off x="838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44" name="Minute 8"/>
          <p:cNvSpPr/>
          <p:nvPr/>
        </p:nvSpPr>
        <p:spPr>
          <a:xfrm>
            <a:off x="964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43" name="Minute 9"/>
          <p:cNvSpPr/>
          <p:nvPr/>
        </p:nvSpPr>
        <p:spPr>
          <a:xfrm>
            <a:off x="10905477" y="540900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45" name="Minute 10"/>
          <p:cNvSpPr/>
          <p:nvPr/>
        </p:nvSpPr>
        <p:spPr>
          <a:xfrm>
            <a:off x="838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47" name="Minute 11"/>
          <p:cNvSpPr/>
          <p:nvPr/>
        </p:nvSpPr>
        <p:spPr>
          <a:xfrm>
            <a:off x="964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46" name="Minute 12"/>
          <p:cNvSpPr/>
          <p:nvPr/>
        </p:nvSpPr>
        <p:spPr>
          <a:xfrm>
            <a:off x="10905477" y="6064380"/>
            <a:ext cx="1080000" cy="5400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AE3DC88C-123C-4CAC-B929-AC0D466AA296}"/>
              </a:ext>
            </a:extLst>
          </p:cNvPr>
          <p:cNvSpPr/>
          <p:nvPr/>
        </p:nvSpPr>
        <p:spPr>
          <a:xfrm>
            <a:off x="3408929" y="6014136"/>
            <a:ext cx="1651927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half past … .</a:t>
            </a: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C1A698CA-EA84-4DB3-9246-EC713F614F97}"/>
              </a:ext>
            </a:extLst>
          </p:cNvPr>
          <p:cNvSpPr/>
          <p:nvPr/>
        </p:nvSpPr>
        <p:spPr>
          <a:xfrm>
            <a:off x="6739983" y="3219794"/>
            <a:ext cx="198926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quarter past … .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96EAC433-611A-4E10-8E80-F0A6100469B8}"/>
              </a:ext>
            </a:extLst>
          </p:cNvPr>
          <p:cNvSpPr/>
          <p:nvPr/>
        </p:nvSpPr>
        <p:spPr>
          <a:xfrm>
            <a:off x="3647860" y="351509"/>
            <a:ext cx="146572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… o’clock .</a:t>
            </a:r>
          </a:p>
        </p:txBody>
      </p:sp>
    </p:spTree>
    <p:extLst>
      <p:ext uri="{BB962C8B-B14F-4D97-AF65-F5344CB8AC3E}">
        <p14:creationId xmlns:p14="http://schemas.microsoft.com/office/powerpoint/2010/main" val="121147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9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4" fill="hold">
                      <p:stCondLst>
                        <p:cond delay="0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20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1" fill="hold">
                      <p:stCondLst>
                        <p:cond delay="0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  <p:bldLst>
      <p:bldP spid="100" grpId="0" animBg="1"/>
      <p:bldP spid="100" grpId="1" animBg="1"/>
      <p:bldP spid="100" grpId="2" animBg="1"/>
      <p:bldP spid="100" grpId="3" animBg="1"/>
      <p:bldP spid="100" grpId="4" animBg="1"/>
      <p:bldP spid="100" grpId="5" animBg="1"/>
      <p:bldP spid="100" grpId="6" animBg="1"/>
      <p:bldP spid="100" grpId="7" animBg="1"/>
      <p:bldP spid="100" grpId="8" animBg="1"/>
      <p:bldP spid="100" grpId="9" animBg="1"/>
      <p:bldP spid="100" grpId="10" animBg="1"/>
      <p:bldP spid="100" grpId="11" animBg="1"/>
      <p:bldP spid="100" grpId="12" animBg="1"/>
      <p:bldP spid="101" grpId="0" animBg="1"/>
      <p:bldP spid="101" grpId="1" animBg="1"/>
      <p:bldP spid="101" grpId="2" animBg="1"/>
      <p:bldP spid="101" grpId="3" animBg="1"/>
      <p:bldP spid="101" grpId="4" animBg="1"/>
      <p:bldP spid="101" grpId="5" animBg="1"/>
      <p:bldP spid="101" grpId="6" animBg="1"/>
      <p:bldP spid="101" grpId="7" animBg="1"/>
      <p:bldP spid="101" grpId="8" animBg="1"/>
      <p:bldP spid="101" grpId="9" animBg="1"/>
      <p:bldP spid="101" grpId="10" animBg="1"/>
      <p:bldP spid="101" grpId="11" animBg="1"/>
      <p:bldP spid="101" grpId="12" animBg="1"/>
      <p:bldP spid="98" grpId="0" animBg="1"/>
      <p:bldP spid="98" grpId="1" animBg="1"/>
      <p:bldP spid="98" grpId="2" animBg="1"/>
      <p:bldP spid="98" grpId="3" animBg="1"/>
      <p:bldP spid="98" grpId="4" animBg="1"/>
      <p:bldP spid="98" grpId="5" animBg="1"/>
      <p:bldP spid="98" grpId="6" animBg="1"/>
      <p:bldP spid="98" grpId="7" animBg="1"/>
      <p:bldP spid="98" grpId="8" animBg="1"/>
      <p:bldP spid="98" grpId="9" animBg="1"/>
      <p:bldP spid="98" grpId="10" animBg="1"/>
      <p:bldP spid="98" grpId="11" animBg="1"/>
      <p:bldP spid="98" grpId="12" animBg="1"/>
      <p:bldP spid="102" grpId="0" animBg="1"/>
      <p:bldP spid="102" grpId="1" animBg="1"/>
      <p:bldP spid="102" grpId="2" animBg="1"/>
      <p:bldP spid="102" grpId="3" animBg="1"/>
      <p:bldP spid="102" grpId="4" animBg="1"/>
      <p:bldP spid="102" grpId="5" animBg="1"/>
      <p:bldP spid="102" grpId="6" animBg="1"/>
      <p:bldP spid="102" grpId="7" animBg="1"/>
      <p:bldP spid="102" grpId="8" animBg="1"/>
      <p:bldP spid="102" grpId="9" animBg="1"/>
      <p:bldP spid="102" grpId="10" animBg="1"/>
      <p:bldP spid="102" grpId="11" animBg="1"/>
      <p:bldP spid="102" grpId="12" animBg="1"/>
      <p:bldP spid="103" grpId="0" animBg="1"/>
      <p:bldP spid="103" grpId="1" animBg="1"/>
      <p:bldP spid="103" grpId="2" animBg="1"/>
      <p:bldP spid="103" grpId="3" animBg="1"/>
      <p:bldP spid="103" grpId="4" animBg="1"/>
      <p:bldP spid="103" grpId="5" animBg="1"/>
      <p:bldP spid="103" grpId="6" animBg="1"/>
      <p:bldP spid="103" grpId="7" animBg="1"/>
      <p:bldP spid="103" grpId="8" animBg="1"/>
      <p:bldP spid="103" grpId="9" animBg="1"/>
      <p:bldP spid="103" grpId="10" animBg="1"/>
      <p:bldP spid="103" grpId="11" animBg="1"/>
      <p:bldP spid="103" grpId="12" animBg="1"/>
      <p:bldP spid="97" grpId="0" animBg="1"/>
      <p:bldP spid="97" grpId="1" animBg="1"/>
      <p:bldP spid="97" grpId="2" animBg="1"/>
      <p:bldP spid="97" grpId="3" animBg="1"/>
      <p:bldP spid="97" grpId="4" animBg="1"/>
      <p:bldP spid="97" grpId="5" animBg="1"/>
      <p:bldP spid="97" grpId="6" animBg="1"/>
      <p:bldP spid="97" grpId="7" animBg="1"/>
      <p:bldP spid="97" grpId="8" animBg="1"/>
      <p:bldP spid="97" grpId="9" animBg="1"/>
      <p:bldP spid="97" grpId="10" animBg="1"/>
      <p:bldP spid="97" grpId="11" animBg="1"/>
      <p:bldP spid="97" grpId="12" animBg="1"/>
      <p:bldP spid="109" grpId="0" animBg="1"/>
      <p:bldP spid="109" grpId="1" animBg="1"/>
      <p:bldP spid="109" grpId="2" animBg="1"/>
      <p:bldP spid="109" grpId="3" animBg="1"/>
      <p:bldP spid="109" grpId="4" animBg="1"/>
      <p:bldP spid="109" grpId="5" animBg="1"/>
      <p:bldP spid="109" grpId="6" animBg="1"/>
      <p:bldP spid="109" grpId="7" animBg="1"/>
      <p:bldP spid="109" grpId="8" animBg="1"/>
      <p:bldP spid="109" grpId="9" animBg="1"/>
      <p:bldP spid="109" grpId="10" animBg="1"/>
      <p:bldP spid="109" grpId="11" animBg="1"/>
      <p:bldP spid="109" grpId="12" animBg="1"/>
      <p:bldP spid="108" grpId="0" animBg="1"/>
      <p:bldP spid="108" grpId="1" animBg="1"/>
      <p:bldP spid="108" grpId="2" animBg="1"/>
      <p:bldP spid="108" grpId="3" animBg="1"/>
      <p:bldP spid="108" grpId="4" animBg="1"/>
      <p:bldP spid="108" grpId="5" animBg="1"/>
      <p:bldP spid="108" grpId="6" animBg="1"/>
      <p:bldP spid="108" grpId="7" animBg="1"/>
      <p:bldP spid="108" grpId="8" animBg="1"/>
      <p:bldP spid="108" grpId="9" animBg="1"/>
      <p:bldP spid="108" grpId="10" animBg="1"/>
      <p:bldP spid="108" grpId="11" animBg="1"/>
      <p:bldP spid="108" grpId="12" animBg="1"/>
      <p:bldP spid="99" grpId="0" animBg="1"/>
      <p:bldP spid="99" grpId="1" animBg="1"/>
      <p:bldP spid="99" grpId="2" animBg="1"/>
      <p:bldP spid="99" grpId="3" animBg="1"/>
      <p:bldP spid="99" grpId="4" animBg="1"/>
      <p:bldP spid="99" grpId="5" animBg="1"/>
      <p:bldP spid="99" grpId="6" animBg="1"/>
      <p:bldP spid="99" grpId="7" animBg="1"/>
      <p:bldP spid="99" grpId="8" animBg="1"/>
      <p:bldP spid="99" grpId="9" animBg="1"/>
      <p:bldP spid="99" grpId="10" animBg="1"/>
      <p:bldP spid="99" grpId="11" animBg="1"/>
      <p:bldP spid="99" grpId="12" animBg="1"/>
      <p:bldP spid="107" grpId="0" animBg="1"/>
      <p:bldP spid="107" grpId="1" animBg="1"/>
      <p:bldP spid="107" grpId="2" animBg="1"/>
      <p:bldP spid="107" grpId="3" animBg="1"/>
      <p:bldP spid="107" grpId="4" animBg="1"/>
      <p:bldP spid="107" grpId="5" animBg="1"/>
      <p:bldP spid="107" grpId="6" animBg="1"/>
      <p:bldP spid="107" grpId="7" animBg="1"/>
      <p:bldP spid="107" grpId="8" animBg="1"/>
      <p:bldP spid="107" grpId="9" animBg="1"/>
      <p:bldP spid="107" grpId="10" animBg="1"/>
      <p:bldP spid="107" grpId="11" animBg="1"/>
      <p:bldP spid="107" grpId="12" animBg="1"/>
      <p:bldP spid="106" grpId="0" animBg="1"/>
      <p:bldP spid="106" grpId="1" animBg="1"/>
      <p:bldP spid="106" grpId="2" animBg="1"/>
      <p:bldP spid="106" grpId="3" animBg="1"/>
      <p:bldP spid="106" grpId="4" animBg="1"/>
      <p:bldP spid="106" grpId="5" animBg="1"/>
      <p:bldP spid="106" grpId="6" animBg="1"/>
      <p:bldP spid="106" grpId="7" animBg="1"/>
      <p:bldP spid="106" grpId="8" animBg="1"/>
      <p:bldP spid="106" grpId="9" animBg="1"/>
      <p:bldP spid="106" grpId="10" animBg="1"/>
      <p:bldP spid="106" grpId="11" animBg="1"/>
      <p:bldP spid="106" grpId="12" animBg="1"/>
      <p:bldP spid="96" grpId="0" animBg="1"/>
      <p:bldP spid="96" grpId="1" animBg="1"/>
      <p:bldP spid="96" grpId="2" animBg="1"/>
      <p:bldP spid="96" grpId="3" animBg="1"/>
      <p:bldP spid="96" grpId="4" animBg="1"/>
      <p:bldP spid="96" grpId="5" animBg="1"/>
      <p:bldP spid="96" grpId="6" animBg="1"/>
      <p:bldP spid="96" grpId="7" animBg="1"/>
      <p:bldP spid="96" grpId="8" animBg="1"/>
      <p:bldP spid="96" grpId="9" animBg="1"/>
      <p:bldP spid="96" grpId="10" animBg="1"/>
      <p:bldP spid="96" grpId="11" animBg="1"/>
      <p:bldP spid="96" grpId="12" animBg="1"/>
      <p:bldP spid="114" grpId="0" animBg="1"/>
      <p:bldP spid="114" grpId="1" animBg="1"/>
      <p:bldP spid="114" grpId="2" animBg="1"/>
      <p:bldP spid="114" grpId="3" animBg="1"/>
      <p:bldP spid="114" grpId="4" animBg="1"/>
      <p:bldP spid="114" grpId="5" animBg="1"/>
      <p:bldP spid="114" grpId="6" animBg="1"/>
      <p:bldP spid="114" grpId="7" animBg="1"/>
      <p:bldP spid="114" grpId="8" animBg="1"/>
      <p:bldP spid="114" grpId="9" animBg="1"/>
      <p:bldP spid="114" grpId="10" animBg="1"/>
      <p:bldP spid="114" grpId="11" animBg="1"/>
      <p:bldP spid="114" grpId="12" animBg="1"/>
      <p:bldP spid="115" grpId="0" animBg="1"/>
      <p:bldP spid="115" grpId="1" animBg="1"/>
      <p:bldP spid="115" grpId="2" animBg="1"/>
      <p:bldP spid="115" grpId="3" animBg="1"/>
      <p:bldP spid="115" grpId="4" animBg="1"/>
      <p:bldP spid="115" grpId="5" animBg="1"/>
      <p:bldP spid="115" grpId="6" animBg="1"/>
      <p:bldP spid="115" grpId="7" animBg="1"/>
      <p:bldP spid="115" grpId="8" animBg="1"/>
      <p:bldP spid="115" grpId="9" animBg="1"/>
      <p:bldP spid="115" grpId="10" animBg="1"/>
      <p:bldP spid="115" grpId="11" animBg="1"/>
      <p:bldP spid="115" grpId="12" animBg="1"/>
      <p:bldP spid="112" grpId="0" animBg="1"/>
      <p:bldP spid="112" grpId="1" animBg="1"/>
      <p:bldP spid="112" grpId="2" animBg="1"/>
      <p:bldP spid="112" grpId="3" animBg="1"/>
      <p:bldP spid="112" grpId="4" animBg="1"/>
      <p:bldP spid="112" grpId="5" animBg="1"/>
      <p:bldP spid="112" grpId="6" animBg="1"/>
      <p:bldP spid="112" grpId="7" animBg="1"/>
      <p:bldP spid="112" grpId="8" animBg="1"/>
      <p:bldP spid="112" grpId="9" animBg="1"/>
      <p:bldP spid="112" grpId="10" animBg="1"/>
      <p:bldP spid="112" grpId="11" animBg="1"/>
      <p:bldP spid="112" grpId="12" animBg="1"/>
      <p:bldP spid="116" grpId="0" animBg="1"/>
      <p:bldP spid="116" grpId="1" animBg="1"/>
      <p:bldP spid="116" grpId="2" animBg="1"/>
      <p:bldP spid="116" grpId="3" animBg="1"/>
      <p:bldP spid="116" grpId="4" animBg="1"/>
      <p:bldP spid="116" grpId="5" animBg="1"/>
      <p:bldP spid="116" grpId="6" animBg="1"/>
      <p:bldP spid="116" grpId="7" animBg="1"/>
      <p:bldP spid="116" grpId="8" animBg="1"/>
      <p:bldP spid="116" grpId="9" animBg="1"/>
      <p:bldP spid="116" grpId="10" animBg="1"/>
      <p:bldP spid="116" grpId="11" animBg="1"/>
      <p:bldP spid="116" grpId="12" animBg="1"/>
      <p:bldP spid="117" grpId="0" animBg="1"/>
      <p:bldP spid="117" grpId="1" animBg="1"/>
      <p:bldP spid="117" grpId="2" animBg="1"/>
      <p:bldP spid="117" grpId="3" animBg="1"/>
      <p:bldP spid="117" grpId="4" animBg="1"/>
      <p:bldP spid="117" grpId="5" animBg="1"/>
      <p:bldP spid="117" grpId="6" animBg="1"/>
      <p:bldP spid="117" grpId="7" animBg="1"/>
      <p:bldP spid="117" grpId="8" animBg="1"/>
      <p:bldP spid="117" grpId="9" animBg="1"/>
      <p:bldP spid="117" grpId="10" animBg="1"/>
      <p:bldP spid="117" grpId="11" animBg="1"/>
      <p:bldP spid="117" grpId="12" animBg="1"/>
      <p:bldP spid="111" grpId="0" animBg="1"/>
      <p:bldP spid="111" grpId="1" animBg="1"/>
      <p:bldP spid="111" grpId="2" animBg="1"/>
      <p:bldP spid="111" grpId="3" animBg="1"/>
      <p:bldP spid="111" grpId="4" animBg="1"/>
      <p:bldP spid="111" grpId="5" animBg="1"/>
      <p:bldP spid="111" grpId="6" animBg="1"/>
      <p:bldP spid="111" grpId="7" animBg="1"/>
      <p:bldP spid="111" grpId="8" animBg="1"/>
      <p:bldP spid="111" grpId="9" animBg="1"/>
      <p:bldP spid="111" grpId="10" animBg="1"/>
      <p:bldP spid="111" grpId="11" animBg="1"/>
      <p:bldP spid="111" grpId="12" animBg="1"/>
      <p:bldP spid="121" grpId="0" animBg="1"/>
      <p:bldP spid="121" grpId="1" animBg="1"/>
      <p:bldP spid="121" grpId="2" animBg="1"/>
      <p:bldP spid="121" grpId="3" animBg="1"/>
      <p:bldP spid="121" grpId="4" animBg="1"/>
      <p:bldP spid="121" grpId="5" animBg="1"/>
      <p:bldP spid="121" grpId="6" animBg="1"/>
      <p:bldP spid="121" grpId="7" animBg="1"/>
      <p:bldP spid="121" grpId="8" animBg="1"/>
      <p:bldP spid="121" grpId="9" animBg="1"/>
      <p:bldP spid="121" grpId="10" animBg="1"/>
      <p:bldP spid="121" grpId="11" animBg="1"/>
      <p:bldP spid="121" grpId="12" animBg="1"/>
      <p:bldP spid="120" grpId="0" animBg="1"/>
      <p:bldP spid="120" grpId="1" animBg="1"/>
      <p:bldP spid="120" grpId="2" animBg="1"/>
      <p:bldP spid="120" grpId="3" animBg="1"/>
      <p:bldP spid="120" grpId="4" animBg="1"/>
      <p:bldP spid="120" grpId="5" animBg="1"/>
      <p:bldP spid="120" grpId="6" animBg="1"/>
      <p:bldP spid="120" grpId="7" animBg="1"/>
      <p:bldP spid="120" grpId="8" animBg="1"/>
      <p:bldP spid="120" grpId="9" animBg="1"/>
      <p:bldP spid="120" grpId="10" animBg="1"/>
      <p:bldP spid="120" grpId="11" animBg="1"/>
      <p:bldP spid="120" grpId="12" animBg="1"/>
      <p:bldP spid="113" grpId="0" animBg="1"/>
      <p:bldP spid="113" grpId="1" animBg="1"/>
      <p:bldP spid="113" grpId="2" animBg="1"/>
      <p:bldP spid="113" grpId="3" animBg="1"/>
      <p:bldP spid="113" grpId="4" animBg="1"/>
      <p:bldP spid="113" grpId="5" animBg="1"/>
      <p:bldP spid="113" grpId="6" animBg="1"/>
      <p:bldP spid="113" grpId="7" animBg="1"/>
      <p:bldP spid="113" grpId="8" animBg="1"/>
      <p:bldP spid="113" grpId="9" animBg="1"/>
      <p:bldP spid="113" grpId="10" animBg="1"/>
      <p:bldP spid="113" grpId="11" animBg="1"/>
      <p:bldP spid="113" grpId="12" animBg="1"/>
      <p:bldP spid="119" grpId="0" animBg="1"/>
      <p:bldP spid="119" grpId="1" animBg="1"/>
      <p:bldP spid="119" grpId="2" animBg="1"/>
      <p:bldP spid="119" grpId="3" animBg="1"/>
      <p:bldP spid="119" grpId="4" animBg="1"/>
      <p:bldP spid="119" grpId="5" animBg="1"/>
      <p:bldP spid="119" grpId="6" animBg="1"/>
      <p:bldP spid="119" grpId="7" animBg="1"/>
      <p:bldP spid="119" grpId="8" animBg="1"/>
      <p:bldP spid="119" grpId="9" animBg="1"/>
      <p:bldP spid="119" grpId="10" animBg="1"/>
      <p:bldP spid="119" grpId="11" animBg="1"/>
      <p:bldP spid="119" grpId="12" animBg="1"/>
      <p:bldP spid="118" grpId="0" animBg="1"/>
      <p:bldP spid="118" grpId="1" animBg="1"/>
      <p:bldP spid="118" grpId="2" animBg="1"/>
      <p:bldP spid="118" grpId="3" animBg="1"/>
      <p:bldP spid="118" grpId="4" animBg="1"/>
      <p:bldP spid="118" grpId="5" animBg="1"/>
      <p:bldP spid="118" grpId="6" animBg="1"/>
      <p:bldP spid="118" grpId="7" animBg="1"/>
      <p:bldP spid="118" grpId="8" animBg="1"/>
      <p:bldP spid="118" grpId="9" animBg="1"/>
      <p:bldP spid="118" grpId="10" animBg="1"/>
      <p:bldP spid="118" grpId="11" animBg="1"/>
      <p:bldP spid="118" grpId="12" animBg="1"/>
      <p:bldP spid="110" grpId="0" animBg="1"/>
      <p:bldP spid="110" grpId="1" animBg="1"/>
      <p:bldP spid="110" grpId="2" animBg="1"/>
      <p:bldP spid="110" grpId="3" animBg="1"/>
      <p:bldP spid="110" grpId="4" animBg="1"/>
      <p:bldP spid="110" grpId="5" animBg="1"/>
      <p:bldP spid="110" grpId="6" animBg="1"/>
      <p:bldP spid="110" grpId="7" animBg="1"/>
      <p:bldP spid="110" grpId="8" animBg="1"/>
      <p:bldP spid="110" grpId="9" animBg="1"/>
      <p:bldP spid="110" grpId="10" animBg="1"/>
      <p:bldP spid="110" grpId="11" animBg="1"/>
      <p:bldP spid="110" grpId="1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EF4CB9F-BF67-4E2E-8D79-20A4B835DAC5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DF44C6E4-0F70-4EC4-99A3-BE6AC07764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>
              <a:hlinkClick r:id="rId3"/>
              <a:extLst>
                <a:ext uri="{FF2B5EF4-FFF2-40B4-BE49-F238E27FC236}">
                  <a16:creationId xmlns:a16="http://schemas.microsoft.com/office/drawing/2014/main" id="{0A89091A-A04E-46DF-8B30-ECBADB9839A6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2" name="Рисунок 1">
            <a:hlinkClick r:id="rId4"/>
            <a:extLst>
              <a:ext uri="{FF2B5EF4-FFF2-40B4-BE49-F238E27FC236}">
                <a16:creationId xmlns:a16="http://schemas.microsoft.com/office/drawing/2014/main" id="{A4ECB0E9-57FF-439E-832E-3490DD7AD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2597" y="2198223"/>
            <a:ext cx="4581583" cy="2461554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6547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416ED6A3-7F44-4B89-8336-FF90CD1B9A60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95" name="Picture 2">
              <a:extLst>
                <a:ext uri="{FF2B5EF4-FFF2-40B4-BE49-F238E27FC236}">
                  <a16:creationId xmlns:a16="http://schemas.microsoft.com/office/drawing/2014/main" id="{8356A966-48C1-47C8-A265-64D46BC362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Прямоугольник 103">
              <a:hlinkClick r:id="rId4"/>
              <a:extLst>
                <a:ext uri="{FF2B5EF4-FFF2-40B4-BE49-F238E27FC236}">
                  <a16:creationId xmlns:a16="http://schemas.microsoft.com/office/drawing/2014/main" id="{CCEB5841-DD1C-4EAF-8BB7-ACCC3CC47E2E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58" name="Clock Face"/>
          <p:cNvSpPr/>
          <p:nvPr/>
        </p:nvSpPr>
        <p:spPr>
          <a:xfrm>
            <a:off x="1711837" y="909000"/>
            <a:ext cx="5040000" cy="5040000"/>
          </a:xfrm>
          <a:custGeom>
            <a:avLst/>
            <a:gdLst>
              <a:gd name="connsiteX0" fmla="*/ 2520000 w 5040000"/>
              <a:gd name="connsiteY0" fmla="*/ 0 h 5040000"/>
              <a:gd name="connsiteX1" fmla="*/ 5040000 w 5040000"/>
              <a:gd name="connsiteY1" fmla="*/ 2520000 h 5040000"/>
              <a:gd name="connsiteX2" fmla="*/ 2520000 w 5040000"/>
              <a:gd name="connsiteY2" fmla="*/ 5040000 h 5040000"/>
              <a:gd name="connsiteX3" fmla="*/ 0 w 5040000"/>
              <a:gd name="connsiteY3" fmla="*/ 2520000 h 5040000"/>
              <a:gd name="connsiteX4" fmla="*/ 2520000 w 5040000"/>
              <a:gd name="connsiteY4" fmla="*/ 0 h 50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0000" h="5040000">
                <a:moveTo>
                  <a:pt x="2520000" y="0"/>
                </a:moveTo>
                <a:cubicBezTo>
                  <a:pt x="3911758" y="0"/>
                  <a:pt x="5040000" y="1128242"/>
                  <a:pt x="5040000" y="2520000"/>
                </a:cubicBezTo>
                <a:cubicBezTo>
                  <a:pt x="5040000" y="3911758"/>
                  <a:pt x="3911758" y="5040000"/>
                  <a:pt x="2520000" y="5040000"/>
                </a:cubicBezTo>
                <a:cubicBezTo>
                  <a:pt x="1128242" y="5040000"/>
                  <a:pt x="0" y="3911758"/>
                  <a:pt x="0" y="2520000"/>
                </a:cubicBezTo>
                <a:cubicBezTo>
                  <a:pt x="0" y="1128242"/>
                  <a:pt x="1128242" y="0"/>
                  <a:pt x="2520000" y="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Center Point"/>
          <p:cNvSpPr/>
          <p:nvPr/>
        </p:nvSpPr>
        <p:spPr>
          <a:xfrm>
            <a:off x="4138720" y="3339000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1st Quarter"/>
          <p:cNvSpPr/>
          <p:nvPr/>
        </p:nvSpPr>
        <p:spPr>
          <a:xfrm>
            <a:off x="422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2" name="2nd Quarter"/>
          <p:cNvSpPr/>
          <p:nvPr/>
        </p:nvSpPr>
        <p:spPr>
          <a:xfrm rot="5400000">
            <a:off x="422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4" name="3rd Quarter"/>
          <p:cNvSpPr/>
          <p:nvPr/>
        </p:nvSpPr>
        <p:spPr>
          <a:xfrm rot="16200000" flipH="1">
            <a:off x="116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3" name="4th Quarter"/>
          <p:cNvSpPr/>
          <p:nvPr/>
        </p:nvSpPr>
        <p:spPr>
          <a:xfrm flipH="1">
            <a:off x="116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9" name="CF_1"/>
          <p:cNvSpPr/>
          <p:nvPr/>
        </p:nvSpPr>
        <p:spPr>
          <a:xfrm>
            <a:off x="5135419" y="129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0" name="CF_2"/>
          <p:cNvSpPr/>
          <p:nvPr/>
        </p:nvSpPr>
        <p:spPr>
          <a:xfrm>
            <a:off x="5919062" y="210955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7" name="CF_3"/>
          <p:cNvSpPr/>
          <p:nvPr/>
        </p:nvSpPr>
        <p:spPr>
          <a:xfrm>
            <a:off x="6318530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3" name="CF_4"/>
          <p:cNvSpPr/>
          <p:nvPr/>
        </p:nvSpPr>
        <p:spPr>
          <a:xfrm>
            <a:off x="5919062" y="41616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4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4" name="CF_5"/>
          <p:cNvSpPr/>
          <p:nvPr/>
        </p:nvSpPr>
        <p:spPr>
          <a:xfrm>
            <a:off x="5135419" y="498138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6" name="CF_6"/>
          <p:cNvSpPr/>
          <p:nvPr/>
        </p:nvSpPr>
        <p:spPr>
          <a:xfrm>
            <a:off x="4028984" y="534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6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0" name="CF_7"/>
          <p:cNvSpPr/>
          <p:nvPr/>
        </p:nvSpPr>
        <p:spPr>
          <a:xfrm flipH="1">
            <a:off x="2922551" y="4977403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7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9" name="CF_8"/>
          <p:cNvSpPr/>
          <p:nvPr/>
        </p:nvSpPr>
        <p:spPr>
          <a:xfrm flipH="1">
            <a:off x="2138910" y="4157545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8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8" name="CF_9"/>
          <p:cNvSpPr/>
          <p:nvPr/>
        </p:nvSpPr>
        <p:spPr>
          <a:xfrm>
            <a:off x="1739442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9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8" name="CF_10"/>
          <p:cNvSpPr/>
          <p:nvPr/>
        </p:nvSpPr>
        <p:spPr>
          <a:xfrm flipH="1">
            <a:off x="2031509" y="2109556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7" name="CF_11"/>
          <p:cNvSpPr/>
          <p:nvPr/>
        </p:nvSpPr>
        <p:spPr>
          <a:xfrm flipH="1">
            <a:off x="2659001" y="1291838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5" name="CF_12"/>
          <p:cNvSpPr/>
          <p:nvPr/>
        </p:nvSpPr>
        <p:spPr>
          <a:xfrm>
            <a:off x="3921583" y="890522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2" name="EX_5_P"/>
          <p:cNvSpPr/>
          <p:nvPr/>
        </p:nvSpPr>
        <p:spPr>
          <a:xfrm>
            <a:off x="5493535" y="768618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3" name="EX_10_P"/>
          <p:cNvSpPr/>
          <p:nvPr/>
        </p:nvSpPr>
        <p:spPr>
          <a:xfrm>
            <a:off x="6344179" y="1759963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4" name="EX_1/4_P"/>
          <p:cNvSpPr/>
          <p:nvPr/>
        </p:nvSpPr>
        <p:spPr>
          <a:xfrm>
            <a:off x="6636877" y="3134146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7" name="EX_20_P"/>
          <p:cNvSpPr/>
          <p:nvPr/>
        </p:nvSpPr>
        <p:spPr>
          <a:xfrm>
            <a:off x="6344178" y="4590359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8" name="EX_25_P"/>
          <p:cNvSpPr/>
          <p:nvPr/>
        </p:nvSpPr>
        <p:spPr>
          <a:xfrm>
            <a:off x="5477232" y="5487428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6" name="EX_1/2"/>
          <p:cNvSpPr/>
          <p:nvPr/>
        </p:nvSpPr>
        <p:spPr>
          <a:xfrm>
            <a:off x="3867080" y="5926613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1/2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4" name="EX_25_T"/>
          <p:cNvSpPr/>
          <p:nvPr/>
        </p:nvSpPr>
        <p:spPr>
          <a:xfrm flipH="1">
            <a:off x="2530546" y="5566162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3" name="EX_20_T"/>
          <p:cNvSpPr/>
          <p:nvPr/>
        </p:nvSpPr>
        <p:spPr>
          <a:xfrm flipH="1">
            <a:off x="1550285" y="4572350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5" name="EX_1/4_T"/>
          <p:cNvSpPr/>
          <p:nvPr/>
        </p:nvSpPr>
        <p:spPr>
          <a:xfrm>
            <a:off x="1070670" y="3134907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2" name="EX_10_T"/>
          <p:cNvSpPr/>
          <p:nvPr/>
        </p:nvSpPr>
        <p:spPr>
          <a:xfrm flipH="1">
            <a:off x="1461446" y="1871691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1" name="EX_5_T"/>
          <p:cNvSpPr/>
          <p:nvPr/>
        </p:nvSpPr>
        <p:spPr>
          <a:xfrm flipH="1">
            <a:off x="2434212" y="864960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1" name="EX_0"/>
          <p:cNvSpPr/>
          <p:nvPr/>
        </p:nvSpPr>
        <p:spPr>
          <a:xfrm>
            <a:off x="4041808" y="363393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0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0" name="M_Arrow 1"/>
          <p:cNvSpPr/>
          <p:nvPr/>
        </p:nvSpPr>
        <p:spPr>
          <a:xfrm rot="1920000">
            <a:off x="4643612" y="174852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M_Arrow 2"/>
          <p:cNvSpPr/>
          <p:nvPr/>
        </p:nvSpPr>
        <p:spPr>
          <a:xfrm rot="3900000">
            <a:off x="4998520" y="21657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M_Arrow 3"/>
          <p:cNvSpPr/>
          <p:nvPr/>
        </p:nvSpPr>
        <p:spPr>
          <a:xfrm rot="5400000">
            <a:off x="5090421" y="261899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M_Arrow 4"/>
          <p:cNvSpPr/>
          <p:nvPr/>
        </p:nvSpPr>
        <p:spPr>
          <a:xfrm rot="7140000">
            <a:off x="4971112" y="312083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M_Arrow 5"/>
          <p:cNvSpPr/>
          <p:nvPr/>
        </p:nvSpPr>
        <p:spPr>
          <a:xfrm rot="9000000">
            <a:off x="4588799" y="3514743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M_Arrow 6"/>
          <p:cNvSpPr/>
          <p:nvPr/>
        </p:nvSpPr>
        <p:spPr>
          <a:xfrm flipV="1">
            <a:off x="4092161" y="3652670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9" name="M_Arrow 7"/>
          <p:cNvSpPr/>
          <p:nvPr/>
        </p:nvSpPr>
        <p:spPr>
          <a:xfrm rot="12600000" flipH="1">
            <a:off x="3591828" y="350601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M_Arrow 8"/>
          <p:cNvSpPr/>
          <p:nvPr/>
        </p:nvSpPr>
        <p:spPr>
          <a:xfrm rot="14460000" flipH="1">
            <a:off x="3209515" y="311210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M_Arrow 9"/>
          <p:cNvSpPr/>
          <p:nvPr/>
        </p:nvSpPr>
        <p:spPr>
          <a:xfrm rot="16200000" flipH="1">
            <a:off x="3090220" y="261287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M_Arrow 10"/>
          <p:cNvSpPr/>
          <p:nvPr/>
        </p:nvSpPr>
        <p:spPr>
          <a:xfrm rot="17820000" flipH="1">
            <a:off x="3197079" y="212485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M_Arrow 11"/>
          <p:cNvSpPr/>
          <p:nvPr/>
        </p:nvSpPr>
        <p:spPr>
          <a:xfrm rot="19500000" flipH="1">
            <a:off x="3518537" y="17600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M_Arrow 12"/>
          <p:cNvSpPr/>
          <p:nvPr/>
        </p:nvSpPr>
        <p:spPr>
          <a:xfrm>
            <a:off x="4092161" y="159714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H_Arrow 1"/>
          <p:cNvSpPr/>
          <p:nvPr/>
        </p:nvSpPr>
        <p:spPr>
          <a:xfrm rot="1920000">
            <a:off x="4545146" y="208437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H_Arrow 2"/>
          <p:cNvSpPr/>
          <p:nvPr/>
        </p:nvSpPr>
        <p:spPr>
          <a:xfrm rot="3900000">
            <a:off x="4829455" y="242464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H_Arrow 3"/>
          <p:cNvSpPr/>
          <p:nvPr/>
        </p:nvSpPr>
        <p:spPr>
          <a:xfrm rot="5400000">
            <a:off x="4910024" y="27973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H_Arrow 4"/>
          <p:cNvSpPr/>
          <p:nvPr/>
        </p:nvSpPr>
        <p:spPr>
          <a:xfrm rot="7140000">
            <a:off x="4811526" y="321175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H_Arrow 5"/>
          <p:cNvSpPr/>
          <p:nvPr/>
        </p:nvSpPr>
        <p:spPr>
          <a:xfrm rot="9000000">
            <a:off x="4497535" y="353712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H_Arrow 6"/>
          <p:cNvSpPr/>
          <p:nvPr/>
        </p:nvSpPr>
        <p:spPr>
          <a:xfrm flipV="1">
            <a:off x="4091867" y="3647135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H_Arrow 7"/>
          <p:cNvSpPr/>
          <p:nvPr/>
        </p:nvSpPr>
        <p:spPr>
          <a:xfrm rot="12600000" flipH="1">
            <a:off x="3683802" y="352754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H_Arrow 8"/>
          <p:cNvSpPr/>
          <p:nvPr/>
        </p:nvSpPr>
        <p:spPr>
          <a:xfrm rot="14460000" flipH="1">
            <a:off x="3368984" y="3202691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H_Arrow 9"/>
          <p:cNvSpPr/>
          <p:nvPr/>
        </p:nvSpPr>
        <p:spPr>
          <a:xfrm rot="16200000" flipH="1">
            <a:off x="3271218" y="279319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H_Arrow 10"/>
          <p:cNvSpPr/>
          <p:nvPr/>
        </p:nvSpPr>
        <p:spPr>
          <a:xfrm rot="17820000" flipH="1">
            <a:off x="3369736" y="2392257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H_Arrow 11"/>
          <p:cNvSpPr/>
          <p:nvPr/>
        </p:nvSpPr>
        <p:spPr>
          <a:xfrm rot="19500000" flipH="1">
            <a:off x="3625848" y="20934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H_Arrow 12"/>
          <p:cNvSpPr/>
          <p:nvPr/>
        </p:nvSpPr>
        <p:spPr>
          <a:xfrm>
            <a:off x="4092304" y="1956986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Hours"/>
          <p:cNvSpPr/>
          <p:nvPr/>
        </p:nvSpPr>
        <p:spPr>
          <a:xfrm>
            <a:off x="8385477" y="156287"/>
            <a:ext cx="360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HOURS</a:t>
            </a:r>
          </a:p>
        </p:txBody>
      </p:sp>
      <p:sp>
        <p:nvSpPr>
          <p:cNvPr id="123" name="Hour 1"/>
          <p:cNvSpPr/>
          <p:nvPr/>
        </p:nvSpPr>
        <p:spPr>
          <a:xfrm>
            <a:off x="838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5" name="Hour 2"/>
          <p:cNvSpPr/>
          <p:nvPr/>
        </p:nvSpPr>
        <p:spPr>
          <a:xfrm>
            <a:off x="964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4" name="Hour 3"/>
          <p:cNvSpPr/>
          <p:nvPr/>
        </p:nvSpPr>
        <p:spPr>
          <a:xfrm>
            <a:off x="1090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26" name="Hour 4"/>
          <p:cNvSpPr/>
          <p:nvPr/>
        </p:nvSpPr>
        <p:spPr>
          <a:xfrm>
            <a:off x="838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28" name="Hour 5"/>
          <p:cNvSpPr/>
          <p:nvPr/>
        </p:nvSpPr>
        <p:spPr>
          <a:xfrm>
            <a:off x="964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27" name="Hour 6"/>
          <p:cNvSpPr/>
          <p:nvPr/>
        </p:nvSpPr>
        <p:spPr>
          <a:xfrm>
            <a:off x="1090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29" name="Hour 7"/>
          <p:cNvSpPr/>
          <p:nvPr/>
        </p:nvSpPr>
        <p:spPr>
          <a:xfrm>
            <a:off x="838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31" name="Hour 8"/>
          <p:cNvSpPr/>
          <p:nvPr/>
        </p:nvSpPr>
        <p:spPr>
          <a:xfrm>
            <a:off x="964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30" name="Hour 9"/>
          <p:cNvSpPr/>
          <p:nvPr/>
        </p:nvSpPr>
        <p:spPr>
          <a:xfrm>
            <a:off x="1090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32" name="Hour 10"/>
          <p:cNvSpPr/>
          <p:nvPr/>
        </p:nvSpPr>
        <p:spPr>
          <a:xfrm>
            <a:off x="838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34" name="Hour 11"/>
          <p:cNvSpPr/>
          <p:nvPr/>
        </p:nvSpPr>
        <p:spPr>
          <a:xfrm>
            <a:off x="964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33" name="Hour 12"/>
          <p:cNvSpPr/>
          <p:nvPr/>
        </p:nvSpPr>
        <p:spPr>
          <a:xfrm>
            <a:off x="1090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135" name="Minutes"/>
          <p:cNvSpPr/>
          <p:nvPr/>
        </p:nvSpPr>
        <p:spPr>
          <a:xfrm>
            <a:off x="8385477" y="3469444"/>
            <a:ext cx="360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MINUTES</a:t>
            </a:r>
            <a:endParaRPr lang="en-GB" sz="1200" dirty="0"/>
          </a:p>
        </p:txBody>
      </p:sp>
      <p:sp>
        <p:nvSpPr>
          <p:cNvPr id="136" name="Minute 1"/>
          <p:cNvSpPr/>
          <p:nvPr/>
        </p:nvSpPr>
        <p:spPr>
          <a:xfrm>
            <a:off x="838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latin typeface="Arial Black" panose="020B0A04020102020204" pitchFamily="34" charset="0"/>
              </a:rPr>
              <a:t>1</a:t>
            </a:r>
            <a:endParaRPr lang="en-GB" sz="2800" b="1" dirty="0">
              <a:latin typeface="Arial Black" panose="020B0A04020102020204" pitchFamily="34" charset="0"/>
            </a:endParaRPr>
          </a:p>
        </p:txBody>
      </p:sp>
      <p:sp>
        <p:nvSpPr>
          <p:cNvPr id="138" name="Minute 2"/>
          <p:cNvSpPr/>
          <p:nvPr/>
        </p:nvSpPr>
        <p:spPr>
          <a:xfrm>
            <a:off x="964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7" name="Minute 3"/>
          <p:cNvSpPr/>
          <p:nvPr/>
        </p:nvSpPr>
        <p:spPr>
          <a:xfrm>
            <a:off x="1090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39" name="Minute 4"/>
          <p:cNvSpPr/>
          <p:nvPr/>
        </p:nvSpPr>
        <p:spPr>
          <a:xfrm>
            <a:off x="838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41" name="Minute 5"/>
          <p:cNvSpPr/>
          <p:nvPr/>
        </p:nvSpPr>
        <p:spPr>
          <a:xfrm>
            <a:off x="964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0" name="Minute 6"/>
          <p:cNvSpPr/>
          <p:nvPr/>
        </p:nvSpPr>
        <p:spPr>
          <a:xfrm>
            <a:off x="1090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42" name="Minute 7"/>
          <p:cNvSpPr/>
          <p:nvPr/>
        </p:nvSpPr>
        <p:spPr>
          <a:xfrm>
            <a:off x="838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44" name="Minute 8"/>
          <p:cNvSpPr/>
          <p:nvPr/>
        </p:nvSpPr>
        <p:spPr>
          <a:xfrm>
            <a:off x="964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43" name="Minute 9"/>
          <p:cNvSpPr/>
          <p:nvPr/>
        </p:nvSpPr>
        <p:spPr>
          <a:xfrm>
            <a:off x="10905477" y="540900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45" name="Minute 10"/>
          <p:cNvSpPr/>
          <p:nvPr/>
        </p:nvSpPr>
        <p:spPr>
          <a:xfrm>
            <a:off x="838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47" name="Minute 11"/>
          <p:cNvSpPr/>
          <p:nvPr/>
        </p:nvSpPr>
        <p:spPr>
          <a:xfrm>
            <a:off x="964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46" name="Minute 12"/>
          <p:cNvSpPr/>
          <p:nvPr/>
        </p:nvSpPr>
        <p:spPr>
          <a:xfrm>
            <a:off x="10905477" y="6064380"/>
            <a:ext cx="1080000" cy="5400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C1A698CA-EA84-4DB3-9246-EC713F614F97}"/>
              </a:ext>
            </a:extLst>
          </p:cNvPr>
          <p:cNvSpPr/>
          <p:nvPr/>
        </p:nvSpPr>
        <p:spPr>
          <a:xfrm>
            <a:off x="-15966" y="3223106"/>
            <a:ext cx="178061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quarter to … .</a:t>
            </a:r>
          </a:p>
        </p:txBody>
      </p:sp>
    </p:spTree>
    <p:extLst>
      <p:ext uri="{BB962C8B-B14F-4D97-AF65-F5344CB8AC3E}">
        <p14:creationId xmlns:p14="http://schemas.microsoft.com/office/powerpoint/2010/main" val="338802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9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4" fill="hold">
                      <p:stCondLst>
                        <p:cond delay="0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20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1" fill="hold">
                      <p:stCondLst>
                        <p:cond delay="0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  <p:bldLst>
      <p:bldP spid="100" grpId="0" animBg="1"/>
      <p:bldP spid="100" grpId="1" animBg="1"/>
      <p:bldP spid="100" grpId="2" animBg="1"/>
      <p:bldP spid="100" grpId="3" animBg="1"/>
      <p:bldP spid="100" grpId="4" animBg="1"/>
      <p:bldP spid="100" grpId="5" animBg="1"/>
      <p:bldP spid="100" grpId="6" animBg="1"/>
      <p:bldP spid="100" grpId="7" animBg="1"/>
      <p:bldP spid="100" grpId="8" animBg="1"/>
      <p:bldP spid="100" grpId="9" animBg="1"/>
      <p:bldP spid="100" grpId="10" animBg="1"/>
      <p:bldP spid="100" grpId="11" animBg="1"/>
      <p:bldP spid="100" grpId="12" animBg="1"/>
      <p:bldP spid="101" grpId="0" animBg="1"/>
      <p:bldP spid="101" grpId="1" animBg="1"/>
      <p:bldP spid="101" grpId="2" animBg="1"/>
      <p:bldP spid="101" grpId="3" animBg="1"/>
      <p:bldP spid="101" grpId="4" animBg="1"/>
      <p:bldP spid="101" grpId="5" animBg="1"/>
      <p:bldP spid="101" grpId="6" animBg="1"/>
      <p:bldP spid="101" grpId="7" animBg="1"/>
      <p:bldP spid="101" grpId="8" animBg="1"/>
      <p:bldP spid="101" grpId="9" animBg="1"/>
      <p:bldP spid="101" grpId="10" animBg="1"/>
      <p:bldP spid="101" grpId="11" animBg="1"/>
      <p:bldP spid="101" grpId="12" animBg="1"/>
      <p:bldP spid="98" grpId="0" animBg="1"/>
      <p:bldP spid="98" grpId="1" animBg="1"/>
      <p:bldP spid="98" grpId="2" animBg="1"/>
      <p:bldP spid="98" grpId="3" animBg="1"/>
      <p:bldP spid="98" grpId="4" animBg="1"/>
      <p:bldP spid="98" grpId="5" animBg="1"/>
      <p:bldP spid="98" grpId="6" animBg="1"/>
      <p:bldP spid="98" grpId="7" animBg="1"/>
      <p:bldP spid="98" grpId="8" animBg="1"/>
      <p:bldP spid="98" grpId="9" animBg="1"/>
      <p:bldP spid="98" grpId="10" animBg="1"/>
      <p:bldP spid="98" grpId="11" animBg="1"/>
      <p:bldP spid="98" grpId="12" animBg="1"/>
      <p:bldP spid="102" grpId="0" animBg="1"/>
      <p:bldP spid="102" grpId="1" animBg="1"/>
      <p:bldP spid="102" grpId="2" animBg="1"/>
      <p:bldP spid="102" grpId="3" animBg="1"/>
      <p:bldP spid="102" grpId="4" animBg="1"/>
      <p:bldP spid="102" grpId="5" animBg="1"/>
      <p:bldP spid="102" grpId="6" animBg="1"/>
      <p:bldP spid="102" grpId="7" animBg="1"/>
      <p:bldP spid="102" grpId="8" animBg="1"/>
      <p:bldP spid="102" grpId="9" animBg="1"/>
      <p:bldP spid="102" grpId="10" animBg="1"/>
      <p:bldP spid="102" grpId="11" animBg="1"/>
      <p:bldP spid="102" grpId="12" animBg="1"/>
      <p:bldP spid="103" grpId="0" animBg="1"/>
      <p:bldP spid="103" grpId="1" animBg="1"/>
      <p:bldP spid="103" grpId="2" animBg="1"/>
      <p:bldP spid="103" grpId="3" animBg="1"/>
      <p:bldP spid="103" grpId="4" animBg="1"/>
      <p:bldP spid="103" grpId="5" animBg="1"/>
      <p:bldP spid="103" grpId="6" animBg="1"/>
      <p:bldP spid="103" grpId="7" animBg="1"/>
      <p:bldP spid="103" grpId="8" animBg="1"/>
      <p:bldP spid="103" grpId="9" animBg="1"/>
      <p:bldP spid="103" grpId="10" animBg="1"/>
      <p:bldP spid="103" grpId="11" animBg="1"/>
      <p:bldP spid="103" grpId="12" animBg="1"/>
      <p:bldP spid="97" grpId="0" animBg="1"/>
      <p:bldP spid="97" grpId="1" animBg="1"/>
      <p:bldP spid="97" grpId="2" animBg="1"/>
      <p:bldP spid="97" grpId="3" animBg="1"/>
      <p:bldP spid="97" grpId="4" animBg="1"/>
      <p:bldP spid="97" grpId="5" animBg="1"/>
      <p:bldP spid="97" grpId="6" animBg="1"/>
      <p:bldP spid="97" grpId="7" animBg="1"/>
      <p:bldP spid="97" grpId="8" animBg="1"/>
      <p:bldP spid="97" grpId="9" animBg="1"/>
      <p:bldP spid="97" grpId="10" animBg="1"/>
      <p:bldP spid="97" grpId="11" animBg="1"/>
      <p:bldP spid="97" grpId="12" animBg="1"/>
      <p:bldP spid="109" grpId="0" animBg="1"/>
      <p:bldP spid="109" grpId="1" animBg="1"/>
      <p:bldP spid="109" grpId="2" animBg="1"/>
      <p:bldP spid="109" grpId="3" animBg="1"/>
      <p:bldP spid="109" grpId="4" animBg="1"/>
      <p:bldP spid="109" grpId="5" animBg="1"/>
      <p:bldP spid="109" grpId="6" animBg="1"/>
      <p:bldP spid="109" grpId="7" animBg="1"/>
      <p:bldP spid="109" grpId="8" animBg="1"/>
      <p:bldP spid="109" grpId="9" animBg="1"/>
      <p:bldP spid="109" grpId="10" animBg="1"/>
      <p:bldP spid="109" grpId="11" animBg="1"/>
      <p:bldP spid="109" grpId="12" animBg="1"/>
      <p:bldP spid="108" grpId="0" animBg="1"/>
      <p:bldP spid="108" grpId="1" animBg="1"/>
      <p:bldP spid="108" grpId="2" animBg="1"/>
      <p:bldP spid="108" grpId="3" animBg="1"/>
      <p:bldP spid="108" grpId="4" animBg="1"/>
      <p:bldP spid="108" grpId="5" animBg="1"/>
      <p:bldP spid="108" grpId="6" animBg="1"/>
      <p:bldP spid="108" grpId="7" animBg="1"/>
      <p:bldP spid="108" grpId="8" animBg="1"/>
      <p:bldP spid="108" grpId="9" animBg="1"/>
      <p:bldP spid="108" grpId="10" animBg="1"/>
      <p:bldP spid="108" grpId="11" animBg="1"/>
      <p:bldP spid="108" grpId="12" animBg="1"/>
      <p:bldP spid="99" grpId="0" animBg="1"/>
      <p:bldP spid="99" grpId="1" animBg="1"/>
      <p:bldP spid="99" grpId="2" animBg="1"/>
      <p:bldP spid="99" grpId="3" animBg="1"/>
      <p:bldP spid="99" grpId="4" animBg="1"/>
      <p:bldP spid="99" grpId="5" animBg="1"/>
      <p:bldP spid="99" grpId="6" animBg="1"/>
      <p:bldP spid="99" grpId="7" animBg="1"/>
      <p:bldP spid="99" grpId="8" animBg="1"/>
      <p:bldP spid="99" grpId="9" animBg="1"/>
      <p:bldP spid="99" grpId="10" animBg="1"/>
      <p:bldP spid="99" grpId="11" animBg="1"/>
      <p:bldP spid="99" grpId="12" animBg="1"/>
      <p:bldP spid="107" grpId="0" animBg="1"/>
      <p:bldP spid="107" grpId="1" animBg="1"/>
      <p:bldP spid="107" grpId="2" animBg="1"/>
      <p:bldP spid="107" grpId="3" animBg="1"/>
      <p:bldP spid="107" grpId="4" animBg="1"/>
      <p:bldP spid="107" grpId="5" animBg="1"/>
      <p:bldP spid="107" grpId="6" animBg="1"/>
      <p:bldP spid="107" grpId="7" animBg="1"/>
      <p:bldP spid="107" grpId="8" animBg="1"/>
      <p:bldP spid="107" grpId="9" animBg="1"/>
      <p:bldP spid="107" grpId="10" animBg="1"/>
      <p:bldP spid="107" grpId="11" animBg="1"/>
      <p:bldP spid="107" grpId="12" animBg="1"/>
      <p:bldP spid="106" grpId="0" animBg="1"/>
      <p:bldP spid="106" grpId="1" animBg="1"/>
      <p:bldP spid="106" grpId="2" animBg="1"/>
      <p:bldP spid="106" grpId="3" animBg="1"/>
      <p:bldP spid="106" grpId="4" animBg="1"/>
      <p:bldP spid="106" grpId="5" animBg="1"/>
      <p:bldP spid="106" grpId="6" animBg="1"/>
      <p:bldP spid="106" grpId="7" animBg="1"/>
      <p:bldP spid="106" grpId="8" animBg="1"/>
      <p:bldP spid="106" grpId="9" animBg="1"/>
      <p:bldP spid="106" grpId="10" animBg="1"/>
      <p:bldP spid="106" grpId="11" animBg="1"/>
      <p:bldP spid="106" grpId="12" animBg="1"/>
      <p:bldP spid="96" grpId="0" animBg="1"/>
      <p:bldP spid="96" grpId="1" animBg="1"/>
      <p:bldP spid="96" grpId="2" animBg="1"/>
      <p:bldP spid="96" grpId="3" animBg="1"/>
      <p:bldP spid="96" grpId="4" animBg="1"/>
      <p:bldP spid="96" grpId="5" animBg="1"/>
      <p:bldP spid="96" grpId="6" animBg="1"/>
      <p:bldP spid="96" grpId="7" animBg="1"/>
      <p:bldP spid="96" grpId="8" animBg="1"/>
      <p:bldP spid="96" grpId="9" animBg="1"/>
      <p:bldP spid="96" grpId="10" animBg="1"/>
      <p:bldP spid="96" grpId="11" animBg="1"/>
      <p:bldP spid="96" grpId="12" animBg="1"/>
      <p:bldP spid="114" grpId="0" animBg="1"/>
      <p:bldP spid="114" grpId="1" animBg="1"/>
      <p:bldP spid="114" grpId="2" animBg="1"/>
      <p:bldP spid="114" grpId="3" animBg="1"/>
      <p:bldP spid="114" grpId="4" animBg="1"/>
      <p:bldP spid="114" grpId="5" animBg="1"/>
      <p:bldP spid="114" grpId="6" animBg="1"/>
      <p:bldP spid="114" grpId="7" animBg="1"/>
      <p:bldP spid="114" grpId="8" animBg="1"/>
      <p:bldP spid="114" grpId="9" animBg="1"/>
      <p:bldP spid="114" grpId="10" animBg="1"/>
      <p:bldP spid="114" grpId="11" animBg="1"/>
      <p:bldP spid="114" grpId="12" animBg="1"/>
      <p:bldP spid="115" grpId="0" animBg="1"/>
      <p:bldP spid="115" grpId="1" animBg="1"/>
      <p:bldP spid="115" grpId="2" animBg="1"/>
      <p:bldP spid="115" grpId="3" animBg="1"/>
      <p:bldP spid="115" grpId="4" animBg="1"/>
      <p:bldP spid="115" grpId="5" animBg="1"/>
      <p:bldP spid="115" grpId="6" animBg="1"/>
      <p:bldP spid="115" grpId="7" animBg="1"/>
      <p:bldP spid="115" grpId="8" animBg="1"/>
      <p:bldP spid="115" grpId="9" animBg="1"/>
      <p:bldP spid="115" grpId="10" animBg="1"/>
      <p:bldP spid="115" grpId="11" animBg="1"/>
      <p:bldP spid="115" grpId="12" animBg="1"/>
      <p:bldP spid="112" grpId="0" animBg="1"/>
      <p:bldP spid="112" grpId="1" animBg="1"/>
      <p:bldP spid="112" grpId="2" animBg="1"/>
      <p:bldP spid="112" grpId="3" animBg="1"/>
      <p:bldP spid="112" grpId="4" animBg="1"/>
      <p:bldP spid="112" grpId="5" animBg="1"/>
      <p:bldP spid="112" grpId="6" animBg="1"/>
      <p:bldP spid="112" grpId="7" animBg="1"/>
      <p:bldP spid="112" grpId="8" animBg="1"/>
      <p:bldP spid="112" grpId="9" animBg="1"/>
      <p:bldP spid="112" grpId="10" animBg="1"/>
      <p:bldP spid="112" grpId="11" animBg="1"/>
      <p:bldP spid="112" grpId="12" animBg="1"/>
      <p:bldP spid="116" grpId="0" animBg="1"/>
      <p:bldP spid="116" grpId="1" animBg="1"/>
      <p:bldP spid="116" grpId="2" animBg="1"/>
      <p:bldP spid="116" grpId="3" animBg="1"/>
      <p:bldP spid="116" grpId="4" animBg="1"/>
      <p:bldP spid="116" grpId="5" animBg="1"/>
      <p:bldP spid="116" grpId="6" animBg="1"/>
      <p:bldP spid="116" grpId="7" animBg="1"/>
      <p:bldP spid="116" grpId="8" animBg="1"/>
      <p:bldP spid="116" grpId="9" animBg="1"/>
      <p:bldP spid="116" grpId="10" animBg="1"/>
      <p:bldP spid="116" grpId="11" animBg="1"/>
      <p:bldP spid="116" grpId="12" animBg="1"/>
      <p:bldP spid="117" grpId="0" animBg="1"/>
      <p:bldP spid="117" grpId="1" animBg="1"/>
      <p:bldP spid="117" grpId="2" animBg="1"/>
      <p:bldP spid="117" grpId="3" animBg="1"/>
      <p:bldP spid="117" grpId="4" animBg="1"/>
      <p:bldP spid="117" grpId="5" animBg="1"/>
      <p:bldP spid="117" grpId="6" animBg="1"/>
      <p:bldP spid="117" grpId="7" animBg="1"/>
      <p:bldP spid="117" grpId="8" animBg="1"/>
      <p:bldP spid="117" grpId="9" animBg="1"/>
      <p:bldP spid="117" grpId="10" animBg="1"/>
      <p:bldP spid="117" grpId="11" animBg="1"/>
      <p:bldP spid="117" grpId="12" animBg="1"/>
      <p:bldP spid="111" grpId="0" animBg="1"/>
      <p:bldP spid="111" grpId="1" animBg="1"/>
      <p:bldP spid="111" grpId="2" animBg="1"/>
      <p:bldP spid="111" grpId="3" animBg="1"/>
      <p:bldP spid="111" grpId="4" animBg="1"/>
      <p:bldP spid="111" grpId="5" animBg="1"/>
      <p:bldP spid="111" grpId="6" animBg="1"/>
      <p:bldP spid="111" grpId="7" animBg="1"/>
      <p:bldP spid="111" grpId="8" animBg="1"/>
      <p:bldP spid="111" grpId="9" animBg="1"/>
      <p:bldP spid="111" grpId="10" animBg="1"/>
      <p:bldP spid="111" grpId="11" animBg="1"/>
      <p:bldP spid="111" grpId="12" animBg="1"/>
      <p:bldP spid="121" grpId="0" animBg="1"/>
      <p:bldP spid="121" grpId="1" animBg="1"/>
      <p:bldP spid="121" grpId="2" animBg="1"/>
      <p:bldP spid="121" grpId="3" animBg="1"/>
      <p:bldP spid="121" grpId="4" animBg="1"/>
      <p:bldP spid="121" grpId="5" animBg="1"/>
      <p:bldP spid="121" grpId="6" animBg="1"/>
      <p:bldP spid="121" grpId="7" animBg="1"/>
      <p:bldP spid="121" grpId="8" animBg="1"/>
      <p:bldP spid="121" grpId="9" animBg="1"/>
      <p:bldP spid="121" grpId="10" animBg="1"/>
      <p:bldP spid="121" grpId="11" animBg="1"/>
      <p:bldP spid="121" grpId="12" animBg="1"/>
      <p:bldP spid="120" grpId="0" animBg="1"/>
      <p:bldP spid="120" grpId="1" animBg="1"/>
      <p:bldP spid="120" grpId="2" animBg="1"/>
      <p:bldP spid="120" grpId="3" animBg="1"/>
      <p:bldP spid="120" grpId="4" animBg="1"/>
      <p:bldP spid="120" grpId="5" animBg="1"/>
      <p:bldP spid="120" grpId="6" animBg="1"/>
      <p:bldP spid="120" grpId="7" animBg="1"/>
      <p:bldP spid="120" grpId="8" animBg="1"/>
      <p:bldP spid="120" grpId="9" animBg="1"/>
      <p:bldP spid="120" grpId="10" animBg="1"/>
      <p:bldP spid="120" grpId="11" animBg="1"/>
      <p:bldP spid="120" grpId="12" animBg="1"/>
      <p:bldP spid="113" grpId="0" animBg="1"/>
      <p:bldP spid="113" grpId="1" animBg="1"/>
      <p:bldP spid="113" grpId="2" animBg="1"/>
      <p:bldP spid="113" grpId="3" animBg="1"/>
      <p:bldP spid="113" grpId="4" animBg="1"/>
      <p:bldP spid="113" grpId="5" animBg="1"/>
      <p:bldP spid="113" grpId="6" animBg="1"/>
      <p:bldP spid="113" grpId="7" animBg="1"/>
      <p:bldP spid="113" grpId="8" animBg="1"/>
      <p:bldP spid="113" grpId="9" animBg="1"/>
      <p:bldP spid="113" grpId="10" animBg="1"/>
      <p:bldP spid="113" grpId="11" animBg="1"/>
      <p:bldP spid="113" grpId="12" animBg="1"/>
      <p:bldP spid="119" grpId="0" animBg="1"/>
      <p:bldP spid="119" grpId="1" animBg="1"/>
      <p:bldP spid="119" grpId="2" animBg="1"/>
      <p:bldP spid="119" grpId="3" animBg="1"/>
      <p:bldP spid="119" grpId="4" animBg="1"/>
      <p:bldP spid="119" grpId="5" animBg="1"/>
      <p:bldP spid="119" grpId="6" animBg="1"/>
      <p:bldP spid="119" grpId="7" animBg="1"/>
      <p:bldP spid="119" grpId="8" animBg="1"/>
      <p:bldP spid="119" grpId="9" animBg="1"/>
      <p:bldP spid="119" grpId="10" animBg="1"/>
      <p:bldP spid="119" grpId="11" animBg="1"/>
      <p:bldP spid="119" grpId="12" animBg="1"/>
      <p:bldP spid="118" grpId="0" animBg="1"/>
      <p:bldP spid="118" grpId="1" animBg="1"/>
      <p:bldP spid="118" grpId="2" animBg="1"/>
      <p:bldP spid="118" grpId="3" animBg="1"/>
      <p:bldP spid="118" grpId="4" animBg="1"/>
      <p:bldP spid="118" grpId="5" animBg="1"/>
      <p:bldP spid="118" grpId="6" animBg="1"/>
      <p:bldP spid="118" grpId="7" animBg="1"/>
      <p:bldP spid="118" grpId="8" animBg="1"/>
      <p:bldP spid="118" grpId="9" animBg="1"/>
      <p:bldP spid="118" grpId="10" animBg="1"/>
      <p:bldP spid="118" grpId="11" animBg="1"/>
      <p:bldP spid="118" grpId="12" animBg="1"/>
      <p:bldP spid="110" grpId="0" animBg="1"/>
      <p:bldP spid="110" grpId="1" animBg="1"/>
      <p:bldP spid="110" grpId="2" animBg="1"/>
      <p:bldP spid="110" grpId="3" animBg="1"/>
      <p:bldP spid="110" grpId="4" animBg="1"/>
      <p:bldP spid="110" grpId="5" animBg="1"/>
      <p:bldP spid="110" grpId="6" animBg="1"/>
      <p:bldP spid="110" grpId="7" animBg="1"/>
      <p:bldP spid="110" grpId="8" animBg="1"/>
      <p:bldP spid="110" grpId="9" animBg="1"/>
      <p:bldP spid="110" grpId="10" animBg="1"/>
      <p:bldP spid="110" grpId="11" animBg="1"/>
      <p:bldP spid="110" grpId="1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E1E6415-F6CF-4C61-8F4F-5602592F245A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2B8AC536-6F7C-4EC0-A358-090B576B24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>
              <a:hlinkClick r:id="rId3"/>
              <a:extLst>
                <a:ext uri="{FF2B5EF4-FFF2-40B4-BE49-F238E27FC236}">
                  <a16:creationId xmlns:a16="http://schemas.microsoft.com/office/drawing/2014/main" id="{A2C007DA-9840-41B3-BF51-7038A5579AEE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3" name="Рисунок 2">
            <a:hlinkClick r:id="rId4"/>
            <a:extLst>
              <a:ext uri="{FF2B5EF4-FFF2-40B4-BE49-F238E27FC236}">
                <a16:creationId xmlns:a16="http://schemas.microsoft.com/office/drawing/2014/main" id="{48A83383-0AAE-4798-8E98-0C7E7EF03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3548" y="736088"/>
            <a:ext cx="4783204" cy="2311131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id="{D72A25AE-A5C1-4249-B2A2-7031D56197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2630" y="3497239"/>
            <a:ext cx="5745040" cy="2545012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1995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C86279A4-4EDD-4252-8F5D-00BC6B9E20AC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95" name="Picture 2">
              <a:extLst>
                <a:ext uri="{FF2B5EF4-FFF2-40B4-BE49-F238E27FC236}">
                  <a16:creationId xmlns:a16="http://schemas.microsoft.com/office/drawing/2014/main" id="{A03B5972-EDFA-4112-BF92-3712A542EE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5" name="Прямоугольник 104">
              <a:hlinkClick r:id="rId4"/>
              <a:extLst>
                <a:ext uri="{FF2B5EF4-FFF2-40B4-BE49-F238E27FC236}">
                  <a16:creationId xmlns:a16="http://schemas.microsoft.com/office/drawing/2014/main" id="{E54101B1-3EB5-4873-A6BD-54D9784DD99E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58" name="Clock Face"/>
          <p:cNvSpPr/>
          <p:nvPr/>
        </p:nvSpPr>
        <p:spPr>
          <a:xfrm>
            <a:off x="1711837" y="909000"/>
            <a:ext cx="5040000" cy="5040000"/>
          </a:xfrm>
          <a:custGeom>
            <a:avLst/>
            <a:gdLst>
              <a:gd name="connsiteX0" fmla="*/ 2520000 w 5040000"/>
              <a:gd name="connsiteY0" fmla="*/ 0 h 5040000"/>
              <a:gd name="connsiteX1" fmla="*/ 5040000 w 5040000"/>
              <a:gd name="connsiteY1" fmla="*/ 2520000 h 5040000"/>
              <a:gd name="connsiteX2" fmla="*/ 2520000 w 5040000"/>
              <a:gd name="connsiteY2" fmla="*/ 5040000 h 5040000"/>
              <a:gd name="connsiteX3" fmla="*/ 0 w 5040000"/>
              <a:gd name="connsiteY3" fmla="*/ 2520000 h 5040000"/>
              <a:gd name="connsiteX4" fmla="*/ 2520000 w 5040000"/>
              <a:gd name="connsiteY4" fmla="*/ 0 h 50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0000" h="5040000">
                <a:moveTo>
                  <a:pt x="2520000" y="0"/>
                </a:moveTo>
                <a:cubicBezTo>
                  <a:pt x="3911758" y="0"/>
                  <a:pt x="5040000" y="1128242"/>
                  <a:pt x="5040000" y="2520000"/>
                </a:cubicBezTo>
                <a:cubicBezTo>
                  <a:pt x="5040000" y="3911758"/>
                  <a:pt x="3911758" y="5040000"/>
                  <a:pt x="2520000" y="5040000"/>
                </a:cubicBezTo>
                <a:cubicBezTo>
                  <a:pt x="1128242" y="5040000"/>
                  <a:pt x="0" y="3911758"/>
                  <a:pt x="0" y="2520000"/>
                </a:cubicBezTo>
                <a:cubicBezTo>
                  <a:pt x="0" y="1128242"/>
                  <a:pt x="1128242" y="0"/>
                  <a:pt x="2520000" y="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Center Point"/>
          <p:cNvSpPr/>
          <p:nvPr/>
        </p:nvSpPr>
        <p:spPr>
          <a:xfrm>
            <a:off x="4138720" y="3339000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1st Quarter"/>
          <p:cNvSpPr/>
          <p:nvPr/>
        </p:nvSpPr>
        <p:spPr>
          <a:xfrm>
            <a:off x="422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2" name="2nd Quarter"/>
          <p:cNvSpPr/>
          <p:nvPr/>
        </p:nvSpPr>
        <p:spPr>
          <a:xfrm rot="5400000">
            <a:off x="422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4" name="3rd Quarter"/>
          <p:cNvSpPr/>
          <p:nvPr/>
        </p:nvSpPr>
        <p:spPr>
          <a:xfrm rot="16200000" flipH="1">
            <a:off x="116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3" name="4th Quarter"/>
          <p:cNvSpPr/>
          <p:nvPr/>
        </p:nvSpPr>
        <p:spPr>
          <a:xfrm flipH="1">
            <a:off x="116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9" name="CF_1"/>
          <p:cNvSpPr/>
          <p:nvPr/>
        </p:nvSpPr>
        <p:spPr>
          <a:xfrm>
            <a:off x="5135419" y="129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0" name="CF_2"/>
          <p:cNvSpPr/>
          <p:nvPr/>
        </p:nvSpPr>
        <p:spPr>
          <a:xfrm>
            <a:off x="5919062" y="210955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7" name="CF_3"/>
          <p:cNvSpPr/>
          <p:nvPr/>
        </p:nvSpPr>
        <p:spPr>
          <a:xfrm>
            <a:off x="6318530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3" name="CF_4"/>
          <p:cNvSpPr/>
          <p:nvPr/>
        </p:nvSpPr>
        <p:spPr>
          <a:xfrm>
            <a:off x="5919062" y="41616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4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4" name="CF_5"/>
          <p:cNvSpPr/>
          <p:nvPr/>
        </p:nvSpPr>
        <p:spPr>
          <a:xfrm>
            <a:off x="5135419" y="498138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6" name="CF_6"/>
          <p:cNvSpPr/>
          <p:nvPr/>
        </p:nvSpPr>
        <p:spPr>
          <a:xfrm>
            <a:off x="4028984" y="534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6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0" name="CF_7"/>
          <p:cNvSpPr/>
          <p:nvPr/>
        </p:nvSpPr>
        <p:spPr>
          <a:xfrm flipH="1">
            <a:off x="2922551" y="4977403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7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9" name="CF_8"/>
          <p:cNvSpPr/>
          <p:nvPr/>
        </p:nvSpPr>
        <p:spPr>
          <a:xfrm flipH="1">
            <a:off x="2138910" y="4157545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8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8" name="CF_9"/>
          <p:cNvSpPr/>
          <p:nvPr/>
        </p:nvSpPr>
        <p:spPr>
          <a:xfrm>
            <a:off x="1739442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9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8" name="CF_10"/>
          <p:cNvSpPr/>
          <p:nvPr/>
        </p:nvSpPr>
        <p:spPr>
          <a:xfrm flipH="1">
            <a:off x="2031509" y="2109556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7" name="CF_11"/>
          <p:cNvSpPr/>
          <p:nvPr/>
        </p:nvSpPr>
        <p:spPr>
          <a:xfrm flipH="1">
            <a:off x="2659001" y="1291838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5" name="CF_12"/>
          <p:cNvSpPr/>
          <p:nvPr/>
        </p:nvSpPr>
        <p:spPr>
          <a:xfrm>
            <a:off x="3921583" y="890522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2" name="EX_5_P"/>
          <p:cNvSpPr/>
          <p:nvPr/>
        </p:nvSpPr>
        <p:spPr>
          <a:xfrm>
            <a:off x="5493535" y="768618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3" name="EX_10_P"/>
          <p:cNvSpPr/>
          <p:nvPr/>
        </p:nvSpPr>
        <p:spPr>
          <a:xfrm>
            <a:off x="6344179" y="1759963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4" name="EX_1/4_P"/>
          <p:cNvSpPr/>
          <p:nvPr/>
        </p:nvSpPr>
        <p:spPr>
          <a:xfrm>
            <a:off x="6636877" y="3134146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7" name="EX_20_P"/>
          <p:cNvSpPr/>
          <p:nvPr/>
        </p:nvSpPr>
        <p:spPr>
          <a:xfrm>
            <a:off x="6344178" y="4590359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8" name="EX_25_P"/>
          <p:cNvSpPr/>
          <p:nvPr/>
        </p:nvSpPr>
        <p:spPr>
          <a:xfrm>
            <a:off x="5477232" y="5487428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6" name="EX_1/2"/>
          <p:cNvSpPr/>
          <p:nvPr/>
        </p:nvSpPr>
        <p:spPr>
          <a:xfrm>
            <a:off x="3867080" y="5926613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1/2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4" name="EX_25_T"/>
          <p:cNvSpPr/>
          <p:nvPr/>
        </p:nvSpPr>
        <p:spPr>
          <a:xfrm flipH="1">
            <a:off x="2530546" y="5566162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3" name="EX_20_T"/>
          <p:cNvSpPr/>
          <p:nvPr/>
        </p:nvSpPr>
        <p:spPr>
          <a:xfrm flipH="1">
            <a:off x="1550285" y="4572350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5" name="EX_1/4_T"/>
          <p:cNvSpPr/>
          <p:nvPr/>
        </p:nvSpPr>
        <p:spPr>
          <a:xfrm>
            <a:off x="1070670" y="3134907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2" name="EX_10_T"/>
          <p:cNvSpPr/>
          <p:nvPr/>
        </p:nvSpPr>
        <p:spPr>
          <a:xfrm flipH="1">
            <a:off x="1461446" y="1871691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1" name="EX_5_T"/>
          <p:cNvSpPr/>
          <p:nvPr/>
        </p:nvSpPr>
        <p:spPr>
          <a:xfrm flipH="1">
            <a:off x="2434212" y="864960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1" name="EX_0"/>
          <p:cNvSpPr/>
          <p:nvPr/>
        </p:nvSpPr>
        <p:spPr>
          <a:xfrm>
            <a:off x="4041808" y="363393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0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0" name="M_Arrow 1"/>
          <p:cNvSpPr/>
          <p:nvPr/>
        </p:nvSpPr>
        <p:spPr>
          <a:xfrm rot="1920000">
            <a:off x="4643612" y="174852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M_Arrow 2"/>
          <p:cNvSpPr/>
          <p:nvPr/>
        </p:nvSpPr>
        <p:spPr>
          <a:xfrm rot="3900000">
            <a:off x="4998520" y="21657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M_Arrow 3"/>
          <p:cNvSpPr/>
          <p:nvPr/>
        </p:nvSpPr>
        <p:spPr>
          <a:xfrm rot="5400000">
            <a:off x="5090421" y="261899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M_Arrow 4"/>
          <p:cNvSpPr/>
          <p:nvPr/>
        </p:nvSpPr>
        <p:spPr>
          <a:xfrm rot="7140000">
            <a:off x="4971112" y="312083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M_Arrow 5"/>
          <p:cNvSpPr/>
          <p:nvPr/>
        </p:nvSpPr>
        <p:spPr>
          <a:xfrm rot="9000000">
            <a:off x="4588799" y="3514743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M_Arrow 6"/>
          <p:cNvSpPr/>
          <p:nvPr/>
        </p:nvSpPr>
        <p:spPr>
          <a:xfrm flipV="1">
            <a:off x="4092161" y="3652670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9" name="M_Arrow 7"/>
          <p:cNvSpPr/>
          <p:nvPr/>
        </p:nvSpPr>
        <p:spPr>
          <a:xfrm rot="12600000" flipH="1">
            <a:off x="3591828" y="350601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M_Arrow 8"/>
          <p:cNvSpPr/>
          <p:nvPr/>
        </p:nvSpPr>
        <p:spPr>
          <a:xfrm rot="14460000" flipH="1">
            <a:off x="3209515" y="311210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M_Arrow 9"/>
          <p:cNvSpPr/>
          <p:nvPr/>
        </p:nvSpPr>
        <p:spPr>
          <a:xfrm rot="16200000" flipH="1">
            <a:off x="3090220" y="261287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M_Arrow 10"/>
          <p:cNvSpPr/>
          <p:nvPr/>
        </p:nvSpPr>
        <p:spPr>
          <a:xfrm rot="17820000" flipH="1">
            <a:off x="3197079" y="212485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M_Arrow 11"/>
          <p:cNvSpPr/>
          <p:nvPr/>
        </p:nvSpPr>
        <p:spPr>
          <a:xfrm rot="19500000" flipH="1">
            <a:off x="3518537" y="17600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M_Arrow 12"/>
          <p:cNvSpPr/>
          <p:nvPr/>
        </p:nvSpPr>
        <p:spPr>
          <a:xfrm>
            <a:off x="4092161" y="159714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H_Arrow 1"/>
          <p:cNvSpPr/>
          <p:nvPr/>
        </p:nvSpPr>
        <p:spPr>
          <a:xfrm rot="1920000">
            <a:off x="4545146" y="208437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H_Arrow 2"/>
          <p:cNvSpPr/>
          <p:nvPr/>
        </p:nvSpPr>
        <p:spPr>
          <a:xfrm rot="3900000">
            <a:off x="4829455" y="242464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H_Arrow 3"/>
          <p:cNvSpPr/>
          <p:nvPr/>
        </p:nvSpPr>
        <p:spPr>
          <a:xfrm rot="5400000">
            <a:off x="4910024" y="27973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H_Arrow 4"/>
          <p:cNvSpPr/>
          <p:nvPr/>
        </p:nvSpPr>
        <p:spPr>
          <a:xfrm rot="7140000">
            <a:off x="4811526" y="321175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H_Arrow 5"/>
          <p:cNvSpPr/>
          <p:nvPr/>
        </p:nvSpPr>
        <p:spPr>
          <a:xfrm rot="9000000">
            <a:off x="4497535" y="353712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H_Arrow 6"/>
          <p:cNvSpPr/>
          <p:nvPr/>
        </p:nvSpPr>
        <p:spPr>
          <a:xfrm flipV="1">
            <a:off x="4091867" y="3647135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H_Arrow 7"/>
          <p:cNvSpPr/>
          <p:nvPr/>
        </p:nvSpPr>
        <p:spPr>
          <a:xfrm rot="12600000" flipH="1">
            <a:off x="3683802" y="352754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H_Arrow 8"/>
          <p:cNvSpPr/>
          <p:nvPr/>
        </p:nvSpPr>
        <p:spPr>
          <a:xfrm rot="14460000" flipH="1">
            <a:off x="3368984" y="3202691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H_Arrow 9"/>
          <p:cNvSpPr/>
          <p:nvPr/>
        </p:nvSpPr>
        <p:spPr>
          <a:xfrm rot="16200000" flipH="1">
            <a:off x="3271218" y="279319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H_Arrow 10"/>
          <p:cNvSpPr/>
          <p:nvPr/>
        </p:nvSpPr>
        <p:spPr>
          <a:xfrm rot="17820000" flipH="1">
            <a:off x="3369736" y="2392257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H_Arrow 11"/>
          <p:cNvSpPr/>
          <p:nvPr/>
        </p:nvSpPr>
        <p:spPr>
          <a:xfrm rot="19500000" flipH="1">
            <a:off x="3625848" y="20934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H_Arrow 12"/>
          <p:cNvSpPr/>
          <p:nvPr/>
        </p:nvSpPr>
        <p:spPr>
          <a:xfrm>
            <a:off x="4092304" y="1956986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Hours"/>
          <p:cNvSpPr/>
          <p:nvPr/>
        </p:nvSpPr>
        <p:spPr>
          <a:xfrm>
            <a:off x="8385477" y="156287"/>
            <a:ext cx="360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HOURS</a:t>
            </a:r>
          </a:p>
        </p:txBody>
      </p:sp>
      <p:sp>
        <p:nvSpPr>
          <p:cNvPr id="123" name="Hour 1"/>
          <p:cNvSpPr/>
          <p:nvPr/>
        </p:nvSpPr>
        <p:spPr>
          <a:xfrm>
            <a:off x="838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5" name="Hour 2"/>
          <p:cNvSpPr/>
          <p:nvPr/>
        </p:nvSpPr>
        <p:spPr>
          <a:xfrm>
            <a:off x="964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4" name="Hour 3"/>
          <p:cNvSpPr/>
          <p:nvPr/>
        </p:nvSpPr>
        <p:spPr>
          <a:xfrm>
            <a:off x="1090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26" name="Hour 4"/>
          <p:cNvSpPr/>
          <p:nvPr/>
        </p:nvSpPr>
        <p:spPr>
          <a:xfrm>
            <a:off x="838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28" name="Hour 5"/>
          <p:cNvSpPr/>
          <p:nvPr/>
        </p:nvSpPr>
        <p:spPr>
          <a:xfrm>
            <a:off x="964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27" name="Hour 6"/>
          <p:cNvSpPr/>
          <p:nvPr/>
        </p:nvSpPr>
        <p:spPr>
          <a:xfrm>
            <a:off x="1090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29" name="Hour 7"/>
          <p:cNvSpPr/>
          <p:nvPr/>
        </p:nvSpPr>
        <p:spPr>
          <a:xfrm>
            <a:off x="838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31" name="Hour 8"/>
          <p:cNvSpPr/>
          <p:nvPr/>
        </p:nvSpPr>
        <p:spPr>
          <a:xfrm>
            <a:off x="964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30" name="Hour 9"/>
          <p:cNvSpPr/>
          <p:nvPr/>
        </p:nvSpPr>
        <p:spPr>
          <a:xfrm>
            <a:off x="1090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32" name="Hour 10"/>
          <p:cNvSpPr/>
          <p:nvPr/>
        </p:nvSpPr>
        <p:spPr>
          <a:xfrm>
            <a:off x="838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34" name="Hour 11"/>
          <p:cNvSpPr/>
          <p:nvPr/>
        </p:nvSpPr>
        <p:spPr>
          <a:xfrm>
            <a:off x="964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33" name="Hour 12"/>
          <p:cNvSpPr/>
          <p:nvPr/>
        </p:nvSpPr>
        <p:spPr>
          <a:xfrm>
            <a:off x="1090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135" name="Minutes"/>
          <p:cNvSpPr/>
          <p:nvPr/>
        </p:nvSpPr>
        <p:spPr>
          <a:xfrm>
            <a:off x="8385477" y="3469444"/>
            <a:ext cx="360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MINUTES</a:t>
            </a:r>
            <a:endParaRPr lang="en-GB" sz="1200" dirty="0"/>
          </a:p>
        </p:txBody>
      </p:sp>
      <p:sp>
        <p:nvSpPr>
          <p:cNvPr id="136" name="Minute 1"/>
          <p:cNvSpPr/>
          <p:nvPr/>
        </p:nvSpPr>
        <p:spPr>
          <a:xfrm>
            <a:off x="838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latin typeface="Arial Black" panose="020B0A04020102020204" pitchFamily="34" charset="0"/>
              </a:rPr>
              <a:t>1</a:t>
            </a:r>
            <a:endParaRPr lang="en-GB" sz="2800" b="1" dirty="0">
              <a:latin typeface="Arial Black" panose="020B0A04020102020204" pitchFamily="34" charset="0"/>
            </a:endParaRPr>
          </a:p>
        </p:txBody>
      </p:sp>
      <p:sp>
        <p:nvSpPr>
          <p:cNvPr id="138" name="Minute 2"/>
          <p:cNvSpPr/>
          <p:nvPr/>
        </p:nvSpPr>
        <p:spPr>
          <a:xfrm>
            <a:off x="964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7" name="Minute 3"/>
          <p:cNvSpPr/>
          <p:nvPr/>
        </p:nvSpPr>
        <p:spPr>
          <a:xfrm>
            <a:off x="1090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39" name="Minute 4"/>
          <p:cNvSpPr/>
          <p:nvPr/>
        </p:nvSpPr>
        <p:spPr>
          <a:xfrm>
            <a:off x="838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41" name="Minute 5"/>
          <p:cNvSpPr/>
          <p:nvPr/>
        </p:nvSpPr>
        <p:spPr>
          <a:xfrm>
            <a:off x="964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0" name="Minute 6"/>
          <p:cNvSpPr/>
          <p:nvPr/>
        </p:nvSpPr>
        <p:spPr>
          <a:xfrm>
            <a:off x="1090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42" name="Minute 7"/>
          <p:cNvSpPr/>
          <p:nvPr/>
        </p:nvSpPr>
        <p:spPr>
          <a:xfrm>
            <a:off x="838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44" name="Minute 8"/>
          <p:cNvSpPr/>
          <p:nvPr/>
        </p:nvSpPr>
        <p:spPr>
          <a:xfrm>
            <a:off x="964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43" name="Minute 9"/>
          <p:cNvSpPr/>
          <p:nvPr/>
        </p:nvSpPr>
        <p:spPr>
          <a:xfrm>
            <a:off x="10905477" y="540900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45" name="Minute 10"/>
          <p:cNvSpPr/>
          <p:nvPr/>
        </p:nvSpPr>
        <p:spPr>
          <a:xfrm>
            <a:off x="838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47" name="Minute 11"/>
          <p:cNvSpPr/>
          <p:nvPr/>
        </p:nvSpPr>
        <p:spPr>
          <a:xfrm>
            <a:off x="964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46" name="Minute 12"/>
          <p:cNvSpPr/>
          <p:nvPr/>
        </p:nvSpPr>
        <p:spPr>
          <a:xfrm>
            <a:off x="10905477" y="6064380"/>
            <a:ext cx="1080000" cy="5400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C1A698CA-EA84-4DB3-9246-EC713F614F97}"/>
              </a:ext>
            </a:extLst>
          </p:cNvPr>
          <p:cNvSpPr/>
          <p:nvPr/>
        </p:nvSpPr>
        <p:spPr>
          <a:xfrm>
            <a:off x="6699042" y="3219794"/>
            <a:ext cx="198926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quarter past … .</a:t>
            </a:r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6D1193E6-7C6F-4010-93D8-C685FDCFAEE1}"/>
              </a:ext>
            </a:extLst>
          </p:cNvPr>
          <p:cNvSpPr/>
          <p:nvPr/>
        </p:nvSpPr>
        <p:spPr>
          <a:xfrm>
            <a:off x="-24633" y="3204688"/>
            <a:ext cx="178061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quarter to ….</a:t>
            </a:r>
          </a:p>
        </p:txBody>
      </p:sp>
    </p:spTree>
    <p:extLst>
      <p:ext uri="{BB962C8B-B14F-4D97-AF65-F5344CB8AC3E}">
        <p14:creationId xmlns:p14="http://schemas.microsoft.com/office/powerpoint/2010/main" val="129358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9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4" fill="hold">
                      <p:stCondLst>
                        <p:cond delay="0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20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1" fill="hold">
                      <p:stCondLst>
                        <p:cond delay="0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  <p:bldLst>
      <p:bldP spid="100" grpId="0" animBg="1"/>
      <p:bldP spid="100" grpId="1" animBg="1"/>
      <p:bldP spid="100" grpId="2" animBg="1"/>
      <p:bldP spid="100" grpId="3" animBg="1"/>
      <p:bldP spid="100" grpId="4" animBg="1"/>
      <p:bldP spid="100" grpId="5" animBg="1"/>
      <p:bldP spid="100" grpId="6" animBg="1"/>
      <p:bldP spid="100" grpId="7" animBg="1"/>
      <p:bldP spid="100" grpId="8" animBg="1"/>
      <p:bldP spid="100" grpId="9" animBg="1"/>
      <p:bldP spid="100" grpId="10" animBg="1"/>
      <p:bldP spid="100" grpId="11" animBg="1"/>
      <p:bldP spid="100" grpId="12" animBg="1"/>
      <p:bldP spid="101" grpId="0" animBg="1"/>
      <p:bldP spid="101" grpId="1" animBg="1"/>
      <p:bldP spid="101" grpId="2" animBg="1"/>
      <p:bldP spid="101" grpId="3" animBg="1"/>
      <p:bldP spid="101" grpId="4" animBg="1"/>
      <p:bldP spid="101" grpId="5" animBg="1"/>
      <p:bldP spid="101" grpId="6" animBg="1"/>
      <p:bldP spid="101" grpId="7" animBg="1"/>
      <p:bldP spid="101" grpId="8" animBg="1"/>
      <p:bldP spid="101" grpId="9" animBg="1"/>
      <p:bldP spid="101" grpId="10" animBg="1"/>
      <p:bldP spid="101" grpId="11" animBg="1"/>
      <p:bldP spid="101" grpId="12" animBg="1"/>
      <p:bldP spid="98" grpId="0" animBg="1"/>
      <p:bldP spid="98" grpId="1" animBg="1"/>
      <p:bldP spid="98" grpId="2" animBg="1"/>
      <p:bldP spid="98" grpId="3" animBg="1"/>
      <p:bldP spid="98" grpId="4" animBg="1"/>
      <p:bldP spid="98" grpId="5" animBg="1"/>
      <p:bldP spid="98" grpId="6" animBg="1"/>
      <p:bldP spid="98" grpId="7" animBg="1"/>
      <p:bldP spid="98" grpId="8" animBg="1"/>
      <p:bldP spid="98" grpId="9" animBg="1"/>
      <p:bldP spid="98" grpId="10" animBg="1"/>
      <p:bldP spid="98" grpId="11" animBg="1"/>
      <p:bldP spid="98" grpId="12" animBg="1"/>
      <p:bldP spid="102" grpId="0" animBg="1"/>
      <p:bldP spid="102" grpId="1" animBg="1"/>
      <p:bldP spid="102" grpId="2" animBg="1"/>
      <p:bldP spid="102" grpId="3" animBg="1"/>
      <p:bldP spid="102" grpId="4" animBg="1"/>
      <p:bldP spid="102" grpId="5" animBg="1"/>
      <p:bldP spid="102" grpId="6" animBg="1"/>
      <p:bldP spid="102" grpId="7" animBg="1"/>
      <p:bldP spid="102" grpId="8" animBg="1"/>
      <p:bldP spid="102" grpId="9" animBg="1"/>
      <p:bldP spid="102" grpId="10" animBg="1"/>
      <p:bldP spid="102" grpId="11" animBg="1"/>
      <p:bldP spid="102" grpId="12" animBg="1"/>
      <p:bldP spid="103" grpId="0" animBg="1"/>
      <p:bldP spid="103" grpId="1" animBg="1"/>
      <p:bldP spid="103" grpId="2" animBg="1"/>
      <p:bldP spid="103" grpId="3" animBg="1"/>
      <p:bldP spid="103" grpId="4" animBg="1"/>
      <p:bldP spid="103" grpId="5" animBg="1"/>
      <p:bldP spid="103" grpId="6" animBg="1"/>
      <p:bldP spid="103" grpId="7" animBg="1"/>
      <p:bldP spid="103" grpId="8" animBg="1"/>
      <p:bldP spid="103" grpId="9" animBg="1"/>
      <p:bldP spid="103" grpId="10" animBg="1"/>
      <p:bldP spid="103" grpId="11" animBg="1"/>
      <p:bldP spid="103" grpId="12" animBg="1"/>
      <p:bldP spid="97" grpId="0" animBg="1"/>
      <p:bldP spid="97" grpId="1" animBg="1"/>
      <p:bldP spid="97" grpId="2" animBg="1"/>
      <p:bldP spid="97" grpId="3" animBg="1"/>
      <p:bldP spid="97" grpId="4" animBg="1"/>
      <p:bldP spid="97" grpId="5" animBg="1"/>
      <p:bldP spid="97" grpId="6" animBg="1"/>
      <p:bldP spid="97" grpId="7" animBg="1"/>
      <p:bldP spid="97" grpId="8" animBg="1"/>
      <p:bldP spid="97" grpId="9" animBg="1"/>
      <p:bldP spid="97" grpId="10" animBg="1"/>
      <p:bldP spid="97" grpId="11" animBg="1"/>
      <p:bldP spid="97" grpId="12" animBg="1"/>
      <p:bldP spid="109" grpId="0" animBg="1"/>
      <p:bldP spid="109" grpId="1" animBg="1"/>
      <p:bldP spid="109" grpId="2" animBg="1"/>
      <p:bldP spid="109" grpId="3" animBg="1"/>
      <p:bldP spid="109" grpId="4" animBg="1"/>
      <p:bldP spid="109" grpId="5" animBg="1"/>
      <p:bldP spid="109" grpId="6" animBg="1"/>
      <p:bldP spid="109" grpId="7" animBg="1"/>
      <p:bldP spid="109" grpId="8" animBg="1"/>
      <p:bldP spid="109" grpId="9" animBg="1"/>
      <p:bldP spid="109" grpId="10" animBg="1"/>
      <p:bldP spid="109" grpId="11" animBg="1"/>
      <p:bldP spid="109" grpId="12" animBg="1"/>
      <p:bldP spid="108" grpId="0" animBg="1"/>
      <p:bldP spid="108" grpId="1" animBg="1"/>
      <p:bldP spid="108" grpId="2" animBg="1"/>
      <p:bldP spid="108" grpId="3" animBg="1"/>
      <p:bldP spid="108" grpId="4" animBg="1"/>
      <p:bldP spid="108" grpId="5" animBg="1"/>
      <p:bldP spid="108" grpId="6" animBg="1"/>
      <p:bldP spid="108" grpId="7" animBg="1"/>
      <p:bldP spid="108" grpId="8" animBg="1"/>
      <p:bldP spid="108" grpId="9" animBg="1"/>
      <p:bldP spid="108" grpId="10" animBg="1"/>
      <p:bldP spid="108" grpId="11" animBg="1"/>
      <p:bldP spid="108" grpId="12" animBg="1"/>
      <p:bldP spid="99" grpId="0" animBg="1"/>
      <p:bldP spid="99" grpId="1" animBg="1"/>
      <p:bldP spid="99" grpId="2" animBg="1"/>
      <p:bldP spid="99" grpId="3" animBg="1"/>
      <p:bldP spid="99" grpId="4" animBg="1"/>
      <p:bldP spid="99" grpId="5" animBg="1"/>
      <p:bldP spid="99" grpId="6" animBg="1"/>
      <p:bldP spid="99" grpId="7" animBg="1"/>
      <p:bldP spid="99" grpId="8" animBg="1"/>
      <p:bldP spid="99" grpId="9" animBg="1"/>
      <p:bldP spid="99" grpId="10" animBg="1"/>
      <p:bldP spid="99" grpId="11" animBg="1"/>
      <p:bldP spid="99" grpId="12" animBg="1"/>
      <p:bldP spid="107" grpId="0" animBg="1"/>
      <p:bldP spid="107" grpId="1" animBg="1"/>
      <p:bldP spid="107" grpId="2" animBg="1"/>
      <p:bldP spid="107" grpId="3" animBg="1"/>
      <p:bldP spid="107" grpId="4" animBg="1"/>
      <p:bldP spid="107" grpId="5" animBg="1"/>
      <p:bldP spid="107" grpId="6" animBg="1"/>
      <p:bldP spid="107" grpId="7" animBg="1"/>
      <p:bldP spid="107" grpId="8" animBg="1"/>
      <p:bldP spid="107" grpId="9" animBg="1"/>
      <p:bldP spid="107" grpId="10" animBg="1"/>
      <p:bldP spid="107" grpId="11" animBg="1"/>
      <p:bldP spid="107" grpId="12" animBg="1"/>
      <p:bldP spid="106" grpId="0" animBg="1"/>
      <p:bldP spid="106" grpId="1" animBg="1"/>
      <p:bldP spid="106" grpId="2" animBg="1"/>
      <p:bldP spid="106" grpId="3" animBg="1"/>
      <p:bldP spid="106" grpId="4" animBg="1"/>
      <p:bldP spid="106" grpId="5" animBg="1"/>
      <p:bldP spid="106" grpId="6" animBg="1"/>
      <p:bldP spid="106" grpId="7" animBg="1"/>
      <p:bldP spid="106" grpId="8" animBg="1"/>
      <p:bldP spid="106" grpId="9" animBg="1"/>
      <p:bldP spid="106" grpId="10" animBg="1"/>
      <p:bldP spid="106" grpId="11" animBg="1"/>
      <p:bldP spid="106" grpId="12" animBg="1"/>
      <p:bldP spid="96" grpId="0" animBg="1"/>
      <p:bldP spid="96" grpId="1" animBg="1"/>
      <p:bldP spid="96" grpId="2" animBg="1"/>
      <p:bldP spid="96" grpId="3" animBg="1"/>
      <p:bldP spid="96" grpId="4" animBg="1"/>
      <p:bldP spid="96" grpId="5" animBg="1"/>
      <p:bldP spid="96" grpId="6" animBg="1"/>
      <p:bldP spid="96" grpId="7" animBg="1"/>
      <p:bldP spid="96" grpId="8" animBg="1"/>
      <p:bldP spid="96" grpId="9" animBg="1"/>
      <p:bldP spid="96" grpId="10" animBg="1"/>
      <p:bldP spid="96" grpId="11" animBg="1"/>
      <p:bldP spid="96" grpId="12" animBg="1"/>
      <p:bldP spid="114" grpId="0" animBg="1"/>
      <p:bldP spid="114" grpId="1" animBg="1"/>
      <p:bldP spid="114" grpId="2" animBg="1"/>
      <p:bldP spid="114" grpId="3" animBg="1"/>
      <p:bldP spid="114" grpId="4" animBg="1"/>
      <p:bldP spid="114" grpId="5" animBg="1"/>
      <p:bldP spid="114" grpId="6" animBg="1"/>
      <p:bldP spid="114" grpId="7" animBg="1"/>
      <p:bldP spid="114" grpId="8" animBg="1"/>
      <p:bldP spid="114" grpId="9" animBg="1"/>
      <p:bldP spid="114" grpId="10" animBg="1"/>
      <p:bldP spid="114" grpId="11" animBg="1"/>
      <p:bldP spid="114" grpId="12" animBg="1"/>
      <p:bldP spid="115" grpId="0" animBg="1"/>
      <p:bldP spid="115" grpId="1" animBg="1"/>
      <p:bldP spid="115" grpId="2" animBg="1"/>
      <p:bldP spid="115" grpId="3" animBg="1"/>
      <p:bldP spid="115" grpId="4" animBg="1"/>
      <p:bldP spid="115" grpId="5" animBg="1"/>
      <p:bldP spid="115" grpId="6" animBg="1"/>
      <p:bldP spid="115" grpId="7" animBg="1"/>
      <p:bldP spid="115" grpId="8" animBg="1"/>
      <p:bldP spid="115" grpId="9" animBg="1"/>
      <p:bldP spid="115" grpId="10" animBg="1"/>
      <p:bldP spid="115" grpId="11" animBg="1"/>
      <p:bldP spid="115" grpId="12" animBg="1"/>
      <p:bldP spid="112" grpId="0" animBg="1"/>
      <p:bldP spid="112" grpId="1" animBg="1"/>
      <p:bldP spid="112" grpId="2" animBg="1"/>
      <p:bldP spid="112" grpId="3" animBg="1"/>
      <p:bldP spid="112" grpId="4" animBg="1"/>
      <p:bldP spid="112" grpId="5" animBg="1"/>
      <p:bldP spid="112" grpId="6" animBg="1"/>
      <p:bldP spid="112" grpId="7" animBg="1"/>
      <p:bldP spid="112" grpId="8" animBg="1"/>
      <p:bldP spid="112" grpId="9" animBg="1"/>
      <p:bldP spid="112" grpId="10" animBg="1"/>
      <p:bldP spid="112" grpId="11" animBg="1"/>
      <p:bldP spid="112" grpId="12" animBg="1"/>
      <p:bldP spid="116" grpId="0" animBg="1"/>
      <p:bldP spid="116" grpId="1" animBg="1"/>
      <p:bldP spid="116" grpId="2" animBg="1"/>
      <p:bldP spid="116" grpId="3" animBg="1"/>
      <p:bldP spid="116" grpId="4" animBg="1"/>
      <p:bldP spid="116" grpId="5" animBg="1"/>
      <p:bldP spid="116" grpId="6" animBg="1"/>
      <p:bldP spid="116" grpId="7" animBg="1"/>
      <p:bldP spid="116" grpId="8" animBg="1"/>
      <p:bldP spid="116" grpId="9" animBg="1"/>
      <p:bldP spid="116" grpId="10" animBg="1"/>
      <p:bldP spid="116" grpId="11" animBg="1"/>
      <p:bldP spid="116" grpId="12" animBg="1"/>
      <p:bldP spid="117" grpId="0" animBg="1"/>
      <p:bldP spid="117" grpId="1" animBg="1"/>
      <p:bldP spid="117" grpId="2" animBg="1"/>
      <p:bldP spid="117" grpId="3" animBg="1"/>
      <p:bldP spid="117" grpId="4" animBg="1"/>
      <p:bldP spid="117" grpId="5" animBg="1"/>
      <p:bldP spid="117" grpId="6" animBg="1"/>
      <p:bldP spid="117" grpId="7" animBg="1"/>
      <p:bldP spid="117" grpId="8" animBg="1"/>
      <p:bldP spid="117" grpId="9" animBg="1"/>
      <p:bldP spid="117" grpId="10" animBg="1"/>
      <p:bldP spid="117" grpId="11" animBg="1"/>
      <p:bldP spid="117" grpId="12" animBg="1"/>
      <p:bldP spid="111" grpId="0" animBg="1"/>
      <p:bldP spid="111" grpId="1" animBg="1"/>
      <p:bldP spid="111" grpId="2" animBg="1"/>
      <p:bldP spid="111" grpId="3" animBg="1"/>
      <p:bldP spid="111" grpId="4" animBg="1"/>
      <p:bldP spid="111" grpId="5" animBg="1"/>
      <p:bldP spid="111" grpId="6" animBg="1"/>
      <p:bldP spid="111" grpId="7" animBg="1"/>
      <p:bldP spid="111" grpId="8" animBg="1"/>
      <p:bldP spid="111" grpId="9" animBg="1"/>
      <p:bldP spid="111" grpId="10" animBg="1"/>
      <p:bldP spid="111" grpId="11" animBg="1"/>
      <p:bldP spid="111" grpId="12" animBg="1"/>
      <p:bldP spid="121" grpId="0" animBg="1"/>
      <p:bldP spid="121" grpId="1" animBg="1"/>
      <p:bldP spid="121" grpId="2" animBg="1"/>
      <p:bldP spid="121" grpId="3" animBg="1"/>
      <p:bldP spid="121" grpId="4" animBg="1"/>
      <p:bldP spid="121" grpId="5" animBg="1"/>
      <p:bldP spid="121" grpId="6" animBg="1"/>
      <p:bldP spid="121" grpId="7" animBg="1"/>
      <p:bldP spid="121" grpId="8" animBg="1"/>
      <p:bldP spid="121" grpId="9" animBg="1"/>
      <p:bldP spid="121" grpId="10" animBg="1"/>
      <p:bldP spid="121" grpId="11" animBg="1"/>
      <p:bldP spid="121" grpId="12" animBg="1"/>
      <p:bldP spid="120" grpId="0" animBg="1"/>
      <p:bldP spid="120" grpId="1" animBg="1"/>
      <p:bldP spid="120" grpId="2" animBg="1"/>
      <p:bldP spid="120" grpId="3" animBg="1"/>
      <p:bldP spid="120" grpId="4" animBg="1"/>
      <p:bldP spid="120" grpId="5" animBg="1"/>
      <p:bldP spid="120" grpId="6" animBg="1"/>
      <p:bldP spid="120" grpId="7" animBg="1"/>
      <p:bldP spid="120" grpId="8" animBg="1"/>
      <p:bldP spid="120" grpId="9" animBg="1"/>
      <p:bldP spid="120" grpId="10" animBg="1"/>
      <p:bldP spid="120" grpId="11" animBg="1"/>
      <p:bldP spid="120" grpId="12" animBg="1"/>
      <p:bldP spid="113" grpId="0" animBg="1"/>
      <p:bldP spid="113" grpId="1" animBg="1"/>
      <p:bldP spid="113" grpId="2" animBg="1"/>
      <p:bldP spid="113" grpId="3" animBg="1"/>
      <p:bldP spid="113" grpId="4" animBg="1"/>
      <p:bldP spid="113" grpId="5" animBg="1"/>
      <p:bldP spid="113" grpId="6" animBg="1"/>
      <p:bldP spid="113" grpId="7" animBg="1"/>
      <p:bldP spid="113" grpId="8" animBg="1"/>
      <p:bldP spid="113" grpId="9" animBg="1"/>
      <p:bldP spid="113" grpId="10" animBg="1"/>
      <p:bldP spid="113" grpId="11" animBg="1"/>
      <p:bldP spid="113" grpId="12" animBg="1"/>
      <p:bldP spid="119" grpId="0" animBg="1"/>
      <p:bldP spid="119" grpId="1" animBg="1"/>
      <p:bldP spid="119" grpId="2" animBg="1"/>
      <p:bldP spid="119" grpId="3" animBg="1"/>
      <p:bldP spid="119" grpId="4" animBg="1"/>
      <p:bldP spid="119" grpId="5" animBg="1"/>
      <p:bldP spid="119" grpId="6" animBg="1"/>
      <p:bldP spid="119" grpId="7" animBg="1"/>
      <p:bldP spid="119" grpId="8" animBg="1"/>
      <p:bldP spid="119" grpId="9" animBg="1"/>
      <p:bldP spid="119" grpId="10" animBg="1"/>
      <p:bldP spid="119" grpId="11" animBg="1"/>
      <p:bldP spid="119" grpId="12" animBg="1"/>
      <p:bldP spid="118" grpId="0" animBg="1"/>
      <p:bldP spid="118" grpId="1" animBg="1"/>
      <p:bldP spid="118" grpId="2" animBg="1"/>
      <p:bldP spid="118" grpId="3" animBg="1"/>
      <p:bldP spid="118" grpId="4" animBg="1"/>
      <p:bldP spid="118" grpId="5" animBg="1"/>
      <p:bldP spid="118" grpId="6" animBg="1"/>
      <p:bldP spid="118" grpId="7" animBg="1"/>
      <p:bldP spid="118" grpId="8" animBg="1"/>
      <p:bldP spid="118" grpId="9" animBg="1"/>
      <p:bldP spid="118" grpId="10" animBg="1"/>
      <p:bldP spid="118" grpId="11" animBg="1"/>
      <p:bldP spid="118" grpId="12" animBg="1"/>
      <p:bldP spid="110" grpId="0" animBg="1"/>
      <p:bldP spid="110" grpId="1" animBg="1"/>
      <p:bldP spid="110" grpId="2" animBg="1"/>
      <p:bldP spid="110" grpId="3" animBg="1"/>
      <p:bldP spid="110" grpId="4" animBg="1"/>
      <p:bldP spid="110" grpId="5" animBg="1"/>
      <p:bldP spid="110" grpId="6" animBg="1"/>
      <p:bldP spid="110" grpId="7" animBg="1"/>
      <p:bldP spid="110" grpId="8" animBg="1"/>
      <p:bldP spid="110" grpId="9" animBg="1"/>
      <p:bldP spid="110" grpId="10" animBg="1"/>
      <p:bldP spid="110" grpId="11" animBg="1"/>
      <p:bldP spid="110" grpId="1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7A952C5-CB02-4C8E-B6F0-BEEE788AF5F5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22183BFA-E6A1-484F-9781-3035A8DB0C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рямоугольник 8">
              <a:hlinkClick r:id="rId3"/>
              <a:extLst>
                <a:ext uri="{FF2B5EF4-FFF2-40B4-BE49-F238E27FC236}">
                  <a16:creationId xmlns:a16="http://schemas.microsoft.com/office/drawing/2014/main" id="{43EFE196-EE40-453D-862B-EB3EC04E49F1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3" name="Рисунок 2">
            <a:hlinkClick r:id="rId4"/>
            <a:extLst>
              <a:ext uri="{FF2B5EF4-FFF2-40B4-BE49-F238E27FC236}">
                <a16:creationId xmlns:a16="http://schemas.microsoft.com/office/drawing/2014/main" id="{682740EA-F43E-49DE-87AD-C0302DE31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041" y="939358"/>
            <a:ext cx="3319020" cy="216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hlinkClick r:id="rId6"/>
            <a:extLst>
              <a:ext uri="{FF2B5EF4-FFF2-40B4-BE49-F238E27FC236}">
                <a16:creationId xmlns:a16="http://schemas.microsoft.com/office/drawing/2014/main" id="{D221B7BB-14B9-423C-974F-9C301008AB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041" y="3379429"/>
            <a:ext cx="4488900" cy="216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hlinkClick r:id="rId8"/>
            <a:extLst>
              <a:ext uri="{FF2B5EF4-FFF2-40B4-BE49-F238E27FC236}">
                <a16:creationId xmlns:a16="http://schemas.microsoft.com/office/drawing/2014/main" id="{93A17C26-A34D-454D-B08E-5BD01ADF17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0110" y="939358"/>
            <a:ext cx="6480000" cy="216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hlinkClick r:id="rId10"/>
            <a:extLst>
              <a:ext uri="{FF2B5EF4-FFF2-40B4-BE49-F238E27FC236}">
                <a16:creationId xmlns:a16="http://schemas.microsoft.com/office/drawing/2014/main" id="{521BB05A-7E2E-497B-B2B4-EF585330B2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41850" y="3379429"/>
            <a:ext cx="5368260" cy="216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9458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1FF507EC-090F-4F9A-9CCC-2D73058784E4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148" name="Picture 2">
              <a:extLst>
                <a:ext uri="{FF2B5EF4-FFF2-40B4-BE49-F238E27FC236}">
                  <a16:creationId xmlns:a16="http://schemas.microsoft.com/office/drawing/2014/main" id="{8C85C362-FC87-4589-8B66-CD87717D9E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9" name="Прямоугольник 148">
              <a:hlinkClick r:id="rId4"/>
              <a:extLst>
                <a:ext uri="{FF2B5EF4-FFF2-40B4-BE49-F238E27FC236}">
                  <a16:creationId xmlns:a16="http://schemas.microsoft.com/office/drawing/2014/main" id="{FCB8F35F-6758-40E0-986D-CA44FECC6E34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58" name="Clock Face"/>
          <p:cNvSpPr/>
          <p:nvPr/>
        </p:nvSpPr>
        <p:spPr>
          <a:xfrm>
            <a:off x="1711837" y="909000"/>
            <a:ext cx="5040000" cy="5040000"/>
          </a:xfrm>
          <a:custGeom>
            <a:avLst/>
            <a:gdLst>
              <a:gd name="connsiteX0" fmla="*/ 2520000 w 5040000"/>
              <a:gd name="connsiteY0" fmla="*/ 0 h 5040000"/>
              <a:gd name="connsiteX1" fmla="*/ 5040000 w 5040000"/>
              <a:gd name="connsiteY1" fmla="*/ 2520000 h 5040000"/>
              <a:gd name="connsiteX2" fmla="*/ 2520000 w 5040000"/>
              <a:gd name="connsiteY2" fmla="*/ 5040000 h 5040000"/>
              <a:gd name="connsiteX3" fmla="*/ 0 w 5040000"/>
              <a:gd name="connsiteY3" fmla="*/ 2520000 h 5040000"/>
              <a:gd name="connsiteX4" fmla="*/ 2520000 w 5040000"/>
              <a:gd name="connsiteY4" fmla="*/ 0 h 50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0000" h="5040000">
                <a:moveTo>
                  <a:pt x="2520000" y="0"/>
                </a:moveTo>
                <a:cubicBezTo>
                  <a:pt x="3911758" y="0"/>
                  <a:pt x="5040000" y="1128242"/>
                  <a:pt x="5040000" y="2520000"/>
                </a:cubicBezTo>
                <a:cubicBezTo>
                  <a:pt x="5040000" y="3911758"/>
                  <a:pt x="3911758" y="5040000"/>
                  <a:pt x="2520000" y="5040000"/>
                </a:cubicBezTo>
                <a:cubicBezTo>
                  <a:pt x="1128242" y="5040000"/>
                  <a:pt x="0" y="3911758"/>
                  <a:pt x="0" y="2520000"/>
                </a:cubicBezTo>
                <a:cubicBezTo>
                  <a:pt x="0" y="1128242"/>
                  <a:pt x="1128242" y="0"/>
                  <a:pt x="2520000" y="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Center Point"/>
          <p:cNvSpPr/>
          <p:nvPr/>
        </p:nvSpPr>
        <p:spPr>
          <a:xfrm>
            <a:off x="4138720" y="3339000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1st Quarter"/>
          <p:cNvSpPr/>
          <p:nvPr/>
        </p:nvSpPr>
        <p:spPr>
          <a:xfrm>
            <a:off x="422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2" name="2nd Quarter"/>
          <p:cNvSpPr/>
          <p:nvPr/>
        </p:nvSpPr>
        <p:spPr>
          <a:xfrm rot="5400000">
            <a:off x="422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4" name="3rd Quarter"/>
          <p:cNvSpPr/>
          <p:nvPr/>
        </p:nvSpPr>
        <p:spPr>
          <a:xfrm rot="16200000" flipH="1">
            <a:off x="116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3" name="4th Quarter"/>
          <p:cNvSpPr/>
          <p:nvPr/>
        </p:nvSpPr>
        <p:spPr>
          <a:xfrm flipH="1">
            <a:off x="116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9" name="CF_1"/>
          <p:cNvSpPr/>
          <p:nvPr/>
        </p:nvSpPr>
        <p:spPr>
          <a:xfrm>
            <a:off x="5135419" y="129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0" name="CF_2"/>
          <p:cNvSpPr/>
          <p:nvPr/>
        </p:nvSpPr>
        <p:spPr>
          <a:xfrm>
            <a:off x="5919062" y="210955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7" name="CF_3"/>
          <p:cNvSpPr/>
          <p:nvPr/>
        </p:nvSpPr>
        <p:spPr>
          <a:xfrm>
            <a:off x="6318530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3" name="CF_4"/>
          <p:cNvSpPr/>
          <p:nvPr/>
        </p:nvSpPr>
        <p:spPr>
          <a:xfrm>
            <a:off x="5919062" y="41616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4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4" name="CF_5"/>
          <p:cNvSpPr/>
          <p:nvPr/>
        </p:nvSpPr>
        <p:spPr>
          <a:xfrm>
            <a:off x="5135419" y="498138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6" name="CF_6"/>
          <p:cNvSpPr/>
          <p:nvPr/>
        </p:nvSpPr>
        <p:spPr>
          <a:xfrm>
            <a:off x="4028984" y="534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6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0" name="CF_7"/>
          <p:cNvSpPr/>
          <p:nvPr/>
        </p:nvSpPr>
        <p:spPr>
          <a:xfrm flipH="1">
            <a:off x="2922551" y="4977403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7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9" name="CF_8"/>
          <p:cNvSpPr/>
          <p:nvPr/>
        </p:nvSpPr>
        <p:spPr>
          <a:xfrm flipH="1">
            <a:off x="2138910" y="4157545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8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8" name="CF_9"/>
          <p:cNvSpPr/>
          <p:nvPr/>
        </p:nvSpPr>
        <p:spPr>
          <a:xfrm>
            <a:off x="1739442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9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8" name="CF_10"/>
          <p:cNvSpPr/>
          <p:nvPr/>
        </p:nvSpPr>
        <p:spPr>
          <a:xfrm flipH="1">
            <a:off x="2031509" y="2109556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7" name="CF_11"/>
          <p:cNvSpPr/>
          <p:nvPr/>
        </p:nvSpPr>
        <p:spPr>
          <a:xfrm flipH="1">
            <a:off x="2659001" y="1291838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5" name="CF_12"/>
          <p:cNvSpPr/>
          <p:nvPr/>
        </p:nvSpPr>
        <p:spPr>
          <a:xfrm>
            <a:off x="3921583" y="890522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2" name="EX_5_P"/>
          <p:cNvSpPr/>
          <p:nvPr/>
        </p:nvSpPr>
        <p:spPr>
          <a:xfrm>
            <a:off x="5493535" y="768618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3" name="EX_10_P"/>
          <p:cNvSpPr/>
          <p:nvPr/>
        </p:nvSpPr>
        <p:spPr>
          <a:xfrm>
            <a:off x="6344179" y="1759963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4" name="EX_1/4_P"/>
          <p:cNvSpPr/>
          <p:nvPr/>
        </p:nvSpPr>
        <p:spPr>
          <a:xfrm>
            <a:off x="6636877" y="3134146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7" name="EX_20_P"/>
          <p:cNvSpPr/>
          <p:nvPr/>
        </p:nvSpPr>
        <p:spPr>
          <a:xfrm>
            <a:off x="6344178" y="4590359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8" name="EX_25_P"/>
          <p:cNvSpPr/>
          <p:nvPr/>
        </p:nvSpPr>
        <p:spPr>
          <a:xfrm>
            <a:off x="5477232" y="5487428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6" name="EX_1/2"/>
          <p:cNvSpPr/>
          <p:nvPr/>
        </p:nvSpPr>
        <p:spPr>
          <a:xfrm>
            <a:off x="3867080" y="5926613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1/2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4" name="EX_25_T"/>
          <p:cNvSpPr/>
          <p:nvPr/>
        </p:nvSpPr>
        <p:spPr>
          <a:xfrm flipH="1">
            <a:off x="2530546" y="5566162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3" name="EX_20_T"/>
          <p:cNvSpPr/>
          <p:nvPr/>
        </p:nvSpPr>
        <p:spPr>
          <a:xfrm flipH="1">
            <a:off x="1550285" y="4572350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5" name="EX_1/4_T"/>
          <p:cNvSpPr/>
          <p:nvPr/>
        </p:nvSpPr>
        <p:spPr>
          <a:xfrm>
            <a:off x="1070670" y="3134907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2" name="EX_10_T"/>
          <p:cNvSpPr/>
          <p:nvPr/>
        </p:nvSpPr>
        <p:spPr>
          <a:xfrm flipH="1">
            <a:off x="1461446" y="1871691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1" name="EX_5_T"/>
          <p:cNvSpPr/>
          <p:nvPr/>
        </p:nvSpPr>
        <p:spPr>
          <a:xfrm flipH="1">
            <a:off x="2434212" y="864960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1" name="EX_0"/>
          <p:cNvSpPr/>
          <p:nvPr/>
        </p:nvSpPr>
        <p:spPr>
          <a:xfrm>
            <a:off x="4041808" y="363393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0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0" name="M_Arrow 1"/>
          <p:cNvSpPr/>
          <p:nvPr/>
        </p:nvSpPr>
        <p:spPr>
          <a:xfrm rot="1920000">
            <a:off x="4643612" y="174852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M_Arrow 2"/>
          <p:cNvSpPr/>
          <p:nvPr/>
        </p:nvSpPr>
        <p:spPr>
          <a:xfrm rot="3900000">
            <a:off x="4998520" y="21657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M_Arrow 3"/>
          <p:cNvSpPr/>
          <p:nvPr/>
        </p:nvSpPr>
        <p:spPr>
          <a:xfrm rot="5400000">
            <a:off x="5090421" y="261899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M_Arrow 4"/>
          <p:cNvSpPr/>
          <p:nvPr/>
        </p:nvSpPr>
        <p:spPr>
          <a:xfrm rot="7140000">
            <a:off x="4971112" y="312083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M_Arrow 5"/>
          <p:cNvSpPr/>
          <p:nvPr/>
        </p:nvSpPr>
        <p:spPr>
          <a:xfrm rot="9000000">
            <a:off x="4588799" y="3514743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M_Arrow 6"/>
          <p:cNvSpPr/>
          <p:nvPr/>
        </p:nvSpPr>
        <p:spPr>
          <a:xfrm flipV="1">
            <a:off x="4092161" y="3652670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9" name="M_Arrow 7"/>
          <p:cNvSpPr/>
          <p:nvPr/>
        </p:nvSpPr>
        <p:spPr>
          <a:xfrm rot="12600000" flipH="1">
            <a:off x="3591828" y="350601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M_Arrow 8"/>
          <p:cNvSpPr/>
          <p:nvPr/>
        </p:nvSpPr>
        <p:spPr>
          <a:xfrm rot="14460000" flipH="1">
            <a:off x="3209515" y="311210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M_Arrow 9"/>
          <p:cNvSpPr/>
          <p:nvPr/>
        </p:nvSpPr>
        <p:spPr>
          <a:xfrm rot="16200000" flipH="1">
            <a:off x="3090220" y="261287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M_Arrow 10"/>
          <p:cNvSpPr/>
          <p:nvPr/>
        </p:nvSpPr>
        <p:spPr>
          <a:xfrm rot="17820000" flipH="1">
            <a:off x="3197079" y="212485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M_Arrow 11"/>
          <p:cNvSpPr/>
          <p:nvPr/>
        </p:nvSpPr>
        <p:spPr>
          <a:xfrm rot="19500000" flipH="1">
            <a:off x="3518537" y="17600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M_Arrow 12"/>
          <p:cNvSpPr/>
          <p:nvPr/>
        </p:nvSpPr>
        <p:spPr>
          <a:xfrm>
            <a:off x="4092161" y="159714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H_Arrow 1"/>
          <p:cNvSpPr/>
          <p:nvPr/>
        </p:nvSpPr>
        <p:spPr>
          <a:xfrm rot="1920000">
            <a:off x="4545146" y="208437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H_Arrow 2"/>
          <p:cNvSpPr/>
          <p:nvPr/>
        </p:nvSpPr>
        <p:spPr>
          <a:xfrm rot="3900000">
            <a:off x="4829455" y="242464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H_Arrow 3"/>
          <p:cNvSpPr/>
          <p:nvPr/>
        </p:nvSpPr>
        <p:spPr>
          <a:xfrm rot="5400000">
            <a:off x="4910024" y="27973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H_Arrow 4"/>
          <p:cNvSpPr/>
          <p:nvPr/>
        </p:nvSpPr>
        <p:spPr>
          <a:xfrm rot="7140000">
            <a:off x="4811526" y="321175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H_Arrow 5"/>
          <p:cNvSpPr/>
          <p:nvPr/>
        </p:nvSpPr>
        <p:spPr>
          <a:xfrm rot="9000000">
            <a:off x="4497535" y="353712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H_Arrow 6"/>
          <p:cNvSpPr/>
          <p:nvPr/>
        </p:nvSpPr>
        <p:spPr>
          <a:xfrm flipV="1">
            <a:off x="4091867" y="3647135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H_Arrow 7"/>
          <p:cNvSpPr/>
          <p:nvPr/>
        </p:nvSpPr>
        <p:spPr>
          <a:xfrm rot="12600000" flipH="1">
            <a:off x="3683802" y="352754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H_Arrow 8"/>
          <p:cNvSpPr/>
          <p:nvPr/>
        </p:nvSpPr>
        <p:spPr>
          <a:xfrm rot="14460000" flipH="1">
            <a:off x="3368984" y="3202691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H_Arrow 9"/>
          <p:cNvSpPr/>
          <p:nvPr/>
        </p:nvSpPr>
        <p:spPr>
          <a:xfrm rot="16200000" flipH="1">
            <a:off x="3271218" y="279319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H_Arrow 10"/>
          <p:cNvSpPr/>
          <p:nvPr/>
        </p:nvSpPr>
        <p:spPr>
          <a:xfrm rot="17820000" flipH="1">
            <a:off x="3369736" y="2392257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H_Arrow 11"/>
          <p:cNvSpPr/>
          <p:nvPr/>
        </p:nvSpPr>
        <p:spPr>
          <a:xfrm rot="19500000" flipH="1">
            <a:off x="3625848" y="20934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H_Arrow 12"/>
          <p:cNvSpPr/>
          <p:nvPr/>
        </p:nvSpPr>
        <p:spPr>
          <a:xfrm>
            <a:off x="4092304" y="1956986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Hours"/>
          <p:cNvSpPr/>
          <p:nvPr/>
        </p:nvSpPr>
        <p:spPr>
          <a:xfrm>
            <a:off x="8385477" y="156287"/>
            <a:ext cx="360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HOURS</a:t>
            </a:r>
          </a:p>
        </p:txBody>
      </p:sp>
      <p:sp>
        <p:nvSpPr>
          <p:cNvPr id="123" name="Hour 1"/>
          <p:cNvSpPr/>
          <p:nvPr/>
        </p:nvSpPr>
        <p:spPr>
          <a:xfrm>
            <a:off x="838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5" name="Hour 2"/>
          <p:cNvSpPr/>
          <p:nvPr/>
        </p:nvSpPr>
        <p:spPr>
          <a:xfrm>
            <a:off x="964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4" name="Hour 3"/>
          <p:cNvSpPr/>
          <p:nvPr/>
        </p:nvSpPr>
        <p:spPr>
          <a:xfrm>
            <a:off x="1090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26" name="Hour 4"/>
          <p:cNvSpPr/>
          <p:nvPr/>
        </p:nvSpPr>
        <p:spPr>
          <a:xfrm>
            <a:off x="838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28" name="Hour 5"/>
          <p:cNvSpPr/>
          <p:nvPr/>
        </p:nvSpPr>
        <p:spPr>
          <a:xfrm>
            <a:off x="964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27" name="Hour 6"/>
          <p:cNvSpPr/>
          <p:nvPr/>
        </p:nvSpPr>
        <p:spPr>
          <a:xfrm>
            <a:off x="1090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29" name="Hour 7"/>
          <p:cNvSpPr/>
          <p:nvPr/>
        </p:nvSpPr>
        <p:spPr>
          <a:xfrm>
            <a:off x="838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31" name="Hour 8"/>
          <p:cNvSpPr/>
          <p:nvPr/>
        </p:nvSpPr>
        <p:spPr>
          <a:xfrm>
            <a:off x="964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30" name="Hour 9"/>
          <p:cNvSpPr/>
          <p:nvPr/>
        </p:nvSpPr>
        <p:spPr>
          <a:xfrm>
            <a:off x="1090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32" name="Hour 10"/>
          <p:cNvSpPr/>
          <p:nvPr/>
        </p:nvSpPr>
        <p:spPr>
          <a:xfrm>
            <a:off x="838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34" name="Hour 11"/>
          <p:cNvSpPr/>
          <p:nvPr/>
        </p:nvSpPr>
        <p:spPr>
          <a:xfrm>
            <a:off x="964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33" name="Hour 12"/>
          <p:cNvSpPr/>
          <p:nvPr/>
        </p:nvSpPr>
        <p:spPr>
          <a:xfrm>
            <a:off x="1090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135" name="Minutes"/>
          <p:cNvSpPr/>
          <p:nvPr/>
        </p:nvSpPr>
        <p:spPr>
          <a:xfrm>
            <a:off x="8385477" y="3469444"/>
            <a:ext cx="360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MINUTES</a:t>
            </a:r>
            <a:endParaRPr lang="en-GB" sz="1200" dirty="0"/>
          </a:p>
        </p:txBody>
      </p:sp>
      <p:sp>
        <p:nvSpPr>
          <p:cNvPr id="136" name="Minute 1"/>
          <p:cNvSpPr/>
          <p:nvPr/>
        </p:nvSpPr>
        <p:spPr>
          <a:xfrm>
            <a:off x="838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latin typeface="Arial Black" panose="020B0A04020102020204" pitchFamily="34" charset="0"/>
              </a:rPr>
              <a:t>1</a:t>
            </a:r>
            <a:endParaRPr lang="en-GB" sz="2800" b="1" dirty="0">
              <a:latin typeface="Arial Black" panose="020B0A04020102020204" pitchFamily="34" charset="0"/>
            </a:endParaRPr>
          </a:p>
        </p:txBody>
      </p:sp>
      <p:sp>
        <p:nvSpPr>
          <p:cNvPr id="138" name="Minute 2"/>
          <p:cNvSpPr/>
          <p:nvPr/>
        </p:nvSpPr>
        <p:spPr>
          <a:xfrm>
            <a:off x="964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7" name="Minute 3"/>
          <p:cNvSpPr/>
          <p:nvPr/>
        </p:nvSpPr>
        <p:spPr>
          <a:xfrm>
            <a:off x="1090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39" name="Minute 4"/>
          <p:cNvSpPr/>
          <p:nvPr/>
        </p:nvSpPr>
        <p:spPr>
          <a:xfrm>
            <a:off x="838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41" name="Minute 5"/>
          <p:cNvSpPr/>
          <p:nvPr/>
        </p:nvSpPr>
        <p:spPr>
          <a:xfrm>
            <a:off x="964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0" name="Minute 6"/>
          <p:cNvSpPr/>
          <p:nvPr/>
        </p:nvSpPr>
        <p:spPr>
          <a:xfrm>
            <a:off x="1090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42" name="Minute 7"/>
          <p:cNvSpPr/>
          <p:nvPr/>
        </p:nvSpPr>
        <p:spPr>
          <a:xfrm>
            <a:off x="838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44" name="Minute 8"/>
          <p:cNvSpPr/>
          <p:nvPr/>
        </p:nvSpPr>
        <p:spPr>
          <a:xfrm>
            <a:off x="964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43" name="Minute 9"/>
          <p:cNvSpPr/>
          <p:nvPr/>
        </p:nvSpPr>
        <p:spPr>
          <a:xfrm>
            <a:off x="10905477" y="540900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45" name="Minute 10"/>
          <p:cNvSpPr/>
          <p:nvPr/>
        </p:nvSpPr>
        <p:spPr>
          <a:xfrm>
            <a:off x="838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47" name="Minute 11"/>
          <p:cNvSpPr/>
          <p:nvPr/>
        </p:nvSpPr>
        <p:spPr>
          <a:xfrm>
            <a:off x="964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46" name="Minute 12"/>
          <p:cNvSpPr/>
          <p:nvPr/>
        </p:nvSpPr>
        <p:spPr>
          <a:xfrm>
            <a:off x="10905477" y="6064380"/>
            <a:ext cx="1080000" cy="5400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AE3DC88C-123C-4CAC-B929-AC0D466AA296}"/>
              </a:ext>
            </a:extLst>
          </p:cNvPr>
          <p:cNvSpPr/>
          <p:nvPr/>
        </p:nvSpPr>
        <p:spPr>
          <a:xfrm>
            <a:off x="3408929" y="6000488"/>
            <a:ext cx="1651927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half past … .</a:t>
            </a: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C1A698CA-EA84-4DB3-9246-EC713F614F97}"/>
              </a:ext>
            </a:extLst>
          </p:cNvPr>
          <p:cNvSpPr/>
          <p:nvPr/>
        </p:nvSpPr>
        <p:spPr>
          <a:xfrm>
            <a:off x="6794574" y="3219794"/>
            <a:ext cx="198926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quarter past … .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96EAC433-611A-4E10-8E80-F0A6100469B8}"/>
              </a:ext>
            </a:extLst>
          </p:cNvPr>
          <p:cNvSpPr/>
          <p:nvPr/>
        </p:nvSpPr>
        <p:spPr>
          <a:xfrm>
            <a:off x="3552324" y="474341"/>
            <a:ext cx="146572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… o’clock .</a:t>
            </a:r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6D1193E6-7C6F-4010-93D8-C685FDCFAEE1}"/>
              </a:ext>
            </a:extLst>
          </p:cNvPr>
          <p:cNvSpPr/>
          <p:nvPr/>
        </p:nvSpPr>
        <p:spPr>
          <a:xfrm>
            <a:off x="-22955" y="3243320"/>
            <a:ext cx="178061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quarter to ….</a:t>
            </a:r>
          </a:p>
        </p:txBody>
      </p:sp>
    </p:spTree>
    <p:extLst>
      <p:ext uri="{BB962C8B-B14F-4D97-AF65-F5344CB8AC3E}">
        <p14:creationId xmlns:p14="http://schemas.microsoft.com/office/powerpoint/2010/main" val="222712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9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4" fill="hold">
                      <p:stCondLst>
                        <p:cond delay="0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20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1" fill="hold">
                      <p:stCondLst>
                        <p:cond delay="0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  <p:bldLst>
      <p:bldP spid="100" grpId="0" animBg="1"/>
      <p:bldP spid="100" grpId="1" animBg="1"/>
      <p:bldP spid="100" grpId="2" animBg="1"/>
      <p:bldP spid="100" grpId="3" animBg="1"/>
      <p:bldP spid="100" grpId="4" animBg="1"/>
      <p:bldP spid="100" grpId="5" animBg="1"/>
      <p:bldP spid="100" grpId="6" animBg="1"/>
      <p:bldP spid="100" grpId="7" animBg="1"/>
      <p:bldP spid="100" grpId="8" animBg="1"/>
      <p:bldP spid="100" grpId="9" animBg="1"/>
      <p:bldP spid="100" grpId="10" animBg="1"/>
      <p:bldP spid="100" grpId="11" animBg="1"/>
      <p:bldP spid="100" grpId="12" animBg="1"/>
      <p:bldP spid="101" grpId="0" animBg="1"/>
      <p:bldP spid="101" grpId="1" animBg="1"/>
      <p:bldP spid="101" grpId="2" animBg="1"/>
      <p:bldP spid="101" grpId="3" animBg="1"/>
      <p:bldP spid="101" grpId="4" animBg="1"/>
      <p:bldP spid="101" grpId="5" animBg="1"/>
      <p:bldP spid="101" grpId="6" animBg="1"/>
      <p:bldP spid="101" grpId="7" animBg="1"/>
      <p:bldP spid="101" grpId="8" animBg="1"/>
      <p:bldP spid="101" grpId="9" animBg="1"/>
      <p:bldP spid="101" grpId="10" animBg="1"/>
      <p:bldP spid="101" grpId="11" animBg="1"/>
      <p:bldP spid="101" grpId="12" animBg="1"/>
      <p:bldP spid="98" grpId="0" animBg="1"/>
      <p:bldP spid="98" grpId="1" animBg="1"/>
      <p:bldP spid="98" grpId="2" animBg="1"/>
      <p:bldP spid="98" grpId="3" animBg="1"/>
      <p:bldP spid="98" grpId="4" animBg="1"/>
      <p:bldP spid="98" grpId="5" animBg="1"/>
      <p:bldP spid="98" grpId="6" animBg="1"/>
      <p:bldP spid="98" grpId="7" animBg="1"/>
      <p:bldP spid="98" grpId="8" animBg="1"/>
      <p:bldP spid="98" grpId="9" animBg="1"/>
      <p:bldP spid="98" grpId="10" animBg="1"/>
      <p:bldP spid="98" grpId="11" animBg="1"/>
      <p:bldP spid="98" grpId="12" animBg="1"/>
      <p:bldP spid="102" grpId="0" animBg="1"/>
      <p:bldP spid="102" grpId="1" animBg="1"/>
      <p:bldP spid="102" grpId="2" animBg="1"/>
      <p:bldP spid="102" grpId="3" animBg="1"/>
      <p:bldP spid="102" grpId="4" animBg="1"/>
      <p:bldP spid="102" grpId="5" animBg="1"/>
      <p:bldP spid="102" grpId="6" animBg="1"/>
      <p:bldP spid="102" grpId="7" animBg="1"/>
      <p:bldP spid="102" grpId="8" animBg="1"/>
      <p:bldP spid="102" grpId="9" animBg="1"/>
      <p:bldP spid="102" grpId="10" animBg="1"/>
      <p:bldP spid="102" grpId="11" animBg="1"/>
      <p:bldP spid="102" grpId="12" animBg="1"/>
      <p:bldP spid="103" grpId="0" animBg="1"/>
      <p:bldP spid="103" grpId="1" animBg="1"/>
      <p:bldP spid="103" grpId="2" animBg="1"/>
      <p:bldP spid="103" grpId="3" animBg="1"/>
      <p:bldP spid="103" grpId="4" animBg="1"/>
      <p:bldP spid="103" grpId="5" animBg="1"/>
      <p:bldP spid="103" grpId="6" animBg="1"/>
      <p:bldP spid="103" grpId="7" animBg="1"/>
      <p:bldP spid="103" grpId="8" animBg="1"/>
      <p:bldP spid="103" grpId="9" animBg="1"/>
      <p:bldP spid="103" grpId="10" animBg="1"/>
      <p:bldP spid="103" grpId="11" animBg="1"/>
      <p:bldP spid="103" grpId="12" animBg="1"/>
      <p:bldP spid="97" grpId="0" animBg="1"/>
      <p:bldP spid="97" grpId="1" animBg="1"/>
      <p:bldP spid="97" grpId="2" animBg="1"/>
      <p:bldP spid="97" grpId="3" animBg="1"/>
      <p:bldP spid="97" grpId="4" animBg="1"/>
      <p:bldP spid="97" grpId="5" animBg="1"/>
      <p:bldP spid="97" grpId="6" animBg="1"/>
      <p:bldP spid="97" grpId="7" animBg="1"/>
      <p:bldP spid="97" grpId="8" animBg="1"/>
      <p:bldP spid="97" grpId="9" animBg="1"/>
      <p:bldP spid="97" grpId="10" animBg="1"/>
      <p:bldP spid="97" grpId="11" animBg="1"/>
      <p:bldP spid="97" grpId="12" animBg="1"/>
      <p:bldP spid="109" grpId="0" animBg="1"/>
      <p:bldP spid="109" grpId="1" animBg="1"/>
      <p:bldP spid="109" grpId="2" animBg="1"/>
      <p:bldP spid="109" grpId="3" animBg="1"/>
      <p:bldP spid="109" grpId="4" animBg="1"/>
      <p:bldP spid="109" grpId="5" animBg="1"/>
      <p:bldP spid="109" grpId="6" animBg="1"/>
      <p:bldP spid="109" grpId="7" animBg="1"/>
      <p:bldP spid="109" grpId="8" animBg="1"/>
      <p:bldP spid="109" grpId="9" animBg="1"/>
      <p:bldP spid="109" grpId="10" animBg="1"/>
      <p:bldP spid="109" grpId="11" animBg="1"/>
      <p:bldP spid="109" grpId="12" animBg="1"/>
      <p:bldP spid="108" grpId="0" animBg="1"/>
      <p:bldP spid="108" grpId="1" animBg="1"/>
      <p:bldP spid="108" grpId="2" animBg="1"/>
      <p:bldP spid="108" grpId="3" animBg="1"/>
      <p:bldP spid="108" grpId="4" animBg="1"/>
      <p:bldP spid="108" grpId="5" animBg="1"/>
      <p:bldP spid="108" grpId="6" animBg="1"/>
      <p:bldP spid="108" grpId="7" animBg="1"/>
      <p:bldP spid="108" grpId="8" animBg="1"/>
      <p:bldP spid="108" grpId="9" animBg="1"/>
      <p:bldP spid="108" grpId="10" animBg="1"/>
      <p:bldP spid="108" grpId="11" animBg="1"/>
      <p:bldP spid="108" grpId="12" animBg="1"/>
      <p:bldP spid="99" grpId="0" animBg="1"/>
      <p:bldP spid="99" grpId="1" animBg="1"/>
      <p:bldP spid="99" grpId="2" animBg="1"/>
      <p:bldP spid="99" grpId="3" animBg="1"/>
      <p:bldP spid="99" grpId="4" animBg="1"/>
      <p:bldP spid="99" grpId="5" animBg="1"/>
      <p:bldP spid="99" grpId="6" animBg="1"/>
      <p:bldP spid="99" grpId="7" animBg="1"/>
      <p:bldP spid="99" grpId="8" animBg="1"/>
      <p:bldP spid="99" grpId="9" animBg="1"/>
      <p:bldP spid="99" grpId="10" animBg="1"/>
      <p:bldP spid="99" grpId="11" animBg="1"/>
      <p:bldP spid="99" grpId="12" animBg="1"/>
      <p:bldP spid="107" grpId="0" animBg="1"/>
      <p:bldP spid="107" grpId="1" animBg="1"/>
      <p:bldP spid="107" grpId="2" animBg="1"/>
      <p:bldP spid="107" grpId="3" animBg="1"/>
      <p:bldP spid="107" grpId="4" animBg="1"/>
      <p:bldP spid="107" grpId="5" animBg="1"/>
      <p:bldP spid="107" grpId="6" animBg="1"/>
      <p:bldP spid="107" grpId="7" animBg="1"/>
      <p:bldP spid="107" grpId="8" animBg="1"/>
      <p:bldP spid="107" grpId="9" animBg="1"/>
      <p:bldP spid="107" grpId="10" animBg="1"/>
      <p:bldP spid="107" grpId="11" animBg="1"/>
      <p:bldP spid="107" grpId="12" animBg="1"/>
      <p:bldP spid="106" grpId="0" animBg="1"/>
      <p:bldP spid="106" grpId="1" animBg="1"/>
      <p:bldP spid="106" grpId="2" animBg="1"/>
      <p:bldP spid="106" grpId="3" animBg="1"/>
      <p:bldP spid="106" grpId="4" animBg="1"/>
      <p:bldP spid="106" grpId="5" animBg="1"/>
      <p:bldP spid="106" grpId="6" animBg="1"/>
      <p:bldP spid="106" grpId="7" animBg="1"/>
      <p:bldP spid="106" grpId="8" animBg="1"/>
      <p:bldP spid="106" grpId="9" animBg="1"/>
      <p:bldP spid="106" grpId="10" animBg="1"/>
      <p:bldP spid="106" grpId="11" animBg="1"/>
      <p:bldP spid="106" grpId="12" animBg="1"/>
      <p:bldP spid="96" grpId="0" animBg="1"/>
      <p:bldP spid="96" grpId="1" animBg="1"/>
      <p:bldP spid="96" grpId="2" animBg="1"/>
      <p:bldP spid="96" grpId="3" animBg="1"/>
      <p:bldP spid="96" grpId="4" animBg="1"/>
      <p:bldP spid="96" grpId="5" animBg="1"/>
      <p:bldP spid="96" grpId="6" animBg="1"/>
      <p:bldP spid="96" grpId="7" animBg="1"/>
      <p:bldP spid="96" grpId="8" animBg="1"/>
      <p:bldP spid="96" grpId="9" animBg="1"/>
      <p:bldP spid="96" grpId="10" animBg="1"/>
      <p:bldP spid="96" grpId="11" animBg="1"/>
      <p:bldP spid="96" grpId="12" animBg="1"/>
      <p:bldP spid="114" grpId="0" animBg="1"/>
      <p:bldP spid="114" grpId="1" animBg="1"/>
      <p:bldP spid="114" grpId="2" animBg="1"/>
      <p:bldP spid="114" grpId="3" animBg="1"/>
      <p:bldP spid="114" grpId="4" animBg="1"/>
      <p:bldP spid="114" grpId="5" animBg="1"/>
      <p:bldP spid="114" grpId="6" animBg="1"/>
      <p:bldP spid="114" grpId="7" animBg="1"/>
      <p:bldP spid="114" grpId="8" animBg="1"/>
      <p:bldP spid="114" grpId="9" animBg="1"/>
      <p:bldP spid="114" grpId="10" animBg="1"/>
      <p:bldP spid="114" grpId="11" animBg="1"/>
      <p:bldP spid="114" grpId="12" animBg="1"/>
      <p:bldP spid="115" grpId="0" animBg="1"/>
      <p:bldP spid="115" grpId="1" animBg="1"/>
      <p:bldP spid="115" grpId="2" animBg="1"/>
      <p:bldP spid="115" grpId="3" animBg="1"/>
      <p:bldP spid="115" grpId="4" animBg="1"/>
      <p:bldP spid="115" grpId="5" animBg="1"/>
      <p:bldP spid="115" grpId="6" animBg="1"/>
      <p:bldP spid="115" grpId="7" animBg="1"/>
      <p:bldP spid="115" grpId="8" animBg="1"/>
      <p:bldP spid="115" grpId="9" animBg="1"/>
      <p:bldP spid="115" grpId="10" animBg="1"/>
      <p:bldP spid="115" grpId="11" animBg="1"/>
      <p:bldP spid="115" grpId="12" animBg="1"/>
      <p:bldP spid="112" grpId="0" animBg="1"/>
      <p:bldP spid="112" grpId="1" animBg="1"/>
      <p:bldP spid="112" grpId="2" animBg="1"/>
      <p:bldP spid="112" grpId="3" animBg="1"/>
      <p:bldP spid="112" grpId="4" animBg="1"/>
      <p:bldP spid="112" grpId="5" animBg="1"/>
      <p:bldP spid="112" grpId="6" animBg="1"/>
      <p:bldP spid="112" grpId="7" animBg="1"/>
      <p:bldP spid="112" grpId="8" animBg="1"/>
      <p:bldP spid="112" grpId="9" animBg="1"/>
      <p:bldP spid="112" grpId="10" animBg="1"/>
      <p:bldP spid="112" grpId="11" animBg="1"/>
      <p:bldP spid="112" grpId="12" animBg="1"/>
      <p:bldP spid="116" grpId="0" animBg="1"/>
      <p:bldP spid="116" grpId="1" animBg="1"/>
      <p:bldP spid="116" grpId="2" animBg="1"/>
      <p:bldP spid="116" grpId="3" animBg="1"/>
      <p:bldP spid="116" grpId="4" animBg="1"/>
      <p:bldP spid="116" grpId="5" animBg="1"/>
      <p:bldP spid="116" grpId="6" animBg="1"/>
      <p:bldP spid="116" grpId="7" animBg="1"/>
      <p:bldP spid="116" grpId="8" animBg="1"/>
      <p:bldP spid="116" grpId="9" animBg="1"/>
      <p:bldP spid="116" grpId="10" animBg="1"/>
      <p:bldP spid="116" grpId="11" animBg="1"/>
      <p:bldP spid="116" grpId="12" animBg="1"/>
      <p:bldP spid="117" grpId="0" animBg="1"/>
      <p:bldP spid="117" grpId="1" animBg="1"/>
      <p:bldP spid="117" grpId="2" animBg="1"/>
      <p:bldP spid="117" grpId="3" animBg="1"/>
      <p:bldP spid="117" grpId="4" animBg="1"/>
      <p:bldP spid="117" grpId="5" animBg="1"/>
      <p:bldP spid="117" grpId="6" animBg="1"/>
      <p:bldP spid="117" grpId="7" animBg="1"/>
      <p:bldP spid="117" grpId="8" animBg="1"/>
      <p:bldP spid="117" grpId="9" animBg="1"/>
      <p:bldP spid="117" grpId="10" animBg="1"/>
      <p:bldP spid="117" grpId="11" animBg="1"/>
      <p:bldP spid="117" grpId="12" animBg="1"/>
      <p:bldP spid="111" grpId="0" animBg="1"/>
      <p:bldP spid="111" grpId="1" animBg="1"/>
      <p:bldP spid="111" grpId="2" animBg="1"/>
      <p:bldP spid="111" grpId="3" animBg="1"/>
      <p:bldP spid="111" grpId="4" animBg="1"/>
      <p:bldP spid="111" grpId="5" animBg="1"/>
      <p:bldP spid="111" grpId="6" animBg="1"/>
      <p:bldP spid="111" grpId="7" animBg="1"/>
      <p:bldP spid="111" grpId="8" animBg="1"/>
      <p:bldP spid="111" grpId="9" animBg="1"/>
      <p:bldP spid="111" grpId="10" animBg="1"/>
      <p:bldP spid="111" grpId="11" animBg="1"/>
      <p:bldP spid="111" grpId="12" animBg="1"/>
      <p:bldP spid="121" grpId="0" animBg="1"/>
      <p:bldP spid="121" grpId="1" animBg="1"/>
      <p:bldP spid="121" grpId="2" animBg="1"/>
      <p:bldP spid="121" grpId="3" animBg="1"/>
      <p:bldP spid="121" grpId="4" animBg="1"/>
      <p:bldP spid="121" grpId="5" animBg="1"/>
      <p:bldP spid="121" grpId="6" animBg="1"/>
      <p:bldP spid="121" grpId="7" animBg="1"/>
      <p:bldP spid="121" grpId="8" animBg="1"/>
      <p:bldP spid="121" grpId="9" animBg="1"/>
      <p:bldP spid="121" grpId="10" animBg="1"/>
      <p:bldP spid="121" grpId="11" animBg="1"/>
      <p:bldP spid="121" grpId="12" animBg="1"/>
      <p:bldP spid="120" grpId="0" animBg="1"/>
      <p:bldP spid="120" grpId="1" animBg="1"/>
      <p:bldP spid="120" grpId="2" animBg="1"/>
      <p:bldP spid="120" grpId="3" animBg="1"/>
      <p:bldP spid="120" grpId="4" animBg="1"/>
      <p:bldP spid="120" grpId="5" animBg="1"/>
      <p:bldP spid="120" grpId="6" animBg="1"/>
      <p:bldP spid="120" grpId="7" animBg="1"/>
      <p:bldP spid="120" grpId="8" animBg="1"/>
      <p:bldP spid="120" grpId="9" animBg="1"/>
      <p:bldP spid="120" grpId="10" animBg="1"/>
      <p:bldP spid="120" grpId="11" animBg="1"/>
      <p:bldP spid="120" grpId="12" animBg="1"/>
      <p:bldP spid="113" grpId="0" animBg="1"/>
      <p:bldP spid="113" grpId="1" animBg="1"/>
      <p:bldP spid="113" grpId="2" animBg="1"/>
      <p:bldP spid="113" grpId="3" animBg="1"/>
      <p:bldP spid="113" grpId="4" animBg="1"/>
      <p:bldP spid="113" grpId="5" animBg="1"/>
      <p:bldP spid="113" grpId="6" animBg="1"/>
      <p:bldP spid="113" grpId="7" animBg="1"/>
      <p:bldP spid="113" grpId="8" animBg="1"/>
      <p:bldP spid="113" grpId="9" animBg="1"/>
      <p:bldP spid="113" grpId="10" animBg="1"/>
      <p:bldP spid="113" grpId="11" animBg="1"/>
      <p:bldP spid="113" grpId="12" animBg="1"/>
      <p:bldP spid="119" grpId="0" animBg="1"/>
      <p:bldP spid="119" grpId="1" animBg="1"/>
      <p:bldP spid="119" grpId="2" animBg="1"/>
      <p:bldP spid="119" grpId="3" animBg="1"/>
      <p:bldP spid="119" grpId="4" animBg="1"/>
      <p:bldP spid="119" grpId="5" animBg="1"/>
      <p:bldP spid="119" grpId="6" animBg="1"/>
      <p:bldP spid="119" grpId="7" animBg="1"/>
      <p:bldP spid="119" grpId="8" animBg="1"/>
      <p:bldP spid="119" grpId="9" animBg="1"/>
      <p:bldP spid="119" grpId="10" animBg="1"/>
      <p:bldP spid="119" grpId="11" animBg="1"/>
      <p:bldP spid="119" grpId="12" animBg="1"/>
      <p:bldP spid="118" grpId="0" animBg="1"/>
      <p:bldP spid="118" grpId="1" animBg="1"/>
      <p:bldP spid="118" grpId="2" animBg="1"/>
      <p:bldP spid="118" grpId="3" animBg="1"/>
      <p:bldP spid="118" grpId="4" animBg="1"/>
      <p:bldP spid="118" grpId="5" animBg="1"/>
      <p:bldP spid="118" grpId="6" animBg="1"/>
      <p:bldP spid="118" grpId="7" animBg="1"/>
      <p:bldP spid="118" grpId="8" animBg="1"/>
      <p:bldP spid="118" grpId="9" animBg="1"/>
      <p:bldP spid="118" grpId="10" animBg="1"/>
      <p:bldP spid="118" grpId="11" animBg="1"/>
      <p:bldP spid="118" grpId="12" animBg="1"/>
      <p:bldP spid="110" grpId="0" animBg="1"/>
      <p:bldP spid="110" grpId="1" animBg="1"/>
      <p:bldP spid="110" grpId="2" animBg="1"/>
      <p:bldP spid="110" grpId="3" animBg="1"/>
      <p:bldP spid="110" grpId="4" animBg="1"/>
      <p:bldP spid="110" grpId="5" animBg="1"/>
      <p:bldP spid="110" grpId="6" animBg="1"/>
      <p:bldP spid="110" grpId="7" animBg="1"/>
      <p:bldP spid="110" grpId="8" animBg="1"/>
      <p:bldP spid="110" grpId="9" animBg="1"/>
      <p:bldP spid="110" grpId="10" animBg="1"/>
      <p:bldP spid="110" grpId="11" animBg="1"/>
      <p:bldP spid="110" grpId="1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166DD17-6AD6-4679-8484-5DEBB85FB6B9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C12B5F00-7930-45DC-8B3D-B60F00EED8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Прямоугольник 10">
              <a:hlinkClick r:id="rId3"/>
              <a:extLst>
                <a:ext uri="{FF2B5EF4-FFF2-40B4-BE49-F238E27FC236}">
                  <a16:creationId xmlns:a16="http://schemas.microsoft.com/office/drawing/2014/main" id="{A84E65D9-F000-4922-8809-20732633442C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3" name="Рисунок 2">
            <a:hlinkClick r:id="rId4"/>
            <a:extLst>
              <a:ext uri="{FF2B5EF4-FFF2-40B4-BE49-F238E27FC236}">
                <a16:creationId xmlns:a16="http://schemas.microsoft.com/office/drawing/2014/main" id="{8ED0D453-ACCE-442E-AE53-209EA04A4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3872" y="1252055"/>
            <a:ext cx="3160550" cy="180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hlinkClick r:id="rId6"/>
            <a:extLst>
              <a:ext uri="{FF2B5EF4-FFF2-40B4-BE49-F238E27FC236}">
                <a16:creationId xmlns:a16="http://schemas.microsoft.com/office/drawing/2014/main" id="{2F3D8ED0-2F0A-4FE1-9836-603BC244D0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65" t="2673" r="1170" b="23371"/>
          <a:stretch/>
        </p:blipFill>
        <p:spPr>
          <a:xfrm>
            <a:off x="6390394" y="1252055"/>
            <a:ext cx="3126700" cy="180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hlinkClick r:id="rId8"/>
            <a:extLst>
              <a:ext uri="{FF2B5EF4-FFF2-40B4-BE49-F238E27FC236}">
                <a16:creationId xmlns:a16="http://schemas.microsoft.com/office/drawing/2014/main" id="{9E1127D7-1A90-4FA1-873E-E0E50D6AC5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8881" y="3429000"/>
            <a:ext cx="3292050" cy="180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hlinkClick r:id="rId10"/>
            <a:extLst>
              <a:ext uri="{FF2B5EF4-FFF2-40B4-BE49-F238E27FC236}">
                <a16:creationId xmlns:a16="http://schemas.microsoft.com/office/drawing/2014/main" id="{79CBC1A5-DB61-48B0-8ED4-554E609C41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9450" y="3429000"/>
            <a:ext cx="3775450" cy="180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hlinkClick r:id="rId12"/>
            <a:extLst>
              <a:ext uri="{FF2B5EF4-FFF2-40B4-BE49-F238E27FC236}">
                <a16:creationId xmlns:a16="http://schemas.microsoft.com/office/drawing/2014/main" id="{4E5CCD3E-6A55-4887-899D-79027CA812A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16692"/>
          <a:stretch/>
        </p:blipFill>
        <p:spPr>
          <a:xfrm>
            <a:off x="8753419" y="3404110"/>
            <a:ext cx="2924700" cy="180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5737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07A37F0B-6031-493C-8C6D-E5DA688799B9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95" name="Picture 2">
              <a:extLst>
                <a:ext uri="{FF2B5EF4-FFF2-40B4-BE49-F238E27FC236}">
                  <a16:creationId xmlns:a16="http://schemas.microsoft.com/office/drawing/2014/main" id="{34D6B922-9412-4086-B53D-B6D4497C97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Прямоугольник 103">
              <a:hlinkClick r:id="rId4"/>
              <a:extLst>
                <a:ext uri="{FF2B5EF4-FFF2-40B4-BE49-F238E27FC236}">
                  <a16:creationId xmlns:a16="http://schemas.microsoft.com/office/drawing/2014/main" id="{F0EC94D5-3130-4F73-AB39-32B558262E2C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58" name="Clock Face"/>
          <p:cNvSpPr/>
          <p:nvPr/>
        </p:nvSpPr>
        <p:spPr>
          <a:xfrm>
            <a:off x="1711837" y="909000"/>
            <a:ext cx="5040000" cy="5040000"/>
          </a:xfrm>
          <a:custGeom>
            <a:avLst/>
            <a:gdLst>
              <a:gd name="connsiteX0" fmla="*/ 2520000 w 5040000"/>
              <a:gd name="connsiteY0" fmla="*/ 0 h 5040000"/>
              <a:gd name="connsiteX1" fmla="*/ 5040000 w 5040000"/>
              <a:gd name="connsiteY1" fmla="*/ 2520000 h 5040000"/>
              <a:gd name="connsiteX2" fmla="*/ 2520000 w 5040000"/>
              <a:gd name="connsiteY2" fmla="*/ 5040000 h 5040000"/>
              <a:gd name="connsiteX3" fmla="*/ 0 w 5040000"/>
              <a:gd name="connsiteY3" fmla="*/ 2520000 h 5040000"/>
              <a:gd name="connsiteX4" fmla="*/ 2520000 w 5040000"/>
              <a:gd name="connsiteY4" fmla="*/ 0 h 50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0000" h="5040000">
                <a:moveTo>
                  <a:pt x="2520000" y="0"/>
                </a:moveTo>
                <a:cubicBezTo>
                  <a:pt x="3911758" y="0"/>
                  <a:pt x="5040000" y="1128242"/>
                  <a:pt x="5040000" y="2520000"/>
                </a:cubicBezTo>
                <a:cubicBezTo>
                  <a:pt x="5040000" y="3911758"/>
                  <a:pt x="3911758" y="5040000"/>
                  <a:pt x="2520000" y="5040000"/>
                </a:cubicBezTo>
                <a:cubicBezTo>
                  <a:pt x="1128242" y="5040000"/>
                  <a:pt x="0" y="3911758"/>
                  <a:pt x="0" y="2520000"/>
                </a:cubicBezTo>
                <a:cubicBezTo>
                  <a:pt x="0" y="1128242"/>
                  <a:pt x="1128242" y="0"/>
                  <a:pt x="2520000" y="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Center Point"/>
          <p:cNvSpPr/>
          <p:nvPr/>
        </p:nvSpPr>
        <p:spPr>
          <a:xfrm>
            <a:off x="4138720" y="3339000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1st Quarter"/>
          <p:cNvSpPr/>
          <p:nvPr/>
        </p:nvSpPr>
        <p:spPr>
          <a:xfrm>
            <a:off x="422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2" name="2nd Quarter"/>
          <p:cNvSpPr/>
          <p:nvPr/>
        </p:nvSpPr>
        <p:spPr>
          <a:xfrm rot="5400000">
            <a:off x="422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4" name="3rd Quarter"/>
          <p:cNvSpPr/>
          <p:nvPr/>
        </p:nvSpPr>
        <p:spPr>
          <a:xfrm rot="16200000" flipH="1">
            <a:off x="116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3" name="4th Quarter"/>
          <p:cNvSpPr/>
          <p:nvPr/>
        </p:nvSpPr>
        <p:spPr>
          <a:xfrm flipH="1">
            <a:off x="116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9" name="CF_1"/>
          <p:cNvSpPr/>
          <p:nvPr/>
        </p:nvSpPr>
        <p:spPr>
          <a:xfrm>
            <a:off x="5135419" y="129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0" name="CF_2"/>
          <p:cNvSpPr/>
          <p:nvPr/>
        </p:nvSpPr>
        <p:spPr>
          <a:xfrm>
            <a:off x="5919062" y="210955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7" name="CF_3"/>
          <p:cNvSpPr/>
          <p:nvPr/>
        </p:nvSpPr>
        <p:spPr>
          <a:xfrm>
            <a:off x="6318530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3" name="CF_4"/>
          <p:cNvSpPr/>
          <p:nvPr/>
        </p:nvSpPr>
        <p:spPr>
          <a:xfrm>
            <a:off x="5919062" y="41616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4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4" name="CF_5"/>
          <p:cNvSpPr/>
          <p:nvPr/>
        </p:nvSpPr>
        <p:spPr>
          <a:xfrm>
            <a:off x="5135419" y="498138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6" name="CF_6"/>
          <p:cNvSpPr/>
          <p:nvPr/>
        </p:nvSpPr>
        <p:spPr>
          <a:xfrm>
            <a:off x="4028984" y="534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6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0" name="CF_7"/>
          <p:cNvSpPr/>
          <p:nvPr/>
        </p:nvSpPr>
        <p:spPr>
          <a:xfrm flipH="1">
            <a:off x="2922551" y="4977403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7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9" name="CF_8"/>
          <p:cNvSpPr/>
          <p:nvPr/>
        </p:nvSpPr>
        <p:spPr>
          <a:xfrm flipH="1">
            <a:off x="2138910" y="4157545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8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8" name="CF_9"/>
          <p:cNvSpPr/>
          <p:nvPr/>
        </p:nvSpPr>
        <p:spPr>
          <a:xfrm>
            <a:off x="1739442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9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8" name="CF_10"/>
          <p:cNvSpPr/>
          <p:nvPr/>
        </p:nvSpPr>
        <p:spPr>
          <a:xfrm flipH="1">
            <a:off x="2031509" y="2109556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7" name="CF_11"/>
          <p:cNvSpPr/>
          <p:nvPr/>
        </p:nvSpPr>
        <p:spPr>
          <a:xfrm flipH="1">
            <a:off x="2659001" y="1291838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5" name="CF_12"/>
          <p:cNvSpPr/>
          <p:nvPr/>
        </p:nvSpPr>
        <p:spPr>
          <a:xfrm>
            <a:off x="3921583" y="890522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2" name="EX_5_P"/>
          <p:cNvSpPr/>
          <p:nvPr/>
        </p:nvSpPr>
        <p:spPr>
          <a:xfrm>
            <a:off x="5493535" y="768618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3" name="EX_10_P"/>
          <p:cNvSpPr/>
          <p:nvPr/>
        </p:nvSpPr>
        <p:spPr>
          <a:xfrm>
            <a:off x="6344179" y="1759963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4" name="EX_1/4_P"/>
          <p:cNvSpPr/>
          <p:nvPr/>
        </p:nvSpPr>
        <p:spPr>
          <a:xfrm>
            <a:off x="6636877" y="3134146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7" name="EX_20_P"/>
          <p:cNvSpPr/>
          <p:nvPr/>
        </p:nvSpPr>
        <p:spPr>
          <a:xfrm>
            <a:off x="6344178" y="4590359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8" name="EX_25_P"/>
          <p:cNvSpPr/>
          <p:nvPr/>
        </p:nvSpPr>
        <p:spPr>
          <a:xfrm>
            <a:off x="5477232" y="5487428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6" name="EX_1/2"/>
          <p:cNvSpPr/>
          <p:nvPr/>
        </p:nvSpPr>
        <p:spPr>
          <a:xfrm>
            <a:off x="3867080" y="5926613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1/2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4" name="EX_25_T"/>
          <p:cNvSpPr/>
          <p:nvPr/>
        </p:nvSpPr>
        <p:spPr>
          <a:xfrm flipH="1">
            <a:off x="2530546" y="5566162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3" name="EX_20_T"/>
          <p:cNvSpPr/>
          <p:nvPr/>
        </p:nvSpPr>
        <p:spPr>
          <a:xfrm flipH="1">
            <a:off x="1550285" y="4572350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5" name="EX_1/4_T"/>
          <p:cNvSpPr/>
          <p:nvPr/>
        </p:nvSpPr>
        <p:spPr>
          <a:xfrm>
            <a:off x="1070670" y="3134907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2" name="EX_10_T"/>
          <p:cNvSpPr/>
          <p:nvPr/>
        </p:nvSpPr>
        <p:spPr>
          <a:xfrm flipH="1">
            <a:off x="1461446" y="1871691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1" name="EX_5_T"/>
          <p:cNvSpPr/>
          <p:nvPr/>
        </p:nvSpPr>
        <p:spPr>
          <a:xfrm flipH="1">
            <a:off x="2434212" y="864960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1" name="EX_0"/>
          <p:cNvSpPr/>
          <p:nvPr/>
        </p:nvSpPr>
        <p:spPr>
          <a:xfrm>
            <a:off x="4041808" y="363393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0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0" name="M_Arrow 1"/>
          <p:cNvSpPr/>
          <p:nvPr/>
        </p:nvSpPr>
        <p:spPr>
          <a:xfrm rot="1920000">
            <a:off x="4643612" y="174852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M_Arrow 2"/>
          <p:cNvSpPr/>
          <p:nvPr/>
        </p:nvSpPr>
        <p:spPr>
          <a:xfrm rot="3900000">
            <a:off x="4998520" y="21657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M_Arrow 3"/>
          <p:cNvSpPr/>
          <p:nvPr/>
        </p:nvSpPr>
        <p:spPr>
          <a:xfrm rot="5400000">
            <a:off x="5090421" y="261899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M_Arrow 4"/>
          <p:cNvSpPr/>
          <p:nvPr/>
        </p:nvSpPr>
        <p:spPr>
          <a:xfrm rot="7140000">
            <a:off x="4971112" y="312083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M_Arrow 5"/>
          <p:cNvSpPr/>
          <p:nvPr/>
        </p:nvSpPr>
        <p:spPr>
          <a:xfrm rot="9000000">
            <a:off x="4588799" y="3514743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M_Arrow 6"/>
          <p:cNvSpPr/>
          <p:nvPr/>
        </p:nvSpPr>
        <p:spPr>
          <a:xfrm flipV="1">
            <a:off x="4092161" y="3652670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9" name="M_Arrow 7"/>
          <p:cNvSpPr/>
          <p:nvPr/>
        </p:nvSpPr>
        <p:spPr>
          <a:xfrm rot="12600000" flipH="1">
            <a:off x="3591828" y="350601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M_Arrow 8"/>
          <p:cNvSpPr/>
          <p:nvPr/>
        </p:nvSpPr>
        <p:spPr>
          <a:xfrm rot="14460000" flipH="1">
            <a:off x="3209515" y="311210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M_Arrow 9"/>
          <p:cNvSpPr/>
          <p:nvPr/>
        </p:nvSpPr>
        <p:spPr>
          <a:xfrm rot="16200000" flipH="1">
            <a:off x="3090220" y="261287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M_Arrow 10"/>
          <p:cNvSpPr/>
          <p:nvPr/>
        </p:nvSpPr>
        <p:spPr>
          <a:xfrm rot="17820000" flipH="1">
            <a:off x="3197079" y="212485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M_Arrow 11"/>
          <p:cNvSpPr/>
          <p:nvPr/>
        </p:nvSpPr>
        <p:spPr>
          <a:xfrm rot="19500000" flipH="1">
            <a:off x="3518537" y="17600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M_Arrow 12"/>
          <p:cNvSpPr/>
          <p:nvPr/>
        </p:nvSpPr>
        <p:spPr>
          <a:xfrm>
            <a:off x="4092161" y="159714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H_Arrow 1"/>
          <p:cNvSpPr/>
          <p:nvPr/>
        </p:nvSpPr>
        <p:spPr>
          <a:xfrm rot="1920000">
            <a:off x="4545146" y="208437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H_Arrow 2"/>
          <p:cNvSpPr/>
          <p:nvPr/>
        </p:nvSpPr>
        <p:spPr>
          <a:xfrm rot="3900000">
            <a:off x="4829455" y="242464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H_Arrow 3"/>
          <p:cNvSpPr/>
          <p:nvPr/>
        </p:nvSpPr>
        <p:spPr>
          <a:xfrm rot="5400000">
            <a:off x="4910024" y="27973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H_Arrow 4"/>
          <p:cNvSpPr/>
          <p:nvPr/>
        </p:nvSpPr>
        <p:spPr>
          <a:xfrm rot="7140000">
            <a:off x="4811526" y="321175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H_Arrow 5"/>
          <p:cNvSpPr/>
          <p:nvPr/>
        </p:nvSpPr>
        <p:spPr>
          <a:xfrm rot="9000000">
            <a:off x="4497535" y="353712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H_Arrow 6"/>
          <p:cNvSpPr/>
          <p:nvPr/>
        </p:nvSpPr>
        <p:spPr>
          <a:xfrm flipV="1">
            <a:off x="4091867" y="3647135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H_Arrow 7"/>
          <p:cNvSpPr/>
          <p:nvPr/>
        </p:nvSpPr>
        <p:spPr>
          <a:xfrm rot="12600000" flipH="1">
            <a:off x="3683802" y="352754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H_Arrow 8"/>
          <p:cNvSpPr/>
          <p:nvPr/>
        </p:nvSpPr>
        <p:spPr>
          <a:xfrm rot="14460000" flipH="1">
            <a:off x="3368984" y="3202691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H_Arrow 9"/>
          <p:cNvSpPr/>
          <p:nvPr/>
        </p:nvSpPr>
        <p:spPr>
          <a:xfrm rot="16200000" flipH="1">
            <a:off x="3271218" y="279319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H_Arrow 10"/>
          <p:cNvSpPr/>
          <p:nvPr/>
        </p:nvSpPr>
        <p:spPr>
          <a:xfrm rot="17820000" flipH="1">
            <a:off x="3369736" y="2392257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H_Arrow 11"/>
          <p:cNvSpPr/>
          <p:nvPr/>
        </p:nvSpPr>
        <p:spPr>
          <a:xfrm rot="19500000" flipH="1">
            <a:off x="3625848" y="20934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H_Arrow 12"/>
          <p:cNvSpPr/>
          <p:nvPr/>
        </p:nvSpPr>
        <p:spPr>
          <a:xfrm>
            <a:off x="4092304" y="1956986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Hours"/>
          <p:cNvSpPr/>
          <p:nvPr/>
        </p:nvSpPr>
        <p:spPr>
          <a:xfrm>
            <a:off x="8385477" y="156287"/>
            <a:ext cx="360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HOURS</a:t>
            </a:r>
          </a:p>
        </p:txBody>
      </p:sp>
      <p:sp>
        <p:nvSpPr>
          <p:cNvPr id="123" name="Hour 1"/>
          <p:cNvSpPr/>
          <p:nvPr/>
        </p:nvSpPr>
        <p:spPr>
          <a:xfrm>
            <a:off x="838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5" name="Hour 2"/>
          <p:cNvSpPr/>
          <p:nvPr/>
        </p:nvSpPr>
        <p:spPr>
          <a:xfrm>
            <a:off x="964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4" name="Hour 3"/>
          <p:cNvSpPr/>
          <p:nvPr/>
        </p:nvSpPr>
        <p:spPr>
          <a:xfrm>
            <a:off x="1090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26" name="Hour 4"/>
          <p:cNvSpPr/>
          <p:nvPr/>
        </p:nvSpPr>
        <p:spPr>
          <a:xfrm>
            <a:off x="838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28" name="Hour 5"/>
          <p:cNvSpPr/>
          <p:nvPr/>
        </p:nvSpPr>
        <p:spPr>
          <a:xfrm>
            <a:off x="964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27" name="Hour 6"/>
          <p:cNvSpPr/>
          <p:nvPr/>
        </p:nvSpPr>
        <p:spPr>
          <a:xfrm>
            <a:off x="1090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29" name="Hour 7"/>
          <p:cNvSpPr/>
          <p:nvPr/>
        </p:nvSpPr>
        <p:spPr>
          <a:xfrm>
            <a:off x="838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31" name="Hour 8"/>
          <p:cNvSpPr/>
          <p:nvPr/>
        </p:nvSpPr>
        <p:spPr>
          <a:xfrm>
            <a:off x="964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30" name="Hour 9"/>
          <p:cNvSpPr/>
          <p:nvPr/>
        </p:nvSpPr>
        <p:spPr>
          <a:xfrm>
            <a:off x="1090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32" name="Hour 10"/>
          <p:cNvSpPr/>
          <p:nvPr/>
        </p:nvSpPr>
        <p:spPr>
          <a:xfrm>
            <a:off x="838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34" name="Hour 11"/>
          <p:cNvSpPr/>
          <p:nvPr/>
        </p:nvSpPr>
        <p:spPr>
          <a:xfrm>
            <a:off x="964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33" name="Hour 12"/>
          <p:cNvSpPr/>
          <p:nvPr/>
        </p:nvSpPr>
        <p:spPr>
          <a:xfrm>
            <a:off x="1090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135" name="Minutes"/>
          <p:cNvSpPr/>
          <p:nvPr/>
        </p:nvSpPr>
        <p:spPr>
          <a:xfrm>
            <a:off x="8385477" y="3469444"/>
            <a:ext cx="360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MINUTES</a:t>
            </a:r>
            <a:endParaRPr lang="en-GB" sz="1200" dirty="0"/>
          </a:p>
        </p:txBody>
      </p:sp>
      <p:sp>
        <p:nvSpPr>
          <p:cNvPr id="136" name="Minute 1"/>
          <p:cNvSpPr/>
          <p:nvPr/>
        </p:nvSpPr>
        <p:spPr>
          <a:xfrm>
            <a:off x="838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latin typeface="Arial Black" panose="020B0A04020102020204" pitchFamily="34" charset="0"/>
              </a:rPr>
              <a:t>1</a:t>
            </a:r>
            <a:endParaRPr lang="en-GB" sz="2800" b="1" dirty="0">
              <a:latin typeface="Arial Black" panose="020B0A04020102020204" pitchFamily="34" charset="0"/>
            </a:endParaRPr>
          </a:p>
        </p:txBody>
      </p:sp>
      <p:sp>
        <p:nvSpPr>
          <p:cNvPr id="138" name="Minute 2"/>
          <p:cNvSpPr/>
          <p:nvPr/>
        </p:nvSpPr>
        <p:spPr>
          <a:xfrm>
            <a:off x="964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7" name="Minute 3"/>
          <p:cNvSpPr/>
          <p:nvPr/>
        </p:nvSpPr>
        <p:spPr>
          <a:xfrm>
            <a:off x="1090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39" name="Minute 4"/>
          <p:cNvSpPr/>
          <p:nvPr/>
        </p:nvSpPr>
        <p:spPr>
          <a:xfrm>
            <a:off x="838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41" name="Minute 5"/>
          <p:cNvSpPr/>
          <p:nvPr/>
        </p:nvSpPr>
        <p:spPr>
          <a:xfrm>
            <a:off x="964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0" name="Minute 6"/>
          <p:cNvSpPr/>
          <p:nvPr/>
        </p:nvSpPr>
        <p:spPr>
          <a:xfrm>
            <a:off x="1090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42" name="Minute 7"/>
          <p:cNvSpPr/>
          <p:nvPr/>
        </p:nvSpPr>
        <p:spPr>
          <a:xfrm>
            <a:off x="838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44" name="Minute 8"/>
          <p:cNvSpPr/>
          <p:nvPr/>
        </p:nvSpPr>
        <p:spPr>
          <a:xfrm>
            <a:off x="964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43" name="Minute 9"/>
          <p:cNvSpPr/>
          <p:nvPr/>
        </p:nvSpPr>
        <p:spPr>
          <a:xfrm>
            <a:off x="10905477" y="540900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45" name="Minute 10"/>
          <p:cNvSpPr/>
          <p:nvPr/>
        </p:nvSpPr>
        <p:spPr>
          <a:xfrm>
            <a:off x="838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47" name="Minute 11"/>
          <p:cNvSpPr/>
          <p:nvPr/>
        </p:nvSpPr>
        <p:spPr>
          <a:xfrm>
            <a:off x="964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46" name="Minute 12"/>
          <p:cNvSpPr/>
          <p:nvPr/>
        </p:nvSpPr>
        <p:spPr>
          <a:xfrm>
            <a:off x="10905477" y="6064380"/>
            <a:ext cx="1080000" cy="5400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C1A698CA-EA84-4DB3-9246-EC713F614F97}"/>
              </a:ext>
            </a:extLst>
          </p:cNvPr>
          <p:cNvSpPr/>
          <p:nvPr/>
        </p:nvSpPr>
        <p:spPr>
          <a:xfrm>
            <a:off x="7313195" y="3233442"/>
            <a:ext cx="198926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quarter past … .</a:t>
            </a:r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B8A9BBB8-A326-42E0-8D94-7BC7E4A3EA96}"/>
              </a:ext>
            </a:extLst>
          </p:cNvPr>
          <p:cNvSpPr/>
          <p:nvPr/>
        </p:nvSpPr>
        <p:spPr>
          <a:xfrm>
            <a:off x="5851490" y="851575"/>
            <a:ext cx="162788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five past … .</a:t>
            </a:r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D1F5E747-02F1-44FE-81F5-FE541CBD9275}"/>
              </a:ext>
            </a:extLst>
          </p:cNvPr>
          <p:cNvSpPr/>
          <p:nvPr/>
        </p:nvSpPr>
        <p:spPr>
          <a:xfrm>
            <a:off x="6903387" y="1840888"/>
            <a:ext cx="159492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ten past … .</a:t>
            </a:r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14A0EFC5-2ECD-4340-AB03-58537450C5C7}"/>
              </a:ext>
            </a:extLst>
          </p:cNvPr>
          <p:cNvSpPr/>
          <p:nvPr/>
        </p:nvSpPr>
        <p:spPr>
          <a:xfrm>
            <a:off x="6878013" y="4707972"/>
            <a:ext cx="193982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twenty past … .</a:t>
            </a:r>
          </a:p>
        </p:txBody>
      </p:sp>
      <p:sp>
        <p:nvSpPr>
          <p:cNvPr id="150" name="Прямоугольник 149">
            <a:extLst>
              <a:ext uri="{FF2B5EF4-FFF2-40B4-BE49-F238E27FC236}">
                <a16:creationId xmlns:a16="http://schemas.microsoft.com/office/drawing/2014/main" id="{D5FBF29E-64A1-471C-AFD4-1FC519714E43}"/>
              </a:ext>
            </a:extLst>
          </p:cNvPr>
          <p:cNvSpPr/>
          <p:nvPr/>
        </p:nvSpPr>
        <p:spPr>
          <a:xfrm>
            <a:off x="6057350" y="5571416"/>
            <a:ext cx="2346989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twenty-five past … .</a:t>
            </a:r>
          </a:p>
        </p:txBody>
      </p:sp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00D6A5C4-7E18-4E95-8AEF-E62DB0F7F56F}"/>
              </a:ext>
            </a:extLst>
          </p:cNvPr>
          <p:cNvSpPr/>
          <p:nvPr/>
        </p:nvSpPr>
        <p:spPr>
          <a:xfrm>
            <a:off x="3448622" y="6341241"/>
            <a:ext cx="1651927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half past … .</a:t>
            </a:r>
          </a:p>
        </p:txBody>
      </p:sp>
    </p:spTree>
    <p:extLst>
      <p:ext uri="{BB962C8B-B14F-4D97-AF65-F5344CB8AC3E}">
        <p14:creationId xmlns:p14="http://schemas.microsoft.com/office/powerpoint/2010/main" val="173519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9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4" fill="hold">
                      <p:stCondLst>
                        <p:cond delay="0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20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1" fill="hold">
                      <p:stCondLst>
                        <p:cond delay="0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  <p:bldLst>
      <p:bldP spid="100" grpId="0" animBg="1"/>
      <p:bldP spid="100" grpId="1" animBg="1"/>
      <p:bldP spid="100" grpId="2" animBg="1"/>
      <p:bldP spid="100" grpId="3" animBg="1"/>
      <p:bldP spid="100" grpId="4" animBg="1"/>
      <p:bldP spid="100" grpId="5" animBg="1"/>
      <p:bldP spid="100" grpId="6" animBg="1"/>
      <p:bldP spid="100" grpId="7" animBg="1"/>
      <p:bldP spid="100" grpId="8" animBg="1"/>
      <p:bldP spid="100" grpId="9" animBg="1"/>
      <p:bldP spid="100" grpId="10" animBg="1"/>
      <p:bldP spid="100" grpId="11" animBg="1"/>
      <p:bldP spid="100" grpId="12" animBg="1"/>
      <p:bldP spid="101" grpId="0" animBg="1"/>
      <p:bldP spid="101" grpId="1" animBg="1"/>
      <p:bldP spid="101" grpId="2" animBg="1"/>
      <p:bldP spid="101" grpId="3" animBg="1"/>
      <p:bldP spid="101" grpId="4" animBg="1"/>
      <p:bldP spid="101" grpId="5" animBg="1"/>
      <p:bldP spid="101" grpId="6" animBg="1"/>
      <p:bldP spid="101" grpId="7" animBg="1"/>
      <p:bldP spid="101" grpId="8" animBg="1"/>
      <p:bldP spid="101" grpId="9" animBg="1"/>
      <p:bldP spid="101" grpId="10" animBg="1"/>
      <p:bldP spid="101" grpId="11" animBg="1"/>
      <p:bldP spid="101" grpId="12" animBg="1"/>
      <p:bldP spid="98" grpId="0" animBg="1"/>
      <p:bldP spid="98" grpId="1" animBg="1"/>
      <p:bldP spid="98" grpId="2" animBg="1"/>
      <p:bldP spid="98" grpId="3" animBg="1"/>
      <p:bldP spid="98" grpId="4" animBg="1"/>
      <p:bldP spid="98" grpId="5" animBg="1"/>
      <p:bldP spid="98" grpId="6" animBg="1"/>
      <p:bldP spid="98" grpId="7" animBg="1"/>
      <p:bldP spid="98" grpId="8" animBg="1"/>
      <p:bldP spid="98" grpId="9" animBg="1"/>
      <p:bldP spid="98" grpId="10" animBg="1"/>
      <p:bldP spid="98" grpId="11" animBg="1"/>
      <p:bldP spid="98" grpId="12" animBg="1"/>
      <p:bldP spid="102" grpId="0" animBg="1"/>
      <p:bldP spid="102" grpId="1" animBg="1"/>
      <p:bldP spid="102" grpId="2" animBg="1"/>
      <p:bldP spid="102" grpId="3" animBg="1"/>
      <p:bldP spid="102" grpId="4" animBg="1"/>
      <p:bldP spid="102" grpId="5" animBg="1"/>
      <p:bldP spid="102" grpId="6" animBg="1"/>
      <p:bldP spid="102" grpId="7" animBg="1"/>
      <p:bldP spid="102" grpId="8" animBg="1"/>
      <p:bldP spid="102" grpId="9" animBg="1"/>
      <p:bldP spid="102" grpId="10" animBg="1"/>
      <p:bldP spid="102" grpId="11" animBg="1"/>
      <p:bldP spid="102" grpId="12" animBg="1"/>
      <p:bldP spid="103" grpId="0" animBg="1"/>
      <p:bldP spid="103" grpId="1" animBg="1"/>
      <p:bldP spid="103" grpId="2" animBg="1"/>
      <p:bldP spid="103" grpId="3" animBg="1"/>
      <p:bldP spid="103" grpId="4" animBg="1"/>
      <p:bldP spid="103" grpId="5" animBg="1"/>
      <p:bldP spid="103" grpId="6" animBg="1"/>
      <p:bldP spid="103" grpId="7" animBg="1"/>
      <p:bldP spid="103" grpId="8" animBg="1"/>
      <p:bldP spid="103" grpId="9" animBg="1"/>
      <p:bldP spid="103" grpId="10" animBg="1"/>
      <p:bldP spid="103" grpId="11" animBg="1"/>
      <p:bldP spid="103" grpId="12" animBg="1"/>
      <p:bldP spid="97" grpId="0" animBg="1"/>
      <p:bldP spid="97" grpId="1" animBg="1"/>
      <p:bldP spid="97" grpId="2" animBg="1"/>
      <p:bldP spid="97" grpId="3" animBg="1"/>
      <p:bldP spid="97" grpId="4" animBg="1"/>
      <p:bldP spid="97" grpId="5" animBg="1"/>
      <p:bldP spid="97" grpId="6" animBg="1"/>
      <p:bldP spid="97" grpId="7" animBg="1"/>
      <p:bldP spid="97" grpId="8" animBg="1"/>
      <p:bldP spid="97" grpId="9" animBg="1"/>
      <p:bldP spid="97" grpId="10" animBg="1"/>
      <p:bldP spid="97" grpId="11" animBg="1"/>
      <p:bldP spid="97" grpId="12" animBg="1"/>
      <p:bldP spid="109" grpId="0" animBg="1"/>
      <p:bldP spid="109" grpId="1" animBg="1"/>
      <p:bldP spid="109" grpId="2" animBg="1"/>
      <p:bldP spid="109" grpId="3" animBg="1"/>
      <p:bldP spid="109" grpId="4" animBg="1"/>
      <p:bldP spid="109" grpId="5" animBg="1"/>
      <p:bldP spid="109" grpId="6" animBg="1"/>
      <p:bldP spid="109" grpId="7" animBg="1"/>
      <p:bldP spid="109" grpId="8" animBg="1"/>
      <p:bldP spid="109" grpId="9" animBg="1"/>
      <p:bldP spid="109" grpId="10" animBg="1"/>
      <p:bldP spid="109" grpId="11" animBg="1"/>
      <p:bldP spid="109" grpId="12" animBg="1"/>
      <p:bldP spid="108" grpId="0" animBg="1"/>
      <p:bldP spid="108" grpId="1" animBg="1"/>
      <p:bldP spid="108" grpId="2" animBg="1"/>
      <p:bldP spid="108" grpId="3" animBg="1"/>
      <p:bldP spid="108" grpId="4" animBg="1"/>
      <p:bldP spid="108" grpId="5" animBg="1"/>
      <p:bldP spid="108" grpId="6" animBg="1"/>
      <p:bldP spid="108" grpId="7" animBg="1"/>
      <p:bldP spid="108" grpId="8" animBg="1"/>
      <p:bldP spid="108" grpId="9" animBg="1"/>
      <p:bldP spid="108" grpId="10" animBg="1"/>
      <p:bldP spid="108" grpId="11" animBg="1"/>
      <p:bldP spid="108" grpId="12" animBg="1"/>
      <p:bldP spid="99" grpId="0" animBg="1"/>
      <p:bldP spid="99" grpId="1" animBg="1"/>
      <p:bldP spid="99" grpId="2" animBg="1"/>
      <p:bldP spid="99" grpId="3" animBg="1"/>
      <p:bldP spid="99" grpId="4" animBg="1"/>
      <p:bldP spid="99" grpId="5" animBg="1"/>
      <p:bldP spid="99" grpId="6" animBg="1"/>
      <p:bldP spid="99" grpId="7" animBg="1"/>
      <p:bldP spid="99" grpId="8" animBg="1"/>
      <p:bldP spid="99" grpId="9" animBg="1"/>
      <p:bldP spid="99" grpId="10" animBg="1"/>
      <p:bldP spid="99" grpId="11" animBg="1"/>
      <p:bldP spid="99" grpId="12" animBg="1"/>
      <p:bldP spid="107" grpId="0" animBg="1"/>
      <p:bldP spid="107" grpId="1" animBg="1"/>
      <p:bldP spid="107" grpId="2" animBg="1"/>
      <p:bldP spid="107" grpId="3" animBg="1"/>
      <p:bldP spid="107" grpId="4" animBg="1"/>
      <p:bldP spid="107" grpId="5" animBg="1"/>
      <p:bldP spid="107" grpId="6" animBg="1"/>
      <p:bldP spid="107" grpId="7" animBg="1"/>
      <p:bldP spid="107" grpId="8" animBg="1"/>
      <p:bldP spid="107" grpId="9" animBg="1"/>
      <p:bldP spid="107" grpId="10" animBg="1"/>
      <p:bldP spid="107" grpId="11" animBg="1"/>
      <p:bldP spid="107" grpId="12" animBg="1"/>
      <p:bldP spid="106" grpId="0" animBg="1"/>
      <p:bldP spid="106" grpId="1" animBg="1"/>
      <p:bldP spid="106" grpId="2" animBg="1"/>
      <p:bldP spid="106" grpId="3" animBg="1"/>
      <p:bldP spid="106" grpId="4" animBg="1"/>
      <p:bldP spid="106" grpId="5" animBg="1"/>
      <p:bldP spid="106" grpId="6" animBg="1"/>
      <p:bldP spid="106" grpId="7" animBg="1"/>
      <p:bldP spid="106" grpId="8" animBg="1"/>
      <p:bldP spid="106" grpId="9" animBg="1"/>
      <p:bldP spid="106" grpId="10" animBg="1"/>
      <p:bldP spid="106" grpId="11" animBg="1"/>
      <p:bldP spid="106" grpId="12" animBg="1"/>
      <p:bldP spid="96" grpId="0" animBg="1"/>
      <p:bldP spid="96" grpId="1" animBg="1"/>
      <p:bldP spid="96" grpId="2" animBg="1"/>
      <p:bldP spid="96" grpId="3" animBg="1"/>
      <p:bldP spid="96" grpId="4" animBg="1"/>
      <p:bldP spid="96" grpId="5" animBg="1"/>
      <p:bldP spid="96" grpId="6" animBg="1"/>
      <p:bldP spid="96" grpId="7" animBg="1"/>
      <p:bldP spid="96" grpId="8" animBg="1"/>
      <p:bldP spid="96" grpId="9" animBg="1"/>
      <p:bldP spid="96" grpId="10" animBg="1"/>
      <p:bldP spid="96" grpId="11" animBg="1"/>
      <p:bldP spid="96" grpId="12" animBg="1"/>
      <p:bldP spid="114" grpId="0" animBg="1"/>
      <p:bldP spid="114" grpId="1" animBg="1"/>
      <p:bldP spid="114" grpId="2" animBg="1"/>
      <p:bldP spid="114" grpId="3" animBg="1"/>
      <p:bldP spid="114" grpId="4" animBg="1"/>
      <p:bldP spid="114" grpId="5" animBg="1"/>
      <p:bldP spid="114" grpId="6" animBg="1"/>
      <p:bldP spid="114" grpId="7" animBg="1"/>
      <p:bldP spid="114" grpId="8" animBg="1"/>
      <p:bldP spid="114" grpId="9" animBg="1"/>
      <p:bldP spid="114" grpId="10" animBg="1"/>
      <p:bldP spid="114" grpId="11" animBg="1"/>
      <p:bldP spid="114" grpId="12" animBg="1"/>
      <p:bldP spid="115" grpId="0" animBg="1"/>
      <p:bldP spid="115" grpId="1" animBg="1"/>
      <p:bldP spid="115" grpId="2" animBg="1"/>
      <p:bldP spid="115" grpId="3" animBg="1"/>
      <p:bldP spid="115" grpId="4" animBg="1"/>
      <p:bldP spid="115" grpId="5" animBg="1"/>
      <p:bldP spid="115" grpId="6" animBg="1"/>
      <p:bldP spid="115" grpId="7" animBg="1"/>
      <p:bldP spid="115" grpId="8" animBg="1"/>
      <p:bldP spid="115" grpId="9" animBg="1"/>
      <p:bldP spid="115" grpId="10" animBg="1"/>
      <p:bldP spid="115" grpId="11" animBg="1"/>
      <p:bldP spid="115" grpId="12" animBg="1"/>
      <p:bldP spid="112" grpId="0" animBg="1"/>
      <p:bldP spid="112" grpId="1" animBg="1"/>
      <p:bldP spid="112" grpId="2" animBg="1"/>
      <p:bldP spid="112" grpId="3" animBg="1"/>
      <p:bldP spid="112" grpId="4" animBg="1"/>
      <p:bldP spid="112" grpId="5" animBg="1"/>
      <p:bldP spid="112" grpId="6" animBg="1"/>
      <p:bldP spid="112" grpId="7" animBg="1"/>
      <p:bldP spid="112" grpId="8" animBg="1"/>
      <p:bldP spid="112" grpId="9" animBg="1"/>
      <p:bldP spid="112" grpId="10" animBg="1"/>
      <p:bldP spid="112" grpId="11" animBg="1"/>
      <p:bldP spid="112" grpId="12" animBg="1"/>
      <p:bldP spid="116" grpId="0" animBg="1"/>
      <p:bldP spid="116" grpId="1" animBg="1"/>
      <p:bldP spid="116" grpId="2" animBg="1"/>
      <p:bldP spid="116" grpId="3" animBg="1"/>
      <p:bldP spid="116" grpId="4" animBg="1"/>
      <p:bldP spid="116" grpId="5" animBg="1"/>
      <p:bldP spid="116" grpId="6" animBg="1"/>
      <p:bldP spid="116" grpId="7" animBg="1"/>
      <p:bldP spid="116" grpId="8" animBg="1"/>
      <p:bldP spid="116" grpId="9" animBg="1"/>
      <p:bldP spid="116" grpId="10" animBg="1"/>
      <p:bldP spid="116" grpId="11" animBg="1"/>
      <p:bldP spid="116" grpId="12" animBg="1"/>
      <p:bldP spid="117" grpId="0" animBg="1"/>
      <p:bldP spid="117" grpId="1" animBg="1"/>
      <p:bldP spid="117" grpId="2" animBg="1"/>
      <p:bldP spid="117" grpId="3" animBg="1"/>
      <p:bldP spid="117" grpId="4" animBg="1"/>
      <p:bldP spid="117" grpId="5" animBg="1"/>
      <p:bldP spid="117" grpId="6" animBg="1"/>
      <p:bldP spid="117" grpId="7" animBg="1"/>
      <p:bldP spid="117" grpId="8" animBg="1"/>
      <p:bldP spid="117" grpId="9" animBg="1"/>
      <p:bldP spid="117" grpId="10" animBg="1"/>
      <p:bldP spid="117" grpId="11" animBg="1"/>
      <p:bldP spid="117" grpId="12" animBg="1"/>
      <p:bldP spid="111" grpId="0" animBg="1"/>
      <p:bldP spid="111" grpId="1" animBg="1"/>
      <p:bldP spid="111" grpId="2" animBg="1"/>
      <p:bldP spid="111" grpId="3" animBg="1"/>
      <p:bldP spid="111" grpId="4" animBg="1"/>
      <p:bldP spid="111" grpId="5" animBg="1"/>
      <p:bldP spid="111" grpId="6" animBg="1"/>
      <p:bldP spid="111" grpId="7" animBg="1"/>
      <p:bldP spid="111" grpId="8" animBg="1"/>
      <p:bldP spid="111" grpId="9" animBg="1"/>
      <p:bldP spid="111" grpId="10" animBg="1"/>
      <p:bldP spid="111" grpId="11" animBg="1"/>
      <p:bldP spid="111" grpId="12" animBg="1"/>
      <p:bldP spid="121" grpId="0" animBg="1"/>
      <p:bldP spid="121" grpId="1" animBg="1"/>
      <p:bldP spid="121" grpId="2" animBg="1"/>
      <p:bldP spid="121" grpId="3" animBg="1"/>
      <p:bldP spid="121" grpId="4" animBg="1"/>
      <p:bldP spid="121" grpId="5" animBg="1"/>
      <p:bldP spid="121" grpId="6" animBg="1"/>
      <p:bldP spid="121" grpId="7" animBg="1"/>
      <p:bldP spid="121" grpId="8" animBg="1"/>
      <p:bldP spid="121" grpId="9" animBg="1"/>
      <p:bldP spid="121" grpId="10" animBg="1"/>
      <p:bldP spid="121" grpId="11" animBg="1"/>
      <p:bldP spid="121" grpId="12" animBg="1"/>
      <p:bldP spid="120" grpId="0" animBg="1"/>
      <p:bldP spid="120" grpId="1" animBg="1"/>
      <p:bldP spid="120" grpId="2" animBg="1"/>
      <p:bldP spid="120" grpId="3" animBg="1"/>
      <p:bldP spid="120" grpId="4" animBg="1"/>
      <p:bldP spid="120" grpId="5" animBg="1"/>
      <p:bldP spid="120" grpId="6" animBg="1"/>
      <p:bldP spid="120" grpId="7" animBg="1"/>
      <p:bldP spid="120" grpId="8" animBg="1"/>
      <p:bldP spid="120" grpId="9" animBg="1"/>
      <p:bldP spid="120" grpId="10" animBg="1"/>
      <p:bldP spid="120" grpId="11" animBg="1"/>
      <p:bldP spid="120" grpId="12" animBg="1"/>
      <p:bldP spid="113" grpId="0" animBg="1"/>
      <p:bldP spid="113" grpId="1" animBg="1"/>
      <p:bldP spid="113" grpId="2" animBg="1"/>
      <p:bldP spid="113" grpId="3" animBg="1"/>
      <p:bldP spid="113" grpId="4" animBg="1"/>
      <p:bldP spid="113" grpId="5" animBg="1"/>
      <p:bldP spid="113" grpId="6" animBg="1"/>
      <p:bldP spid="113" grpId="7" animBg="1"/>
      <p:bldP spid="113" grpId="8" animBg="1"/>
      <p:bldP spid="113" grpId="9" animBg="1"/>
      <p:bldP spid="113" grpId="10" animBg="1"/>
      <p:bldP spid="113" grpId="11" animBg="1"/>
      <p:bldP spid="113" grpId="12" animBg="1"/>
      <p:bldP spid="119" grpId="0" animBg="1"/>
      <p:bldP spid="119" grpId="1" animBg="1"/>
      <p:bldP spid="119" grpId="2" animBg="1"/>
      <p:bldP spid="119" grpId="3" animBg="1"/>
      <p:bldP spid="119" grpId="4" animBg="1"/>
      <p:bldP spid="119" grpId="5" animBg="1"/>
      <p:bldP spid="119" grpId="6" animBg="1"/>
      <p:bldP spid="119" grpId="7" animBg="1"/>
      <p:bldP spid="119" grpId="8" animBg="1"/>
      <p:bldP spid="119" grpId="9" animBg="1"/>
      <p:bldP spid="119" grpId="10" animBg="1"/>
      <p:bldP spid="119" grpId="11" animBg="1"/>
      <p:bldP spid="119" grpId="12" animBg="1"/>
      <p:bldP spid="118" grpId="0" animBg="1"/>
      <p:bldP spid="118" grpId="1" animBg="1"/>
      <p:bldP spid="118" grpId="2" animBg="1"/>
      <p:bldP spid="118" grpId="3" animBg="1"/>
      <p:bldP spid="118" grpId="4" animBg="1"/>
      <p:bldP spid="118" grpId="5" animBg="1"/>
      <p:bldP spid="118" grpId="6" animBg="1"/>
      <p:bldP spid="118" grpId="7" animBg="1"/>
      <p:bldP spid="118" grpId="8" animBg="1"/>
      <p:bldP spid="118" grpId="9" animBg="1"/>
      <p:bldP spid="118" grpId="10" animBg="1"/>
      <p:bldP spid="118" grpId="11" animBg="1"/>
      <p:bldP spid="118" grpId="12" animBg="1"/>
      <p:bldP spid="110" grpId="0" animBg="1"/>
      <p:bldP spid="110" grpId="1" animBg="1"/>
      <p:bldP spid="110" grpId="2" animBg="1"/>
      <p:bldP spid="110" grpId="3" animBg="1"/>
      <p:bldP spid="110" grpId="4" animBg="1"/>
      <p:bldP spid="110" grpId="5" animBg="1"/>
      <p:bldP spid="110" grpId="6" animBg="1"/>
      <p:bldP spid="110" grpId="7" animBg="1"/>
      <p:bldP spid="110" grpId="8" animBg="1"/>
      <p:bldP spid="110" grpId="9" animBg="1"/>
      <p:bldP spid="110" grpId="10" animBg="1"/>
      <p:bldP spid="110" grpId="11" animBg="1"/>
      <p:bldP spid="110" grpId="1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41FDED2-9656-4B82-ADE0-49B3A902FA36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19479D05-FCD4-4A9B-B3B7-DBC940A503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>
              <a:hlinkClick r:id="rId5"/>
              <a:extLst>
                <a:ext uri="{FF2B5EF4-FFF2-40B4-BE49-F238E27FC236}">
                  <a16:creationId xmlns:a16="http://schemas.microsoft.com/office/drawing/2014/main" id="{B617EEFC-B92B-4153-B2B1-DBA70298FE50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2" name="Telling Time Chant for Kids - What Time Is It">
            <a:hlinkClick r:id="" action="ppaction://media"/>
            <a:extLst>
              <a:ext uri="{FF2B5EF4-FFF2-40B4-BE49-F238E27FC236}">
                <a16:creationId xmlns:a16="http://schemas.microsoft.com/office/drawing/2014/main" id="{AD703FB3-DAFA-42B1-8A6E-DF8057AB12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68657" y="2176120"/>
            <a:ext cx="4454685" cy="250576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721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1EFA13A-35A1-4B86-A042-842EAD52CF35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E5B4DC6B-6DE8-452C-A810-FF1188726F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>
              <a:hlinkClick r:id="rId3"/>
              <a:extLst>
                <a:ext uri="{FF2B5EF4-FFF2-40B4-BE49-F238E27FC236}">
                  <a16:creationId xmlns:a16="http://schemas.microsoft.com/office/drawing/2014/main" id="{0843C8D5-63BB-4FBE-970E-18363FEDF1C1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2" name="Рисунок 1">
            <a:hlinkClick r:id="rId4"/>
            <a:extLst>
              <a:ext uri="{FF2B5EF4-FFF2-40B4-BE49-F238E27FC236}">
                <a16:creationId xmlns:a16="http://schemas.microsoft.com/office/drawing/2014/main" id="{DF64F604-526A-4AF6-BCD9-117005F2D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6639" y="1510926"/>
            <a:ext cx="4126667" cy="256156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hlinkClick r:id="rId6"/>
            <a:extLst>
              <a:ext uri="{FF2B5EF4-FFF2-40B4-BE49-F238E27FC236}">
                <a16:creationId xmlns:a16="http://schemas.microsoft.com/office/drawing/2014/main" id="{BBF8B0DE-307D-474E-9D99-F092D8DEB3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6561" y="3649411"/>
            <a:ext cx="6286793" cy="256156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023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3C64D6A5-5F9C-424C-B667-7F8E9EB57CF5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95" name="Picture 2">
              <a:extLst>
                <a:ext uri="{FF2B5EF4-FFF2-40B4-BE49-F238E27FC236}">
                  <a16:creationId xmlns:a16="http://schemas.microsoft.com/office/drawing/2014/main" id="{DDDE7B10-60A0-4B69-874C-94987818A0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Прямоугольник 103">
              <a:hlinkClick r:id="rId4"/>
              <a:extLst>
                <a:ext uri="{FF2B5EF4-FFF2-40B4-BE49-F238E27FC236}">
                  <a16:creationId xmlns:a16="http://schemas.microsoft.com/office/drawing/2014/main" id="{2104EDAB-5E34-420F-B6B4-F3A2A56FDB2E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58" name="Clock Face"/>
          <p:cNvSpPr/>
          <p:nvPr/>
        </p:nvSpPr>
        <p:spPr>
          <a:xfrm>
            <a:off x="1711837" y="909000"/>
            <a:ext cx="5040000" cy="5040000"/>
          </a:xfrm>
          <a:custGeom>
            <a:avLst/>
            <a:gdLst>
              <a:gd name="connsiteX0" fmla="*/ 2520000 w 5040000"/>
              <a:gd name="connsiteY0" fmla="*/ 0 h 5040000"/>
              <a:gd name="connsiteX1" fmla="*/ 5040000 w 5040000"/>
              <a:gd name="connsiteY1" fmla="*/ 2520000 h 5040000"/>
              <a:gd name="connsiteX2" fmla="*/ 2520000 w 5040000"/>
              <a:gd name="connsiteY2" fmla="*/ 5040000 h 5040000"/>
              <a:gd name="connsiteX3" fmla="*/ 0 w 5040000"/>
              <a:gd name="connsiteY3" fmla="*/ 2520000 h 5040000"/>
              <a:gd name="connsiteX4" fmla="*/ 2520000 w 5040000"/>
              <a:gd name="connsiteY4" fmla="*/ 0 h 50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0000" h="5040000">
                <a:moveTo>
                  <a:pt x="2520000" y="0"/>
                </a:moveTo>
                <a:cubicBezTo>
                  <a:pt x="3911758" y="0"/>
                  <a:pt x="5040000" y="1128242"/>
                  <a:pt x="5040000" y="2520000"/>
                </a:cubicBezTo>
                <a:cubicBezTo>
                  <a:pt x="5040000" y="3911758"/>
                  <a:pt x="3911758" y="5040000"/>
                  <a:pt x="2520000" y="5040000"/>
                </a:cubicBezTo>
                <a:cubicBezTo>
                  <a:pt x="1128242" y="5040000"/>
                  <a:pt x="0" y="3911758"/>
                  <a:pt x="0" y="2520000"/>
                </a:cubicBezTo>
                <a:cubicBezTo>
                  <a:pt x="0" y="1128242"/>
                  <a:pt x="1128242" y="0"/>
                  <a:pt x="2520000" y="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Center Point"/>
          <p:cNvSpPr/>
          <p:nvPr/>
        </p:nvSpPr>
        <p:spPr>
          <a:xfrm>
            <a:off x="4138720" y="3339000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1st Quarter"/>
          <p:cNvSpPr/>
          <p:nvPr/>
        </p:nvSpPr>
        <p:spPr>
          <a:xfrm>
            <a:off x="422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2" name="2nd Quarter"/>
          <p:cNvSpPr/>
          <p:nvPr/>
        </p:nvSpPr>
        <p:spPr>
          <a:xfrm rot="5400000">
            <a:off x="422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4" name="3rd Quarter"/>
          <p:cNvSpPr/>
          <p:nvPr/>
        </p:nvSpPr>
        <p:spPr>
          <a:xfrm rot="16200000" flipH="1">
            <a:off x="116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3" name="4th Quarter"/>
          <p:cNvSpPr/>
          <p:nvPr/>
        </p:nvSpPr>
        <p:spPr>
          <a:xfrm flipH="1">
            <a:off x="116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9" name="CF_1"/>
          <p:cNvSpPr/>
          <p:nvPr/>
        </p:nvSpPr>
        <p:spPr>
          <a:xfrm>
            <a:off x="5135419" y="129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0" name="CF_2"/>
          <p:cNvSpPr/>
          <p:nvPr/>
        </p:nvSpPr>
        <p:spPr>
          <a:xfrm>
            <a:off x="5919062" y="210955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7" name="CF_3"/>
          <p:cNvSpPr/>
          <p:nvPr/>
        </p:nvSpPr>
        <p:spPr>
          <a:xfrm>
            <a:off x="6318530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3" name="CF_4"/>
          <p:cNvSpPr/>
          <p:nvPr/>
        </p:nvSpPr>
        <p:spPr>
          <a:xfrm>
            <a:off x="5919062" y="41616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4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4" name="CF_5"/>
          <p:cNvSpPr/>
          <p:nvPr/>
        </p:nvSpPr>
        <p:spPr>
          <a:xfrm>
            <a:off x="5135419" y="498138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6" name="CF_6"/>
          <p:cNvSpPr/>
          <p:nvPr/>
        </p:nvSpPr>
        <p:spPr>
          <a:xfrm>
            <a:off x="4028984" y="534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6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0" name="CF_7"/>
          <p:cNvSpPr/>
          <p:nvPr/>
        </p:nvSpPr>
        <p:spPr>
          <a:xfrm flipH="1">
            <a:off x="2922551" y="4977403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7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9" name="CF_8"/>
          <p:cNvSpPr/>
          <p:nvPr/>
        </p:nvSpPr>
        <p:spPr>
          <a:xfrm flipH="1">
            <a:off x="2138910" y="4157545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8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8" name="CF_9"/>
          <p:cNvSpPr/>
          <p:nvPr/>
        </p:nvSpPr>
        <p:spPr>
          <a:xfrm>
            <a:off x="1739442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9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8" name="CF_10"/>
          <p:cNvSpPr/>
          <p:nvPr/>
        </p:nvSpPr>
        <p:spPr>
          <a:xfrm flipH="1">
            <a:off x="2031509" y="2109556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7" name="CF_11"/>
          <p:cNvSpPr/>
          <p:nvPr/>
        </p:nvSpPr>
        <p:spPr>
          <a:xfrm flipH="1">
            <a:off x="2659001" y="1291838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5" name="CF_12"/>
          <p:cNvSpPr/>
          <p:nvPr/>
        </p:nvSpPr>
        <p:spPr>
          <a:xfrm>
            <a:off x="3921583" y="890522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2" name="EX_5_P"/>
          <p:cNvSpPr/>
          <p:nvPr/>
        </p:nvSpPr>
        <p:spPr>
          <a:xfrm>
            <a:off x="5493535" y="768618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3" name="EX_10_P"/>
          <p:cNvSpPr/>
          <p:nvPr/>
        </p:nvSpPr>
        <p:spPr>
          <a:xfrm>
            <a:off x="6344179" y="1759963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4" name="EX_1/4_P"/>
          <p:cNvSpPr/>
          <p:nvPr/>
        </p:nvSpPr>
        <p:spPr>
          <a:xfrm>
            <a:off x="6636877" y="3134146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7" name="EX_20_P"/>
          <p:cNvSpPr/>
          <p:nvPr/>
        </p:nvSpPr>
        <p:spPr>
          <a:xfrm>
            <a:off x="6344178" y="4590359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8" name="EX_25_P"/>
          <p:cNvSpPr/>
          <p:nvPr/>
        </p:nvSpPr>
        <p:spPr>
          <a:xfrm>
            <a:off x="5477232" y="5487428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6" name="EX_1/2"/>
          <p:cNvSpPr/>
          <p:nvPr/>
        </p:nvSpPr>
        <p:spPr>
          <a:xfrm>
            <a:off x="3867080" y="5926613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1/2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4" name="EX_25_T"/>
          <p:cNvSpPr/>
          <p:nvPr/>
        </p:nvSpPr>
        <p:spPr>
          <a:xfrm flipH="1">
            <a:off x="2530546" y="5566162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3" name="EX_20_T"/>
          <p:cNvSpPr/>
          <p:nvPr/>
        </p:nvSpPr>
        <p:spPr>
          <a:xfrm flipH="1">
            <a:off x="1550285" y="4572350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5" name="EX_1/4_T"/>
          <p:cNvSpPr/>
          <p:nvPr/>
        </p:nvSpPr>
        <p:spPr>
          <a:xfrm>
            <a:off x="1070670" y="3134907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2" name="EX_10_T"/>
          <p:cNvSpPr/>
          <p:nvPr/>
        </p:nvSpPr>
        <p:spPr>
          <a:xfrm flipH="1">
            <a:off x="1461446" y="1871691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1" name="EX_5_T"/>
          <p:cNvSpPr/>
          <p:nvPr/>
        </p:nvSpPr>
        <p:spPr>
          <a:xfrm flipH="1">
            <a:off x="2434212" y="864960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1" name="EX_0"/>
          <p:cNvSpPr/>
          <p:nvPr/>
        </p:nvSpPr>
        <p:spPr>
          <a:xfrm>
            <a:off x="4041808" y="363393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0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0" name="M_Arrow 1"/>
          <p:cNvSpPr/>
          <p:nvPr/>
        </p:nvSpPr>
        <p:spPr>
          <a:xfrm rot="1920000">
            <a:off x="4643612" y="174852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M_Arrow 2"/>
          <p:cNvSpPr/>
          <p:nvPr/>
        </p:nvSpPr>
        <p:spPr>
          <a:xfrm rot="3900000">
            <a:off x="4998520" y="21657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M_Arrow 3"/>
          <p:cNvSpPr/>
          <p:nvPr/>
        </p:nvSpPr>
        <p:spPr>
          <a:xfrm rot="5400000">
            <a:off x="5090421" y="261899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M_Arrow 4"/>
          <p:cNvSpPr/>
          <p:nvPr/>
        </p:nvSpPr>
        <p:spPr>
          <a:xfrm rot="7140000">
            <a:off x="4971112" y="312083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M_Arrow 5"/>
          <p:cNvSpPr/>
          <p:nvPr/>
        </p:nvSpPr>
        <p:spPr>
          <a:xfrm rot="9000000">
            <a:off x="4588799" y="3514743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M_Arrow 6"/>
          <p:cNvSpPr/>
          <p:nvPr/>
        </p:nvSpPr>
        <p:spPr>
          <a:xfrm flipV="1">
            <a:off x="4092161" y="3652670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9" name="M_Arrow 7"/>
          <p:cNvSpPr/>
          <p:nvPr/>
        </p:nvSpPr>
        <p:spPr>
          <a:xfrm rot="12600000" flipH="1">
            <a:off x="3591828" y="350601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M_Arrow 8"/>
          <p:cNvSpPr/>
          <p:nvPr/>
        </p:nvSpPr>
        <p:spPr>
          <a:xfrm rot="14460000" flipH="1">
            <a:off x="3209515" y="311210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M_Arrow 9"/>
          <p:cNvSpPr/>
          <p:nvPr/>
        </p:nvSpPr>
        <p:spPr>
          <a:xfrm rot="16200000" flipH="1">
            <a:off x="3090220" y="261287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M_Arrow 10"/>
          <p:cNvSpPr/>
          <p:nvPr/>
        </p:nvSpPr>
        <p:spPr>
          <a:xfrm rot="17820000" flipH="1">
            <a:off x="3197079" y="212485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M_Arrow 11"/>
          <p:cNvSpPr/>
          <p:nvPr/>
        </p:nvSpPr>
        <p:spPr>
          <a:xfrm rot="19500000" flipH="1">
            <a:off x="3518537" y="17600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M_Arrow 12"/>
          <p:cNvSpPr/>
          <p:nvPr/>
        </p:nvSpPr>
        <p:spPr>
          <a:xfrm>
            <a:off x="4092161" y="159714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H_Arrow 1"/>
          <p:cNvSpPr/>
          <p:nvPr/>
        </p:nvSpPr>
        <p:spPr>
          <a:xfrm rot="1920000">
            <a:off x="4545146" y="208437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H_Arrow 2"/>
          <p:cNvSpPr/>
          <p:nvPr/>
        </p:nvSpPr>
        <p:spPr>
          <a:xfrm rot="3900000">
            <a:off x="4829455" y="242464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H_Arrow 3"/>
          <p:cNvSpPr/>
          <p:nvPr/>
        </p:nvSpPr>
        <p:spPr>
          <a:xfrm rot="5400000">
            <a:off x="4910024" y="27973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H_Arrow 4"/>
          <p:cNvSpPr/>
          <p:nvPr/>
        </p:nvSpPr>
        <p:spPr>
          <a:xfrm rot="7140000">
            <a:off x="4811526" y="321175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H_Arrow 5"/>
          <p:cNvSpPr/>
          <p:nvPr/>
        </p:nvSpPr>
        <p:spPr>
          <a:xfrm rot="9000000">
            <a:off x="4497535" y="353712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H_Arrow 6"/>
          <p:cNvSpPr/>
          <p:nvPr/>
        </p:nvSpPr>
        <p:spPr>
          <a:xfrm flipV="1">
            <a:off x="4091867" y="3647135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H_Arrow 7"/>
          <p:cNvSpPr/>
          <p:nvPr/>
        </p:nvSpPr>
        <p:spPr>
          <a:xfrm rot="12600000" flipH="1">
            <a:off x="3683802" y="352754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H_Arrow 8"/>
          <p:cNvSpPr/>
          <p:nvPr/>
        </p:nvSpPr>
        <p:spPr>
          <a:xfrm rot="14460000" flipH="1">
            <a:off x="3368984" y="3202691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H_Arrow 9"/>
          <p:cNvSpPr/>
          <p:nvPr/>
        </p:nvSpPr>
        <p:spPr>
          <a:xfrm rot="16200000" flipH="1">
            <a:off x="3271218" y="279319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H_Arrow 10"/>
          <p:cNvSpPr/>
          <p:nvPr/>
        </p:nvSpPr>
        <p:spPr>
          <a:xfrm rot="17820000" flipH="1">
            <a:off x="3369736" y="2392257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H_Arrow 11"/>
          <p:cNvSpPr/>
          <p:nvPr/>
        </p:nvSpPr>
        <p:spPr>
          <a:xfrm rot="19500000" flipH="1">
            <a:off x="3625848" y="20934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H_Arrow 12"/>
          <p:cNvSpPr/>
          <p:nvPr/>
        </p:nvSpPr>
        <p:spPr>
          <a:xfrm>
            <a:off x="4092304" y="1956986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Hours"/>
          <p:cNvSpPr/>
          <p:nvPr/>
        </p:nvSpPr>
        <p:spPr>
          <a:xfrm>
            <a:off x="8385477" y="156287"/>
            <a:ext cx="360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HOURS</a:t>
            </a:r>
          </a:p>
        </p:txBody>
      </p:sp>
      <p:sp>
        <p:nvSpPr>
          <p:cNvPr id="123" name="Hour 1"/>
          <p:cNvSpPr/>
          <p:nvPr/>
        </p:nvSpPr>
        <p:spPr>
          <a:xfrm>
            <a:off x="838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5" name="Hour 2"/>
          <p:cNvSpPr/>
          <p:nvPr/>
        </p:nvSpPr>
        <p:spPr>
          <a:xfrm>
            <a:off x="964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4" name="Hour 3"/>
          <p:cNvSpPr/>
          <p:nvPr/>
        </p:nvSpPr>
        <p:spPr>
          <a:xfrm>
            <a:off x="1090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26" name="Hour 4"/>
          <p:cNvSpPr/>
          <p:nvPr/>
        </p:nvSpPr>
        <p:spPr>
          <a:xfrm>
            <a:off x="838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28" name="Hour 5"/>
          <p:cNvSpPr/>
          <p:nvPr/>
        </p:nvSpPr>
        <p:spPr>
          <a:xfrm>
            <a:off x="964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27" name="Hour 6"/>
          <p:cNvSpPr/>
          <p:nvPr/>
        </p:nvSpPr>
        <p:spPr>
          <a:xfrm>
            <a:off x="1090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29" name="Hour 7"/>
          <p:cNvSpPr/>
          <p:nvPr/>
        </p:nvSpPr>
        <p:spPr>
          <a:xfrm>
            <a:off x="838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31" name="Hour 8"/>
          <p:cNvSpPr/>
          <p:nvPr/>
        </p:nvSpPr>
        <p:spPr>
          <a:xfrm>
            <a:off x="964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30" name="Hour 9"/>
          <p:cNvSpPr/>
          <p:nvPr/>
        </p:nvSpPr>
        <p:spPr>
          <a:xfrm>
            <a:off x="1090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32" name="Hour 10"/>
          <p:cNvSpPr/>
          <p:nvPr/>
        </p:nvSpPr>
        <p:spPr>
          <a:xfrm>
            <a:off x="838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34" name="Hour 11"/>
          <p:cNvSpPr/>
          <p:nvPr/>
        </p:nvSpPr>
        <p:spPr>
          <a:xfrm>
            <a:off x="964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33" name="Hour 12"/>
          <p:cNvSpPr/>
          <p:nvPr/>
        </p:nvSpPr>
        <p:spPr>
          <a:xfrm>
            <a:off x="1090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135" name="Minutes"/>
          <p:cNvSpPr/>
          <p:nvPr/>
        </p:nvSpPr>
        <p:spPr>
          <a:xfrm>
            <a:off x="8385477" y="3469444"/>
            <a:ext cx="360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MINUTES</a:t>
            </a:r>
            <a:endParaRPr lang="en-GB" sz="1200" dirty="0"/>
          </a:p>
        </p:txBody>
      </p:sp>
      <p:sp>
        <p:nvSpPr>
          <p:cNvPr id="136" name="Minute 1"/>
          <p:cNvSpPr/>
          <p:nvPr/>
        </p:nvSpPr>
        <p:spPr>
          <a:xfrm>
            <a:off x="838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latin typeface="Arial Black" panose="020B0A04020102020204" pitchFamily="34" charset="0"/>
              </a:rPr>
              <a:t>1</a:t>
            </a:r>
            <a:endParaRPr lang="en-GB" sz="2800" b="1" dirty="0">
              <a:latin typeface="Arial Black" panose="020B0A04020102020204" pitchFamily="34" charset="0"/>
            </a:endParaRPr>
          </a:p>
        </p:txBody>
      </p:sp>
      <p:sp>
        <p:nvSpPr>
          <p:cNvPr id="138" name="Minute 2"/>
          <p:cNvSpPr/>
          <p:nvPr/>
        </p:nvSpPr>
        <p:spPr>
          <a:xfrm>
            <a:off x="964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7" name="Minute 3"/>
          <p:cNvSpPr/>
          <p:nvPr/>
        </p:nvSpPr>
        <p:spPr>
          <a:xfrm>
            <a:off x="1090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39" name="Minute 4"/>
          <p:cNvSpPr/>
          <p:nvPr/>
        </p:nvSpPr>
        <p:spPr>
          <a:xfrm>
            <a:off x="838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41" name="Minute 5"/>
          <p:cNvSpPr/>
          <p:nvPr/>
        </p:nvSpPr>
        <p:spPr>
          <a:xfrm>
            <a:off x="964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0" name="Minute 6"/>
          <p:cNvSpPr/>
          <p:nvPr/>
        </p:nvSpPr>
        <p:spPr>
          <a:xfrm>
            <a:off x="1090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42" name="Minute 7"/>
          <p:cNvSpPr/>
          <p:nvPr/>
        </p:nvSpPr>
        <p:spPr>
          <a:xfrm>
            <a:off x="838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44" name="Minute 8"/>
          <p:cNvSpPr/>
          <p:nvPr/>
        </p:nvSpPr>
        <p:spPr>
          <a:xfrm>
            <a:off x="964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43" name="Minute 9"/>
          <p:cNvSpPr/>
          <p:nvPr/>
        </p:nvSpPr>
        <p:spPr>
          <a:xfrm>
            <a:off x="10905477" y="540900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45" name="Minute 10"/>
          <p:cNvSpPr/>
          <p:nvPr/>
        </p:nvSpPr>
        <p:spPr>
          <a:xfrm>
            <a:off x="838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47" name="Minute 11"/>
          <p:cNvSpPr/>
          <p:nvPr/>
        </p:nvSpPr>
        <p:spPr>
          <a:xfrm>
            <a:off x="964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46" name="Minute 12"/>
          <p:cNvSpPr/>
          <p:nvPr/>
        </p:nvSpPr>
        <p:spPr>
          <a:xfrm>
            <a:off x="10905477" y="6064380"/>
            <a:ext cx="1080000" cy="5400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C1A698CA-EA84-4DB3-9246-EC713F614F97}"/>
              </a:ext>
            </a:extLst>
          </p:cNvPr>
          <p:cNvSpPr/>
          <p:nvPr/>
        </p:nvSpPr>
        <p:spPr>
          <a:xfrm>
            <a:off x="-54319" y="3194811"/>
            <a:ext cx="178061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quarter to … .</a:t>
            </a:r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B8A9BBB8-A326-42E0-8D94-7BC7E4A3EA96}"/>
              </a:ext>
            </a:extLst>
          </p:cNvPr>
          <p:cNvSpPr/>
          <p:nvPr/>
        </p:nvSpPr>
        <p:spPr>
          <a:xfrm>
            <a:off x="1036117" y="933461"/>
            <a:ext cx="1419235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five to … .</a:t>
            </a:r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D1F5E747-02F1-44FE-81F5-FE541CBD9275}"/>
              </a:ext>
            </a:extLst>
          </p:cNvPr>
          <p:cNvSpPr/>
          <p:nvPr/>
        </p:nvSpPr>
        <p:spPr>
          <a:xfrm>
            <a:off x="111181" y="1937681"/>
            <a:ext cx="1386278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ten to … .</a:t>
            </a:r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14A0EFC5-2ECD-4340-AB03-58537450C5C7}"/>
              </a:ext>
            </a:extLst>
          </p:cNvPr>
          <p:cNvSpPr/>
          <p:nvPr/>
        </p:nvSpPr>
        <p:spPr>
          <a:xfrm>
            <a:off x="-69989" y="4627979"/>
            <a:ext cx="173118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twenty to … .</a:t>
            </a:r>
          </a:p>
        </p:txBody>
      </p:sp>
      <p:sp>
        <p:nvSpPr>
          <p:cNvPr id="150" name="Прямоугольник 149">
            <a:extLst>
              <a:ext uri="{FF2B5EF4-FFF2-40B4-BE49-F238E27FC236}">
                <a16:creationId xmlns:a16="http://schemas.microsoft.com/office/drawing/2014/main" id="{D5FBF29E-64A1-471C-AFD4-1FC519714E43}"/>
              </a:ext>
            </a:extLst>
          </p:cNvPr>
          <p:cNvSpPr/>
          <p:nvPr/>
        </p:nvSpPr>
        <p:spPr>
          <a:xfrm>
            <a:off x="392241" y="5639655"/>
            <a:ext cx="213834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twenty-five to … .</a:t>
            </a:r>
          </a:p>
        </p:txBody>
      </p:sp>
    </p:spTree>
    <p:extLst>
      <p:ext uri="{BB962C8B-B14F-4D97-AF65-F5344CB8AC3E}">
        <p14:creationId xmlns:p14="http://schemas.microsoft.com/office/powerpoint/2010/main" val="207312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9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4" fill="hold">
                      <p:stCondLst>
                        <p:cond delay="0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20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1" fill="hold">
                      <p:stCondLst>
                        <p:cond delay="0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  <p:bldLst>
      <p:bldP spid="100" grpId="0" animBg="1"/>
      <p:bldP spid="100" grpId="1" animBg="1"/>
      <p:bldP spid="100" grpId="2" animBg="1"/>
      <p:bldP spid="100" grpId="3" animBg="1"/>
      <p:bldP spid="100" grpId="4" animBg="1"/>
      <p:bldP spid="100" grpId="5" animBg="1"/>
      <p:bldP spid="100" grpId="6" animBg="1"/>
      <p:bldP spid="100" grpId="7" animBg="1"/>
      <p:bldP spid="100" grpId="8" animBg="1"/>
      <p:bldP spid="100" grpId="9" animBg="1"/>
      <p:bldP spid="100" grpId="10" animBg="1"/>
      <p:bldP spid="100" grpId="11" animBg="1"/>
      <p:bldP spid="100" grpId="12" animBg="1"/>
      <p:bldP spid="101" grpId="0" animBg="1"/>
      <p:bldP spid="101" grpId="1" animBg="1"/>
      <p:bldP spid="101" grpId="2" animBg="1"/>
      <p:bldP spid="101" grpId="3" animBg="1"/>
      <p:bldP spid="101" grpId="4" animBg="1"/>
      <p:bldP spid="101" grpId="5" animBg="1"/>
      <p:bldP spid="101" grpId="6" animBg="1"/>
      <p:bldP spid="101" grpId="7" animBg="1"/>
      <p:bldP spid="101" grpId="8" animBg="1"/>
      <p:bldP spid="101" grpId="9" animBg="1"/>
      <p:bldP spid="101" grpId="10" animBg="1"/>
      <p:bldP spid="101" grpId="11" animBg="1"/>
      <p:bldP spid="101" grpId="12" animBg="1"/>
      <p:bldP spid="98" grpId="0" animBg="1"/>
      <p:bldP spid="98" grpId="1" animBg="1"/>
      <p:bldP spid="98" grpId="2" animBg="1"/>
      <p:bldP spid="98" grpId="3" animBg="1"/>
      <p:bldP spid="98" grpId="4" animBg="1"/>
      <p:bldP spid="98" grpId="5" animBg="1"/>
      <p:bldP spid="98" grpId="6" animBg="1"/>
      <p:bldP spid="98" grpId="7" animBg="1"/>
      <p:bldP spid="98" grpId="8" animBg="1"/>
      <p:bldP spid="98" grpId="9" animBg="1"/>
      <p:bldP spid="98" grpId="10" animBg="1"/>
      <p:bldP spid="98" grpId="11" animBg="1"/>
      <p:bldP spid="98" grpId="12" animBg="1"/>
      <p:bldP spid="102" grpId="0" animBg="1"/>
      <p:bldP spid="102" grpId="1" animBg="1"/>
      <p:bldP spid="102" grpId="2" animBg="1"/>
      <p:bldP spid="102" grpId="3" animBg="1"/>
      <p:bldP spid="102" grpId="4" animBg="1"/>
      <p:bldP spid="102" grpId="5" animBg="1"/>
      <p:bldP spid="102" grpId="6" animBg="1"/>
      <p:bldP spid="102" grpId="7" animBg="1"/>
      <p:bldP spid="102" grpId="8" animBg="1"/>
      <p:bldP spid="102" grpId="9" animBg="1"/>
      <p:bldP spid="102" grpId="10" animBg="1"/>
      <p:bldP spid="102" grpId="11" animBg="1"/>
      <p:bldP spid="102" grpId="12" animBg="1"/>
      <p:bldP spid="103" grpId="0" animBg="1"/>
      <p:bldP spid="103" grpId="1" animBg="1"/>
      <p:bldP spid="103" grpId="2" animBg="1"/>
      <p:bldP spid="103" grpId="3" animBg="1"/>
      <p:bldP spid="103" grpId="4" animBg="1"/>
      <p:bldP spid="103" grpId="5" animBg="1"/>
      <p:bldP spid="103" grpId="6" animBg="1"/>
      <p:bldP spid="103" grpId="7" animBg="1"/>
      <p:bldP spid="103" grpId="8" animBg="1"/>
      <p:bldP spid="103" grpId="9" animBg="1"/>
      <p:bldP spid="103" grpId="10" animBg="1"/>
      <p:bldP spid="103" grpId="11" animBg="1"/>
      <p:bldP spid="103" grpId="12" animBg="1"/>
      <p:bldP spid="97" grpId="0" animBg="1"/>
      <p:bldP spid="97" grpId="1" animBg="1"/>
      <p:bldP spid="97" grpId="2" animBg="1"/>
      <p:bldP spid="97" grpId="3" animBg="1"/>
      <p:bldP spid="97" grpId="4" animBg="1"/>
      <p:bldP spid="97" grpId="5" animBg="1"/>
      <p:bldP spid="97" grpId="6" animBg="1"/>
      <p:bldP spid="97" grpId="7" animBg="1"/>
      <p:bldP spid="97" grpId="8" animBg="1"/>
      <p:bldP spid="97" grpId="9" animBg="1"/>
      <p:bldP spid="97" grpId="10" animBg="1"/>
      <p:bldP spid="97" grpId="11" animBg="1"/>
      <p:bldP spid="97" grpId="12" animBg="1"/>
      <p:bldP spid="109" grpId="0" animBg="1"/>
      <p:bldP spid="109" grpId="1" animBg="1"/>
      <p:bldP spid="109" grpId="2" animBg="1"/>
      <p:bldP spid="109" grpId="3" animBg="1"/>
      <p:bldP spid="109" grpId="4" animBg="1"/>
      <p:bldP spid="109" grpId="5" animBg="1"/>
      <p:bldP spid="109" grpId="6" animBg="1"/>
      <p:bldP spid="109" grpId="7" animBg="1"/>
      <p:bldP spid="109" grpId="8" animBg="1"/>
      <p:bldP spid="109" grpId="9" animBg="1"/>
      <p:bldP spid="109" grpId="10" animBg="1"/>
      <p:bldP spid="109" grpId="11" animBg="1"/>
      <p:bldP spid="109" grpId="12" animBg="1"/>
      <p:bldP spid="108" grpId="0" animBg="1"/>
      <p:bldP spid="108" grpId="1" animBg="1"/>
      <p:bldP spid="108" grpId="2" animBg="1"/>
      <p:bldP spid="108" grpId="3" animBg="1"/>
      <p:bldP spid="108" grpId="4" animBg="1"/>
      <p:bldP spid="108" grpId="5" animBg="1"/>
      <p:bldP spid="108" grpId="6" animBg="1"/>
      <p:bldP spid="108" grpId="7" animBg="1"/>
      <p:bldP spid="108" grpId="8" animBg="1"/>
      <p:bldP spid="108" grpId="9" animBg="1"/>
      <p:bldP spid="108" grpId="10" animBg="1"/>
      <p:bldP spid="108" grpId="11" animBg="1"/>
      <p:bldP spid="108" grpId="12" animBg="1"/>
      <p:bldP spid="99" grpId="0" animBg="1"/>
      <p:bldP spid="99" grpId="1" animBg="1"/>
      <p:bldP spid="99" grpId="2" animBg="1"/>
      <p:bldP spid="99" grpId="3" animBg="1"/>
      <p:bldP spid="99" grpId="4" animBg="1"/>
      <p:bldP spid="99" grpId="5" animBg="1"/>
      <p:bldP spid="99" grpId="6" animBg="1"/>
      <p:bldP spid="99" grpId="7" animBg="1"/>
      <p:bldP spid="99" grpId="8" animBg="1"/>
      <p:bldP spid="99" grpId="9" animBg="1"/>
      <p:bldP spid="99" grpId="10" animBg="1"/>
      <p:bldP spid="99" grpId="11" animBg="1"/>
      <p:bldP spid="99" grpId="12" animBg="1"/>
      <p:bldP spid="107" grpId="0" animBg="1"/>
      <p:bldP spid="107" grpId="1" animBg="1"/>
      <p:bldP spid="107" grpId="2" animBg="1"/>
      <p:bldP spid="107" grpId="3" animBg="1"/>
      <p:bldP spid="107" grpId="4" animBg="1"/>
      <p:bldP spid="107" grpId="5" animBg="1"/>
      <p:bldP spid="107" grpId="6" animBg="1"/>
      <p:bldP spid="107" grpId="7" animBg="1"/>
      <p:bldP spid="107" grpId="8" animBg="1"/>
      <p:bldP spid="107" grpId="9" animBg="1"/>
      <p:bldP spid="107" grpId="10" animBg="1"/>
      <p:bldP spid="107" grpId="11" animBg="1"/>
      <p:bldP spid="107" grpId="12" animBg="1"/>
      <p:bldP spid="106" grpId="0" animBg="1"/>
      <p:bldP spid="106" grpId="1" animBg="1"/>
      <p:bldP spid="106" grpId="2" animBg="1"/>
      <p:bldP spid="106" grpId="3" animBg="1"/>
      <p:bldP spid="106" grpId="4" animBg="1"/>
      <p:bldP spid="106" grpId="5" animBg="1"/>
      <p:bldP spid="106" grpId="6" animBg="1"/>
      <p:bldP spid="106" grpId="7" animBg="1"/>
      <p:bldP spid="106" grpId="8" animBg="1"/>
      <p:bldP spid="106" grpId="9" animBg="1"/>
      <p:bldP spid="106" grpId="10" animBg="1"/>
      <p:bldP spid="106" grpId="11" animBg="1"/>
      <p:bldP spid="106" grpId="12" animBg="1"/>
      <p:bldP spid="96" grpId="0" animBg="1"/>
      <p:bldP spid="96" grpId="1" animBg="1"/>
      <p:bldP spid="96" grpId="2" animBg="1"/>
      <p:bldP spid="96" grpId="3" animBg="1"/>
      <p:bldP spid="96" grpId="4" animBg="1"/>
      <p:bldP spid="96" grpId="5" animBg="1"/>
      <p:bldP spid="96" grpId="6" animBg="1"/>
      <p:bldP spid="96" grpId="7" animBg="1"/>
      <p:bldP spid="96" grpId="8" animBg="1"/>
      <p:bldP spid="96" grpId="9" animBg="1"/>
      <p:bldP spid="96" grpId="10" animBg="1"/>
      <p:bldP spid="96" grpId="11" animBg="1"/>
      <p:bldP spid="96" grpId="12" animBg="1"/>
      <p:bldP spid="114" grpId="0" animBg="1"/>
      <p:bldP spid="114" grpId="1" animBg="1"/>
      <p:bldP spid="114" grpId="2" animBg="1"/>
      <p:bldP spid="114" grpId="3" animBg="1"/>
      <p:bldP spid="114" grpId="4" animBg="1"/>
      <p:bldP spid="114" grpId="5" animBg="1"/>
      <p:bldP spid="114" grpId="6" animBg="1"/>
      <p:bldP spid="114" grpId="7" animBg="1"/>
      <p:bldP spid="114" grpId="8" animBg="1"/>
      <p:bldP spid="114" grpId="9" animBg="1"/>
      <p:bldP spid="114" grpId="10" animBg="1"/>
      <p:bldP spid="114" grpId="11" animBg="1"/>
      <p:bldP spid="114" grpId="12" animBg="1"/>
      <p:bldP spid="115" grpId="0" animBg="1"/>
      <p:bldP spid="115" grpId="1" animBg="1"/>
      <p:bldP spid="115" grpId="2" animBg="1"/>
      <p:bldP spid="115" grpId="3" animBg="1"/>
      <p:bldP spid="115" grpId="4" animBg="1"/>
      <p:bldP spid="115" grpId="5" animBg="1"/>
      <p:bldP spid="115" grpId="6" animBg="1"/>
      <p:bldP spid="115" grpId="7" animBg="1"/>
      <p:bldP spid="115" grpId="8" animBg="1"/>
      <p:bldP spid="115" grpId="9" animBg="1"/>
      <p:bldP spid="115" grpId="10" animBg="1"/>
      <p:bldP spid="115" grpId="11" animBg="1"/>
      <p:bldP spid="115" grpId="12" animBg="1"/>
      <p:bldP spid="112" grpId="0" animBg="1"/>
      <p:bldP spid="112" grpId="1" animBg="1"/>
      <p:bldP spid="112" grpId="2" animBg="1"/>
      <p:bldP spid="112" grpId="3" animBg="1"/>
      <p:bldP spid="112" grpId="4" animBg="1"/>
      <p:bldP spid="112" grpId="5" animBg="1"/>
      <p:bldP spid="112" grpId="6" animBg="1"/>
      <p:bldP spid="112" grpId="7" animBg="1"/>
      <p:bldP spid="112" grpId="8" animBg="1"/>
      <p:bldP spid="112" grpId="9" animBg="1"/>
      <p:bldP spid="112" grpId="10" animBg="1"/>
      <p:bldP spid="112" grpId="11" animBg="1"/>
      <p:bldP spid="112" grpId="12" animBg="1"/>
      <p:bldP spid="116" grpId="0" animBg="1"/>
      <p:bldP spid="116" grpId="1" animBg="1"/>
      <p:bldP spid="116" grpId="2" animBg="1"/>
      <p:bldP spid="116" grpId="3" animBg="1"/>
      <p:bldP spid="116" grpId="4" animBg="1"/>
      <p:bldP spid="116" grpId="5" animBg="1"/>
      <p:bldP spid="116" grpId="6" animBg="1"/>
      <p:bldP spid="116" grpId="7" animBg="1"/>
      <p:bldP spid="116" grpId="8" animBg="1"/>
      <p:bldP spid="116" grpId="9" animBg="1"/>
      <p:bldP spid="116" grpId="10" animBg="1"/>
      <p:bldP spid="116" grpId="11" animBg="1"/>
      <p:bldP spid="116" grpId="12" animBg="1"/>
      <p:bldP spid="117" grpId="0" animBg="1"/>
      <p:bldP spid="117" grpId="1" animBg="1"/>
      <p:bldP spid="117" grpId="2" animBg="1"/>
      <p:bldP spid="117" grpId="3" animBg="1"/>
      <p:bldP spid="117" grpId="4" animBg="1"/>
      <p:bldP spid="117" grpId="5" animBg="1"/>
      <p:bldP spid="117" grpId="6" animBg="1"/>
      <p:bldP spid="117" grpId="7" animBg="1"/>
      <p:bldP spid="117" grpId="8" animBg="1"/>
      <p:bldP spid="117" grpId="9" animBg="1"/>
      <p:bldP spid="117" grpId="10" animBg="1"/>
      <p:bldP spid="117" grpId="11" animBg="1"/>
      <p:bldP spid="117" grpId="12" animBg="1"/>
      <p:bldP spid="111" grpId="0" animBg="1"/>
      <p:bldP spid="111" grpId="1" animBg="1"/>
      <p:bldP spid="111" grpId="2" animBg="1"/>
      <p:bldP spid="111" grpId="3" animBg="1"/>
      <p:bldP spid="111" grpId="4" animBg="1"/>
      <p:bldP spid="111" grpId="5" animBg="1"/>
      <p:bldP spid="111" grpId="6" animBg="1"/>
      <p:bldP spid="111" grpId="7" animBg="1"/>
      <p:bldP spid="111" grpId="8" animBg="1"/>
      <p:bldP spid="111" grpId="9" animBg="1"/>
      <p:bldP spid="111" grpId="10" animBg="1"/>
      <p:bldP spid="111" grpId="11" animBg="1"/>
      <p:bldP spid="111" grpId="12" animBg="1"/>
      <p:bldP spid="121" grpId="0" animBg="1"/>
      <p:bldP spid="121" grpId="1" animBg="1"/>
      <p:bldP spid="121" grpId="2" animBg="1"/>
      <p:bldP spid="121" grpId="3" animBg="1"/>
      <p:bldP spid="121" grpId="4" animBg="1"/>
      <p:bldP spid="121" grpId="5" animBg="1"/>
      <p:bldP spid="121" grpId="6" animBg="1"/>
      <p:bldP spid="121" grpId="7" animBg="1"/>
      <p:bldP spid="121" grpId="8" animBg="1"/>
      <p:bldP spid="121" grpId="9" animBg="1"/>
      <p:bldP spid="121" grpId="10" animBg="1"/>
      <p:bldP spid="121" grpId="11" animBg="1"/>
      <p:bldP spid="121" grpId="12" animBg="1"/>
      <p:bldP spid="120" grpId="0" animBg="1"/>
      <p:bldP spid="120" grpId="1" animBg="1"/>
      <p:bldP spid="120" grpId="2" animBg="1"/>
      <p:bldP spid="120" grpId="3" animBg="1"/>
      <p:bldP spid="120" grpId="4" animBg="1"/>
      <p:bldP spid="120" grpId="5" animBg="1"/>
      <p:bldP spid="120" grpId="6" animBg="1"/>
      <p:bldP spid="120" grpId="7" animBg="1"/>
      <p:bldP spid="120" grpId="8" animBg="1"/>
      <p:bldP spid="120" grpId="9" animBg="1"/>
      <p:bldP spid="120" grpId="10" animBg="1"/>
      <p:bldP spid="120" grpId="11" animBg="1"/>
      <p:bldP spid="120" grpId="12" animBg="1"/>
      <p:bldP spid="113" grpId="0" animBg="1"/>
      <p:bldP spid="113" grpId="1" animBg="1"/>
      <p:bldP spid="113" grpId="2" animBg="1"/>
      <p:bldP spid="113" grpId="3" animBg="1"/>
      <p:bldP spid="113" grpId="4" animBg="1"/>
      <p:bldP spid="113" grpId="5" animBg="1"/>
      <p:bldP spid="113" grpId="6" animBg="1"/>
      <p:bldP spid="113" grpId="7" animBg="1"/>
      <p:bldP spid="113" grpId="8" animBg="1"/>
      <p:bldP spid="113" grpId="9" animBg="1"/>
      <p:bldP spid="113" grpId="10" animBg="1"/>
      <p:bldP spid="113" grpId="11" animBg="1"/>
      <p:bldP spid="113" grpId="12" animBg="1"/>
      <p:bldP spid="119" grpId="0" animBg="1"/>
      <p:bldP spid="119" grpId="1" animBg="1"/>
      <p:bldP spid="119" grpId="2" animBg="1"/>
      <p:bldP spid="119" grpId="3" animBg="1"/>
      <p:bldP spid="119" grpId="4" animBg="1"/>
      <p:bldP spid="119" grpId="5" animBg="1"/>
      <p:bldP spid="119" grpId="6" animBg="1"/>
      <p:bldP spid="119" grpId="7" animBg="1"/>
      <p:bldP spid="119" grpId="8" animBg="1"/>
      <p:bldP spid="119" grpId="9" animBg="1"/>
      <p:bldP spid="119" grpId="10" animBg="1"/>
      <p:bldP spid="119" grpId="11" animBg="1"/>
      <p:bldP spid="119" grpId="12" animBg="1"/>
      <p:bldP spid="118" grpId="0" animBg="1"/>
      <p:bldP spid="118" grpId="1" animBg="1"/>
      <p:bldP spid="118" grpId="2" animBg="1"/>
      <p:bldP spid="118" grpId="3" animBg="1"/>
      <p:bldP spid="118" grpId="4" animBg="1"/>
      <p:bldP spid="118" grpId="5" animBg="1"/>
      <p:bldP spid="118" grpId="6" animBg="1"/>
      <p:bldP spid="118" grpId="7" animBg="1"/>
      <p:bldP spid="118" grpId="8" animBg="1"/>
      <p:bldP spid="118" grpId="9" animBg="1"/>
      <p:bldP spid="118" grpId="10" animBg="1"/>
      <p:bldP spid="118" grpId="11" animBg="1"/>
      <p:bldP spid="118" grpId="12" animBg="1"/>
      <p:bldP spid="110" grpId="0" animBg="1"/>
      <p:bldP spid="110" grpId="1" animBg="1"/>
      <p:bldP spid="110" grpId="2" animBg="1"/>
      <p:bldP spid="110" grpId="3" animBg="1"/>
      <p:bldP spid="110" grpId="4" animBg="1"/>
      <p:bldP spid="110" grpId="5" animBg="1"/>
      <p:bldP spid="110" grpId="6" animBg="1"/>
      <p:bldP spid="110" grpId="7" animBg="1"/>
      <p:bldP spid="110" grpId="8" animBg="1"/>
      <p:bldP spid="110" grpId="9" animBg="1"/>
      <p:bldP spid="110" grpId="10" animBg="1"/>
      <p:bldP spid="110" grpId="11" animBg="1"/>
      <p:bldP spid="110" grpId="1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4F7309D1-DC6C-4FDD-B06E-43737EDB7448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FE7149A0-1B03-469D-B73B-F6F8E1DFBE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>
              <a:hlinkClick r:id="rId4"/>
              <a:extLst>
                <a:ext uri="{FF2B5EF4-FFF2-40B4-BE49-F238E27FC236}">
                  <a16:creationId xmlns:a16="http://schemas.microsoft.com/office/drawing/2014/main" id="{BB9231F7-20C9-4E91-9D89-A93B08DB7035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11" name="Рисунок 10">
            <a:hlinkClick r:id="rId5"/>
            <a:extLst>
              <a:ext uri="{FF2B5EF4-FFF2-40B4-BE49-F238E27FC236}">
                <a16:creationId xmlns:a16="http://schemas.microsoft.com/office/drawing/2014/main" id="{03C2FFB9-E0D1-49FD-AB36-F17F9CED29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7379" y="678025"/>
            <a:ext cx="4490430" cy="252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hlinkClick r:id="rId7"/>
            <a:extLst>
              <a:ext uri="{FF2B5EF4-FFF2-40B4-BE49-F238E27FC236}">
                <a16:creationId xmlns:a16="http://schemas.microsoft.com/office/drawing/2014/main" id="{10697428-5CFA-4A71-92DF-F0DDBB4BFB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197" y="3605417"/>
            <a:ext cx="4680970" cy="252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hlinkClick r:id="rId9"/>
            <a:extLst>
              <a:ext uri="{FF2B5EF4-FFF2-40B4-BE49-F238E27FC236}">
                <a16:creationId xmlns:a16="http://schemas.microsoft.com/office/drawing/2014/main" id="{71D779F4-277B-44B3-BE6A-F936D9AAD2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89562" y="3605417"/>
            <a:ext cx="4346510" cy="252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073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Группа 154">
            <a:extLst>
              <a:ext uri="{FF2B5EF4-FFF2-40B4-BE49-F238E27FC236}">
                <a16:creationId xmlns:a16="http://schemas.microsoft.com/office/drawing/2014/main" id="{89F6461B-94AF-482A-9DFF-A745371EB9B8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156" name="Picture 2">
              <a:extLst>
                <a:ext uri="{FF2B5EF4-FFF2-40B4-BE49-F238E27FC236}">
                  <a16:creationId xmlns:a16="http://schemas.microsoft.com/office/drawing/2014/main" id="{C7865F61-E6C1-43FE-948F-8F6F77C583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7" name="Прямоугольник 156">
              <a:hlinkClick r:id="rId4"/>
              <a:extLst>
                <a:ext uri="{FF2B5EF4-FFF2-40B4-BE49-F238E27FC236}">
                  <a16:creationId xmlns:a16="http://schemas.microsoft.com/office/drawing/2014/main" id="{299B4239-2BF5-4872-9894-7C081C3C2045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58" name="Clock Face"/>
          <p:cNvSpPr/>
          <p:nvPr/>
        </p:nvSpPr>
        <p:spPr>
          <a:xfrm>
            <a:off x="1711837" y="909000"/>
            <a:ext cx="5040000" cy="5040000"/>
          </a:xfrm>
          <a:custGeom>
            <a:avLst/>
            <a:gdLst>
              <a:gd name="connsiteX0" fmla="*/ 2520000 w 5040000"/>
              <a:gd name="connsiteY0" fmla="*/ 0 h 5040000"/>
              <a:gd name="connsiteX1" fmla="*/ 5040000 w 5040000"/>
              <a:gd name="connsiteY1" fmla="*/ 2520000 h 5040000"/>
              <a:gd name="connsiteX2" fmla="*/ 2520000 w 5040000"/>
              <a:gd name="connsiteY2" fmla="*/ 5040000 h 5040000"/>
              <a:gd name="connsiteX3" fmla="*/ 0 w 5040000"/>
              <a:gd name="connsiteY3" fmla="*/ 2520000 h 5040000"/>
              <a:gd name="connsiteX4" fmla="*/ 2520000 w 5040000"/>
              <a:gd name="connsiteY4" fmla="*/ 0 h 50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0000" h="5040000">
                <a:moveTo>
                  <a:pt x="2520000" y="0"/>
                </a:moveTo>
                <a:cubicBezTo>
                  <a:pt x="3911758" y="0"/>
                  <a:pt x="5040000" y="1128242"/>
                  <a:pt x="5040000" y="2520000"/>
                </a:cubicBezTo>
                <a:cubicBezTo>
                  <a:pt x="5040000" y="3911758"/>
                  <a:pt x="3911758" y="5040000"/>
                  <a:pt x="2520000" y="5040000"/>
                </a:cubicBezTo>
                <a:cubicBezTo>
                  <a:pt x="1128242" y="5040000"/>
                  <a:pt x="0" y="3911758"/>
                  <a:pt x="0" y="2520000"/>
                </a:cubicBezTo>
                <a:cubicBezTo>
                  <a:pt x="0" y="1128242"/>
                  <a:pt x="1128242" y="0"/>
                  <a:pt x="2520000" y="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Center Point"/>
          <p:cNvSpPr/>
          <p:nvPr/>
        </p:nvSpPr>
        <p:spPr>
          <a:xfrm>
            <a:off x="4138720" y="3339000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1st Quarter"/>
          <p:cNvSpPr/>
          <p:nvPr/>
        </p:nvSpPr>
        <p:spPr>
          <a:xfrm>
            <a:off x="422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2" name="2nd Quarter"/>
          <p:cNvSpPr/>
          <p:nvPr/>
        </p:nvSpPr>
        <p:spPr>
          <a:xfrm rot="5400000">
            <a:off x="422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4" name="3rd Quarter"/>
          <p:cNvSpPr/>
          <p:nvPr/>
        </p:nvSpPr>
        <p:spPr>
          <a:xfrm rot="16200000" flipH="1">
            <a:off x="116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3" name="4th Quarter"/>
          <p:cNvSpPr/>
          <p:nvPr/>
        </p:nvSpPr>
        <p:spPr>
          <a:xfrm flipH="1">
            <a:off x="116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9" name="CF_1"/>
          <p:cNvSpPr/>
          <p:nvPr/>
        </p:nvSpPr>
        <p:spPr>
          <a:xfrm>
            <a:off x="5135419" y="129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0" name="CF_2"/>
          <p:cNvSpPr/>
          <p:nvPr/>
        </p:nvSpPr>
        <p:spPr>
          <a:xfrm>
            <a:off x="5919062" y="210955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7" name="CF_3"/>
          <p:cNvSpPr/>
          <p:nvPr/>
        </p:nvSpPr>
        <p:spPr>
          <a:xfrm>
            <a:off x="6318530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3" name="CF_4"/>
          <p:cNvSpPr/>
          <p:nvPr/>
        </p:nvSpPr>
        <p:spPr>
          <a:xfrm>
            <a:off x="5919062" y="41616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4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4" name="CF_5"/>
          <p:cNvSpPr/>
          <p:nvPr/>
        </p:nvSpPr>
        <p:spPr>
          <a:xfrm>
            <a:off x="5135419" y="498138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6" name="CF_6"/>
          <p:cNvSpPr/>
          <p:nvPr/>
        </p:nvSpPr>
        <p:spPr>
          <a:xfrm>
            <a:off x="4028984" y="534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6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0" name="CF_7"/>
          <p:cNvSpPr/>
          <p:nvPr/>
        </p:nvSpPr>
        <p:spPr>
          <a:xfrm flipH="1">
            <a:off x="2922551" y="4977403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7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9" name="CF_8"/>
          <p:cNvSpPr/>
          <p:nvPr/>
        </p:nvSpPr>
        <p:spPr>
          <a:xfrm flipH="1">
            <a:off x="2138910" y="4157545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8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8" name="CF_9"/>
          <p:cNvSpPr/>
          <p:nvPr/>
        </p:nvSpPr>
        <p:spPr>
          <a:xfrm>
            <a:off x="1739442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9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8" name="CF_10"/>
          <p:cNvSpPr/>
          <p:nvPr/>
        </p:nvSpPr>
        <p:spPr>
          <a:xfrm flipH="1">
            <a:off x="2031509" y="2109556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7" name="CF_11"/>
          <p:cNvSpPr/>
          <p:nvPr/>
        </p:nvSpPr>
        <p:spPr>
          <a:xfrm flipH="1">
            <a:off x="2659001" y="1291838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5" name="CF_12"/>
          <p:cNvSpPr/>
          <p:nvPr/>
        </p:nvSpPr>
        <p:spPr>
          <a:xfrm>
            <a:off x="3921583" y="890522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2" name="EX_5_P"/>
          <p:cNvSpPr/>
          <p:nvPr/>
        </p:nvSpPr>
        <p:spPr>
          <a:xfrm>
            <a:off x="5493535" y="768618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3" name="EX_10_P"/>
          <p:cNvSpPr/>
          <p:nvPr/>
        </p:nvSpPr>
        <p:spPr>
          <a:xfrm>
            <a:off x="6344179" y="1759963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4" name="EX_1/4_P"/>
          <p:cNvSpPr/>
          <p:nvPr/>
        </p:nvSpPr>
        <p:spPr>
          <a:xfrm>
            <a:off x="6636877" y="3134146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7" name="EX_20_P"/>
          <p:cNvSpPr/>
          <p:nvPr/>
        </p:nvSpPr>
        <p:spPr>
          <a:xfrm>
            <a:off x="6344178" y="4590359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8" name="EX_25_P"/>
          <p:cNvSpPr/>
          <p:nvPr/>
        </p:nvSpPr>
        <p:spPr>
          <a:xfrm>
            <a:off x="5477232" y="5487428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6" name="EX_1/2"/>
          <p:cNvSpPr/>
          <p:nvPr/>
        </p:nvSpPr>
        <p:spPr>
          <a:xfrm>
            <a:off x="3867080" y="5926613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1/2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4" name="EX_25_T"/>
          <p:cNvSpPr/>
          <p:nvPr/>
        </p:nvSpPr>
        <p:spPr>
          <a:xfrm flipH="1">
            <a:off x="2530546" y="5566162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3" name="EX_20_T"/>
          <p:cNvSpPr/>
          <p:nvPr/>
        </p:nvSpPr>
        <p:spPr>
          <a:xfrm flipH="1">
            <a:off x="1550285" y="4572350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5" name="EX_1/4_T"/>
          <p:cNvSpPr/>
          <p:nvPr/>
        </p:nvSpPr>
        <p:spPr>
          <a:xfrm>
            <a:off x="1070670" y="3134907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2" name="EX_10_T"/>
          <p:cNvSpPr/>
          <p:nvPr/>
        </p:nvSpPr>
        <p:spPr>
          <a:xfrm flipH="1">
            <a:off x="1461446" y="1871691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1" name="EX_5_T"/>
          <p:cNvSpPr/>
          <p:nvPr/>
        </p:nvSpPr>
        <p:spPr>
          <a:xfrm flipH="1">
            <a:off x="2434212" y="864960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1" name="EX_0"/>
          <p:cNvSpPr/>
          <p:nvPr/>
        </p:nvSpPr>
        <p:spPr>
          <a:xfrm>
            <a:off x="4041808" y="363393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0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0" name="M_Arrow 1"/>
          <p:cNvSpPr/>
          <p:nvPr/>
        </p:nvSpPr>
        <p:spPr>
          <a:xfrm rot="1920000">
            <a:off x="4643612" y="174852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M_Arrow 2"/>
          <p:cNvSpPr/>
          <p:nvPr/>
        </p:nvSpPr>
        <p:spPr>
          <a:xfrm rot="3900000">
            <a:off x="4998520" y="21657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M_Arrow 3"/>
          <p:cNvSpPr/>
          <p:nvPr/>
        </p:nvSpPr>
        <p:spPr>
          <a:xfrm rot="5400000">
            <a:off x="5090421" y="261899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M_Arrow 4"/>
          <p:cNvSpPr/>
          <p:nvPr/>
        </p:nvSpPr>
        <p:spPr>
          <a:xfrm rot="7140000">
            <a:off x="4971112" y="312083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M_Arrow 5"/>
          <p:cNvSpPr/>
          <p:nvPr/>
        </p:nvSpPr>
        <p:spPr>
          <a:xfrm rot="9000000">
            <a:off x="4588799" y="3514743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M_Arrow 6"/>
          <p:cNvSpPr/>
          <p:nvPr/>
        </p:nvSpPr>
        <p:spPr>
          <a:xfrm flipV="1">
            <a:off x="4092161" y="3652670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9" name="M_Arrow 7"/>
          <p:cNvSpPr/>
          <p:nvPr/>
        </p:nvSpPr>
        <p:spPr>
          <a:xfrm rot="12600000" flipH="1">
            <a:off x="3591828" y="350601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M_Arrow 8"/>
          <p:cNvSpPr/>
          <p:nvPr/>
        </p:nvSpPr>
        <p:spPr>
          <a:xfrm rot="14460000" flipH="1">
            <a:off x="3209515" y="311210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M_Arrow 9"/>
          <p:cNvSpPr/>
          <p:nvPr/>
        </p:nvSpPr>
        <p:spPr>
          <a:xfrm rot="16200000" flipH="1">
            <a:off x="3090220" y="261287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M_Arrow 10"/>
          <p:cNvSpPr/>
          <p:nvPr/>
        </p:nvSpPr>
        <p:spPr>
          <a:xfrm rot="17820000" flipH="1">
            <a:off x="3197079" y="212485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M_Arrow 11"/>
          <p:cNvSpPr/>
          <p:nvPr/>
        </p:nvSpPr>
        <p:spPr>
          <a:xfrm rot="19500000" flipH="1">
            <a:off x="3518537" y="17600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M_Arrow 12"/>
          <p:cNvSpPr/>
          <p:nvPr/>
        </p:nvSpPr>
        <p:spPr>
          <a:xfrm>
            <a:off x="4092161" y="159714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H_Arrow 1"/>
          <p:cNvSpPr/>
          <p:nvPr/>
        </p:nvSpPr>
        <p:spPr>
          <a:xfrm rot="1920000">
            <a:off x="4545146" y="208437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H_Arrow 2"/>
          <p:cNvSpPr/>
          <p:nvPr/>
        </p:nvSpPr>
        <p:spPr>
          <a:xfrm rot="3900000">
            <a:off x="4829455" y="242464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H_Arrow 3"/>
          <p:cNvSpPr/>
          <p:nvPr/>
        </p:nvSpPr>
        <p:spPr>
          <a:xfrm rot="5400000">
            <a:off x="4910024" y="27973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H_Arrow 4"/>
          <p:cNvSpPr/>
          <p:nvPr/>
        </p:nvSpPr>
        <p:spPr>
          <a:xfrm rot="7140000">
            <a:off x="4811526" y="321175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H_Arrow 5"/>
          <p:cNvSpPr/>
          <p:nvPr/>
        </p:nvSpPr>
        <p:spPr>
          <a:xfrm rot="9000000">
            <a:off x="4497535" y="353712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H_Arrow 6"/>
          <p:cNvSpPr/>
          <p:nvPr/>
        </p:nvSpPr>
        <p:spPr>
          <a:xfrm flipV="1">
            <a:off x="4091867" y="3647135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H_Arrow 7"/>
          <p:cNvSpPr/>
          <p:nvPr/>
        </p:nvSpPr>
        <p:spPr>
          <a:xfrm rot="12600000" flipH="1">
            <a:off x="3683802" y="352754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H_Arrow 8"/>
          <p:cNvSpPr/>
          <p:nvPr/>
        </p:nvSpPr>
        <p:spPr>
          <a:xfrm rot="14460000" flipH="1">
            <a:off x="3368984" y="3202691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H_Arrow 9"/>
          <p:cNvSpPr/>
          <p:nvPr/>
        </p:nvSpPr>
        <p:spPr>
          <a:xfrm rot="16200000" flipH="1">
            <a:off x="3271218" y="279319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H_Arrow 10"/>
          <p:cNvSpPr/>
          <p:nvPr/>
        </p:nvSpPr>
        <p:spPr>
          <a:xfrm rot="17820000" flipH="1">
            <a:off x="3369736" y="2392257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H_Arrow 11"/>
          <p:cNvSpPr/>
          <p:nvPr/>
        </p:nvSpPr>
        <p:spPr>
          <a:xfrm rot="19500000" flipH="1">
            <a:off x="3625848" y="20934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H_Arrow 12"/>
          <p:cNvSpPr/>
          <p:nvPr/>
        </p:nvSpPr>
        <p:spPr>
          <a:xfrm>
            <a:off x="4092304" y="1956986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Hours"/>
          <p:cNvSpPr/>
          <p:nvPr/>
        </p:nvSpPr>
        <p:spPr>
          <a:xfrm>
            <a:off x="8385477" y="156287"/>
            <a:ext cx="360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HOURS</a:t>
            </a:r>
          </a:p>
        </p:txBody>
      </p:sp>
      <p:sp>
        <p:nvSpPr>
          <p:cNvPr id="123" name="Hour 1"/>
          <p:cNvSpPr/>
          <p:nvPr/>
        </p:nvSpPr>
        <p:spPr>
          <a:xfrm>
            <a:off x="838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5" name="Hour 2"/>
          <p:cNvSpPr/>
          <p:nvPr/>
        </p:nvSpPr>
        <p:spPr>
          <a:xfrm>
            <a:off x="964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4" name="Hour 3"/>
          <p:cNvSpPr/>
          <p:nvPr/>
        </p:nvSpPr>
        <p:spPr>
          <a:xfrm>
            <a:off x="1090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26" name="Hour 4"/>
          <p:cNvSpPr/>
          <p:nvPr/>
        </p:nvSpPr>
        <p:spPr>
          <a:xfrm>
            <a:off x="838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28" name="Hour 5"/>
          <p:cNvSpPr/>
          <p:nvPr/>
        </p:nvSpPr>
        <p:spPr>
          <a:xfrm>
            <a:off x="964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27" name="Hour 6"/>
          <p:cNvSpPr/>
          <p:nvPr/>
        </p:nvSpPr>
        <p:spPr>
          <a:xfrm>
            <a:off x="1090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29" name="Hour 7"/>
          <p:cNvSpPr/>
          <p:nvPr/>
        </p:nvSpPr>
        <p:spPr>
          <a:xfrm>
            <a:off x="838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31" name="Hour 8"/>
          <p:cNvSpPr/>
          <p:nvPr/>
        </p:nvSpPr>
        <p:spPr>
          <a:xfrm>
            <a:off x="964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30" name="Hour 9"/>
          <p:cNvSpPr/>
          <p:nvPr/>
        </p:nvSpPr>
        <p:spPr>
          <a:xfrm>
            <a:off x="1090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32" name="Hour 10"/>
          <p:cNvSpPr/>
          <p:nvPr/>
        </p:nvSpPr>
        <p:spPr>
          <a:xfrm>
            <a:off x="838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34" name="Hour 11"/>
          <p:cNvSpPr/>
          <p:nvPr/>
        </p:nvSpPr>
        <p:spPr>
          <a:xfrm>
            <a:off x="964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33" name="Hour 12"/>
          <p:cNvSpPr/>
          <p:nvPr/>
        </p:nvSpPr>
        <p:spPr>
          <a:xfrm>
            <a:off x="1090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135" name="Minutes"/>
          <p:cNvSpPr/>
          <p:nvPr/>
        </p:nvSpPr>
        <p:spPr>
          <a:xfrm>
            <a:off x="8385477" y="3469444"/>
            <a:ext cx="360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MINUTES</a:t>
            </a:r>
            <a:endParaRPr lang="en-GB" sz="1200" dirty="0"/>
          </a:p>
        </p:txBody>
      </p:sp>
      <p:sp>
        <p:nvSpPr>
          <p:cNvPr id="136" name="Minute 1"/>
          <p:cNvSpPr/>
          <p:nvPr/>
        </p:nvSpPr>
        <p:spPr>
          <a:xfrm>
            <a:off x="838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latin typeface="Arial Black" panose="020B0A04020102020204" pitchFamily="34" charset="0"/>
              </a:rPr>
              <a:t>1</a:t>
            </a:r>
            <a:endParaRPr lang="en-GB" sz="2800" b="1" dirty="0">
              <a:latin typeface="Arial Black" panose="020B0A04020102020204" pitchFamily="34" charset="0"/>
            </a:endParaRPr>
          </a:p>
        </p:txBody>
      </p:sp>
      <p:sp>
        <p:nvSpPr>
          <p:cNvPr id="138" name="Minute 2"/>
          <p:cNvSpPr/>
          <p:nvPr/>
        </p:nvSpPr>
        <p:spPr>
          <a:xfrm>
            <a:off x="964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7" name="Minute 3"/>
          <p:cNvSpPr/>
          <p:nvPr/>
        </p:nvSpPr>
        <p:spPr>
          <a:xfrm>
            <a:off x="1090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39" name="Minute 4"/>
          <p:cNvSpPr/>
          <p:nvPr/>
        </p:nvSpPr>
        <p:spPr>
          <a:xfrm>
            <a:off x="838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41" name="Minute 5"/>
          <p:cNvSpPr/>
          <p:nvPr/>
        </p:nvSpPr>
        <p:spPr>
          <a:xfrm>
            <a:off x="964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0" name="Minute 6"/>
          <p:cNvSpPr/>
          <p:nvPr/>
        </p:nvSpPr>
        <p:spPr>
          <a:xfrm>
            <a:off x="1090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42" name="Minute 7"/>
          <p:cNvSpPr/>
          <p:nvPr/>
        </p:nvSpPr>
        <p:spPr>
          <a:xfrm>
            <a:off x="838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44" name="Minute 8"/>
          <p:cNvSpPr/>
          <p:nvPr/>
        </p:nvSpPr>
        <p:spPr>
          <a:xfrm>
            <a:off x="964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43" name="Minute 9"/>
          <p:cNvSpPr/>
          <p:nvPr/>
        </p:nvSpPr>
        <p:spPr>
          <a:xfrm>
            <a:off x="10905477" y="540900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45" name="Minute 10"/>
          <p:cNvSpPr/>
          <p:nvPr/>
        </p:nvSpPr>
        <p:spPr>
          <a:xfrm>
            <a:off x="838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47" name="Minute 11"/>
          <p:cNvSpPr/>
          <p:nvPr/>
        </p:nvSpPr>
        <p:spPr>
          <a:xfrm>
            <a:off x="964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46" name="Minute 12"/>
          <p:cNvSpPr/>
          <p:nvPr/>
        </p:nvSpPr>
        <p:spPr>
          <a:xfrm>
            <a:off x="10905477" y="6064380"/>
            <a:ext cx="1080000" cy="5400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C1A698CA-EA84-4DB3-9246-EC713F614F97}"/>
              </a:ext>
            </a:extLst>
          </p:cNvPr>
          <p:cNvSpPr/>
          <p:nvPr/>
        </p:nvSpPr>
        <p:spPr>
          <a:xfrm>
            <a:off x="-67968" y="3235756"/>
            <a:ext cx="178061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quarter to … .</a:t>
            </a:r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B8A9BBB8-A326-42E0-8D94-7BC7E4A3EA96}"/>
              </a:ext>
            </a:extLst>
          </p:cNvPr>
          <p:cNvSpPr/>
          <p:nvPr/>
        </p:nvSpPr>
        <p:spPr>
          <a:xfrm>
            <a:off x="1008821" y="906167"/>
            <a:ext cx="1419235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five to … .</a:t>
            </a:r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D1F5E747-02F1-44FE-81F5-FE541CBD9275}"/>
              </a:ext>
            </a:extLst>
          </p:cNvPr>
          <p:cNvSpPr/>
          <p:nvPr/>
        </p:nvSpPr>
        <p:spPr>
          <a:xfrm>
            <a:off x="111181" y="1951329"/>
            <a:ext cx="1386278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ten to … .</a:t>
            </a:r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14A0EFC5-2ECD-4340-AB03-58537450C5C7}"/>
              </a:ext>
            </a:extLst>
          </p:cNvPr>
          <p:cNvSpPr/>
          <p:nvPr/>
        </p:nvSpPr>
        <p:spPr>
          <a:xfrm>
            <a:off x="-56342" y="4627979"/>
            <a:ext cx="173118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twenty to … .</a:t>
            </a:r>
          </a:p>
        </p:txBody>
      </p:sp>
      <p:sp>
        <p:nvSpPr>
          <p:cNvPr id="150" name="Прямоугольник 149">
            <a:extLst>
              <a:ext uri="{FF2B5EF4-FFF2-40B4-BE49-F238E27FC236}">
                <a16:creationId xmlns:a16="http://schemas.microsoft.com/office/drawing/2014/main" id="{D5FBF29E-64A1-471C-AFD4-1FC519714E43}"/>
              </a:ext>
            </a:extLst>
          </p:cNvPr>
          <p:cNvSpPr/>
          <p:nvPr/>
        </p:nvSpPr>
        <p:spPr>
          <a:xfrm>
            <a:off x="392241" y="5639655"/>
            <a:ext cx="213834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twenty-five to … .</a:t>
            </a: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C788F7E9-C4A6-40C9-B793-11AE7DE5CCD6}"/>
              </a:ext>
            </a:extLst>
          </p:cNvPr>
          <p:cNvSpPr/>
          <p:nvPr/>
        </p:nvSpPr>
        <p:spPr>
          <a:xfrm>
            <a:off x="7299547" y="3233442"/>
            <a:ext cx="198926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quarter past … .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FD407C9F-7FD9-4E08-8359-63A3C30A7F86}"/>
              </a:ext>
            </a:extLst>
          </p:cNvPr>
          <p:cNvSpPr/>
          <p:nvPr/>
        </p:nvSpPr>
        <p:spPr>
          <a:xfrm>
            <a:off x="5878789" y="865223"/>
            <a:ext cx="162788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five past … .</a:t>
            </a:r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DABB587D-4430-4F8D-B106-893588498723}"/>
              </a:ext>
            </a:extLst>
          </p:cNvPr>
          <p:cNvSpPr/>
          <p:nvPr/>
        </p:nvSpPr>
        <p:spPr>
          <a:xfrm>
            <a:off x="6903388" y="1840888"/>
            <a:ext cx="159492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ten past … .</a:t>
            </a:r>
          </a:p>
        </p:txBody>
      </p:sp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8598D70C-8C25-4201-B912-85D50E560933}"/>
              </a:ext>
            </a:extLst>
          </p:cNvPr>
          <p:cNvSpPr/>
          <p:nvPr/>
        </p:nvSpPr>
        <p:spPr>
          <a:xfrm>
            <a:off x="6878013" y="4707972"/>
            <a:ext cx="193982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twenty past … .</a:t>
            </a:r>
          </a:p>
        </p:txBody>
      </p:sp>
      <p:sp>
        <p:nvSpPr>
          <p:cNvPr id="152" name="Прямоугольник 151">
            <a:extLst>
              <a:ext uri="{FF2B5EF4-FFF2-40B4-BE49-F238E27FC236}">
                <a16:creationId xmlns:a16="http://schemas.microsoft.com/office/drawing/2014/main" id="{FCF749A6-6374-4582-8870-B2D79DBA7457}"/>
              </a:ext>
            </a:extLst>
          </p:cNvPr>
          <p:cNvSpPr/>
          <p:nvPr/>
        </p:nvSpPr>
        <p:spPr>
          <a:xfrm>
            <a:off x="6002758" y="5585065"/>
            <a:ext cx="2346989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twenty-five past … .</a:t>
            </a:r>
          </a:p>
        </p:txBody>
      </p:sp>
      <p:sp>
        <p:nvSpPr>
          <p:cNvPr id="153" name="Прямоугольник 152">
            <a:extLst>
              <a:ext uri="{FF2B5EF4-FFF2-40B4-BE49-F238E27FC236}">
                <a16:creationId xmlns:a16="http://schemas.microsoft.com/office/drawing/2014/main" id="{BAF758B6-88F9-48A5-A27B-74C9B6950E37}"/>
              </a:ext>
            </a:extLst>
          </p:cNvPr>
          <p:cNvSpPr/>
          <p:nvPr/>
        </p:nvSpPr>
        <p:spPr>
          <a:xfrm>
            <a:off x="3408929" y="6331392"/>
            <a:ext cx="1651927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half past … .</a:t>
            </a:r>
          </a:p>
        </p:txBody>
      </p:sp>
      <p:sp>
        <p:nvSpPr>
          <p:cNvPr id="154" name="Прямоугольник 153">
            <a:extLst>
              <a:ext uri="{FF2B5EF4-FFF2-40B4-BE49-F238E27FC236}">
                <a16:creationId xmlns:a16="http://schemas.microsoft.com/office/drawing/2014/main" id="{6182BB40-0F00-4F78-8545-EEBDC72CB5A4}"/>
              </a:ext>
            </a:extLst>
          </p:cNvPr>
          <p:cNvSpPr/>
          <p:nvPr/>
        </p:nvSpPr>
        <p:spPr>
          <a:xfrm>
            <a:off x="3538676" y="406101"/>
            <a:ext cx="146572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… o’clock .</a:t>
            </a:r>
          </a:p>
        </p:txBody>
      </p:sp>
    </p:spTree>
    <p:extLst>
      <p:ext uri="{BB962C8B-B14F-4D97-AF65-F5344CB8AC3E}">
        <p14:creationId xmlns:p14="http://schemas.microsoft.com/office/powerpoint/2010/main" val="120923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9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4" fill="hold">
                      <p:stCondLst>
                        <p:cond delay="0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20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1" fill="hold">
                      <p:stCondLst>
                        <p:cond delay="0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  <p:bldLst>
      <p:bldP spid="100" grpId="0" animBg="1"/>
      <p:bldP spid="100" grpId="1" animBg="1"/>
      <p:bldP spid="100" grpId="2" animBg="1"/>
      <p:bldP spid="100" grpId="3" animBg="1"/>
      <p:bldP spid="100" grpId="4" animBg="1"/>
      <p:bldP spid="100" grpId="5" animBg="1"/>
      <p:bldP spid="100" grpId="6" animBg="1"/>
      <p:bldP spid="100" grpId="7" animBg="1"/>
      <p:bldP spid="100" grpId="8" animBg="1"/>
      <p:bldP spid="100" grpId="9" animBg="1"/>
      <p:bldP spid="100" grpId="10" animBg="1"/>
      <p:bldP spid="100" grpId="11" animBg="1"/>
      <p:bldP spid="100" grpId="12" animBg="1"/>
      <p:bldP spid="101" grpId="0" animBg="1"/>
      <p:bldP spid="101" grpId="1" animBg="1"/>
      <p:bldP spid="101" grpId="2" animBg="1"/>
      <p:bldP spid="101" grpId="3" animBg="1"/>
      <p:bldP spid="101" grpId="4" animBg="1"/>
      <p:bldP spid="101" grpId="5" animBg="1"/>
      <p:bldP spid="101" grpId="6" animBg="1"/>
      <p:bldP spid="101" grpId="7" animBg="1"/>
      <p:bldP spid="101" grpId="8" animBg="1"/>
      <p:bldP spid="101" grpId="9" animBg="1"/>
      <p:bldP spid="101" grpId="10" animBg="1"/>
      <p:bldP spid="101" grpId="11" animBg="1"/>
      <p:bldP spid="101" grpId="12" animBg="1"/>
      <p:bldP spid="98" grpId="0" animBg="1"/>
      <p:bldP spid="98" grpId="1" animBg="1"/>
      <p:bldP spid="98" grpId="2" animBg="1"/>
      <p:bldP spid="98" grpId="3" animBg="1"/>
      <p:bldP spid="98" grpId="4" animBg="1"/>
      <p:bldP spid="98" grpId="5" animBg="1"/>
      <p:bldP spid="98" grpId="6" animBg="1"/>
      <p:bldP spid="98" grpId="7" animBg="1"/>
      <p:bldP spid="98" grpId="8" animBg="1"/>
      <p:bldP spid="98" grpId="9" animBg="1"/>
      <p:bldP spid="98" grpId="10" animBg="1"/>
      <p:bldP spid="98" grpId="11" animBg="1"/>
      <p:bldP spid="98" grpId="12" animBg="1"/>
      <p:bldP spid="102" grpId="0" animBg="1"/>
      <p:bldP spid="102" grpId="1" animBg="1"/>
      <p:bldP spid="102" grpId="2" animBg="1"/>
      <p:bldP spid="102" grpId="3" animBg="1"/>
      <p:bldP spid="102" grpId="4" animBg="1"/>
      <p:bldP spid="102" grpId="5" animBg="1"/>
      <p:bldP spid="102" grpId="6" animBg="1"/>
      <p:bldP spid="102" grpId="7" animBg="1"/>
      <p:bldP spid="102" grpId="8" animBg="1"/>
      <p:bldP spid="102" grpId="9" animBg="1"/>
      <p:bldP spid="102" grpId="10" animBg="1"/>
      <p:bldP spid="102" grpId="11" animBg="1"/>
      <p:bldP spid="102" grpId="12" animBg="1"/>
      <p:bldP spid="103" grpId="0" animBg="1"/>
      <p:bldP spid="103" grpId="1" animBg="1"/>
      <p:bldP spid="103" grpId="2" animBg="1"/>
      <p:bldP spid="103" grpId="3" animBg="1"/>
      <p:bldP spid="103" grpId="4" animBg="1"/>
      <p:bldP spid="103" grpId="5" animBg="1"/>
      <p:bldP spid="103" grpId="6" animBg="1"/>
      <p:bldP spid="103" grpId="7" animBg="1"/>
      <p:bldP spid="103" grpId="8" animBg="1"/>
      <p:bldP spid="103" grpId="9" animBg="1"/>
      <p:bldP spid="103" grpId="10" animBg="1"/>
      <p:bldP spid="103" grpId="11" animBg="1"/>
      <p:bldP spid="103" grpId="12" animBg="1"/>
      <p:bldP spid="97" grpId="0" animBg="1"/>
      <p:bldP spid="97" grpId="1" animBg="1"/>
      <p:bldP spid="97" grpId="2" animBg="1"/>
      <p:bldP spid="97" grpId="3" animBg="1"/>
      <p:bldP spid="97" grpId="4" animBg="1"/>
      <p:bldP spid="97" grpId="5" animBg="1"/>
      <p:bldP spid="97" grpId="6" animBg="1"/>
      <p:bldP spid="97" grpId="7" animBg="1"/>
      <p:bldP spid="97" grpId="8" animBg="1"/>
      <p:bldP spid="97" grpId="9" animBg="1"/>
      <p:bldP spid="97" grpId="10" animBg="1"/>
      <p:bldP spid="97" grpId="11" animBg="1"/>
      <p:bldP spid="97" grpId="12" animBg="1"/>
      <p:bldP spid="109" grpId="0" animBg="1"/>
      <p:bldP spid="109" grpId="1" animBg="1"/>
      <p:bldP spid="109" grpId="2" animBg="1"/>
      <p:bldP spid="109" grpId="3" animBg="1"/>
      <p:bldP spid="109" grpId="4" animBg="1"/>
      <p:bldP spid="109" grpId="5" animBg="1"/>
      <p:bldP spid="109" grpId="6" animBg="1"/>
      <p:bldP spid="109" grpId="7" animBg="1"/>
      <p:bldP spid="109" grpId="8" animBg="1"/>
      <p:bldP spid="109" grpId="9" animBg="1"/>
      <p:bldP spid="109" grpId="10" animBg="1"/>
      <p:bldP spid="109" grpId="11" animBg="1"/>
      <p:bldP spid="109" grpId="12" animBg="1"/>
      <p:bldP spid="108" grpId="0" animBg="1"/>
      <p:bldP spid="108" grpId="1" animBg="1"/>
      <p:bldP spid="108" grpId="2" animBg="1"/>
      <p:bldP spid="108" grpId="3" animBg="1"/>
      <p:bldP spid="108" grpId="4" animBg="1"/>
      <p:bldP spid="108" grpId="5" animBg="1"/>
      <p:bldP spid="108" grpId="6" animBg="1"/>
      <p:bldP spid="108" grpId="7" animBg="1"/>
      <p:bldP spid="108" grpId="8" animBg="1"/>
      <p:bldP spid="108" grpId="9" animBg="1"/>
      <p:bldP spid="108" grpId="10" animBg="1"/>
      <p:bldP spid="108" grpId="11" animBg="1"/>
      <p:bldP spid="108" grpId="12" animBg="1"/>
      <p:bldP spid="99" grpId="0" animBg="1"/>
      <p:bldP spid="99" grpId="1" animBg="1"/>
      <p:bldP spid="99" grpId="2" animBg="1"/>
      <p:bldP spid="99" grpId="3" animBg="1"/>
      <p:bldP spid="99" grpId="4" animBg="1"/>
      <p:bldP spid="99" grpId="5" animBg="1"/>
      <p:bldP spid="99" grpId="6" animBg="1"/>
      <p:bldP spid="99" grpId="7" animBg="1"/>
      <p:bldP spid="99" grpId="8" animBg="1"/>
      <p:bldP spid="99" grpId="9" animBg="1"/>
      <p:bldP spid="99" grpId="10" animBg="1"/>
      <p:bldP spid="99" grpId="11" animBg="1"/>
      <p:bldP spid="99" grpId="12" animBg="1"/>
      <p:bldP spid="107" grpId="0" animBg="1"/>
      <p:bldP spid="107" grpId="1" animBg="1"/>
      <p:bldP spid="107" grpId="2" animBg="1"/>
      <p:bldP spid="107" grpId="3" animBg="1"/>
      <p:bldP spid="107" grpId="4" animBg="1"/>
      <p:bldP spid="107" grpId="5" animBg="1"/>
      <p:bldP spid="107" grpId="6" animBg="1"/>
      <p:bldP spid="107" grpId="7" animBg="1"/>
      <p:bldP spid="107" grpId="8" animBg="1"/>
      <p:bldP spid="107" grpId="9" animBg="1"/>
      <p:bldP spid="107" grpId="10" animBg="1"/>
      <p:bldP spid="107" grpId="11" animBg="1"/>
      <p:bldP spid="107" grpId="12" animBg="1"/>
      <p:bldP spid="106" grpId="0" animBg="1"/>
      <p:bldP spid="106" grpId="1" animBg="1"/>
      <p:bldP spid="106" grpId="2" animBg="1"/>
      <p:bldP spid="106" grpId="3" animBg="1"/>
      <p:bldP spid="106" grpId="4" animBg="1"/>
      <p:bldP spid="106" grpId="5" animBg="1"/>
      <p:bldP spid="106" grpId="6" animBg="1"/>
      <p:bldP spid="106" grpId="7" animBg="1"/>
      <p:bldP spid="106" grpId="8" animBg="1"/>
      <p:bldP spid="106" grpId="9" animBg="1"/>
      <p:bldP spid="106" grpId="10" animBg="1"/>
      <p:bldP spid="106" grpId="11" animBg="1"/>
      <p:bldP spid="106" grpId="12" animBg="1"/>
      <p:bldP spid="96" grpId="0" animBg="1"/>
      <p:bldP spid="96" grpId="1" animBg="1"/>
      <p:bldP spid="96" grpId="2" animBg="1"/>
      <p:bldP spid="96" grpId="3" animBg="1"/>
      <p:bldP spid="96" grpId="4" animBg="1"/>
      <p:bldP spid="96" grpId="5" animBg="1"/>
      <p:bldP spid="96" grpId="6" animBg="1"/>
      <p:bldP spid="96" grpId="7" animBg="1"/>
      <p:bldP spid="96" grpId="8" animBg="1"/>
      <p:bldP spid="96" grpId="9" animBg="1"/>
      <p:bldP spid="96" grpId="10" animBg="1"/>
      <p:bldP spid="96" grpId="11" animBg="1"/>
      <p:bldP spid="96" grpId="12" animBg="1"/>
      <p:bldP spid="114" grpId="0" animBg="1"/>
      <p:bldP spid="114" grpId="1" animBg="1"/>
      <p:bldP spid="114" grpId="2" animBg="1"/>
      <p:bldP spid="114" grpId="3" animBg="1"/>
      <p:bldP spid="114" grpId="4" animBg="1"/>
      <p:bldP spid="114" grpId="5" animBg="1"/>
      <p:bldP spid="114" grpId="6" animBg="1"/>
      <p:bldP spid="114" grpId="7" animBg="1"/>
      <p:bldP spid="114" grpId="8" animBg="1"/>
      <p:bldP spid="114" grpId="9" animBg="1"/>
      <p:bldP spid="114" grpId="10" animBg="1"/>
      <p:bldP spid="114" grpId="11" animBg="1"/>
      <p:bldP spid="114" grpId="12" animBg="1"/>
      <p:bldP spid="115" grpId="0" animBg="1"/>
      <p:bldP spid="115" grpId="1" animBg="1"/>
      <p:bldP spid="115" grpId="2" animBg="1"/>
      <p:bldP spid="115" grpId="3" animBg="1"/>
      <p:bldP spid="115" grpId="4" animBg="1"/>
      <p:bldP spid="115" grpId="5" animBg="1"/>
      <p:bldP spid="115" grpId="6" animBg="1"/>
      <p:bldP spid="115" grpId="7" animBg="1"/>
      <p:bldP spid="115" grpId="8" animBg="1"/>
      <p:bldP spid="115" grpId="9" animBg="1"/>
      <p:bldP spid="115" grpId="10" animBg="1"/>
      <p:bldP spid="115" grpId="11" animBg="1"/>
      <p:bldP spid="115" grpId="12" animBg="1"/>
      <p:bldP spid="112" grpId="0" animBg="1"/>
      <p:bldP spid="112" grpId="1" animBg="1"/>
      <p:bldP spid="112" grpId="2" animBg="1"/>
      <p:bldP spid="112" grpId="3" animBg="1"/>
      <p:bldP spid="112" grpId="4" animBg="1"/>
      <p:bldP spid="112" grpId="5" animBg="1"/>
      <p:bldP spid="112" grpId="6" animBg="1"/>
      <p:bldP spid="112" grpId="7" animBg="1"/>
      <p:bldP spid="112" grpId="8" animBg="1"/>
      <p:bldP spid="112" grpId="9" animBg="1"/>
      <p:bldP spid="112" grpId="10" animBg="1"/>
      <p:bldP spid="112" grpId="11" animBg="1"/>
      <p:bldP spid="112" grpId="12" animBg="1"/>
      <p:bldP spid="116" grpId="0" animBg="1"/>
      <p:bldP spid="116" grpId="1" animBg="1"/>
      <p:bldP spid="116" grpId="2" animBg="1"/>
      <p:bldP spid="116" grpId="3" animBg="1"/>
      <p:bldP spid="116" grpId="4" animBg="1"/>
      <p:bldP spid="116" grpId="5" animBg="1"/>
      <p:bldP spid="116" grpId="6" animBg="1"/>
      <p:bldP spid="116" grpId="7" animBg="1"/>
      <p:bldP spid="116" grpId="8" animBg="1"/>
      <p:bldP spid="116" grpId="9" animBg="1"/>
      <p:bldP spid="116" grpId="10" animBg="1"/>
      <p:bldP spid="116" grpId="11" animBg="1"/>
      <p:bldP spid="116" grpId="12" animBg="1"/>
      <p:bldP spid="117" grpId="0" animBg="1"/>
      <p:bldP spid="117" grpId="1" animBg="1"/>
      <p:bldP spid="117" grpId="2" animBg="1"/>
      <p:bldP spid="117" grpId="3" animBg="1"/>
      <p:bldP spid="117" grpId="4" animBg="1"/>
      <p:bldP spid="117" grpId="5" animBg="1"/>
      <p:bldP spid="117" grpId="6" animBg="1"/>
      <p:bldP spid="117" grpId="7" animBg="1"/>
      <p:bldP spid="117" grpId="8" animBg="1"/>
      <p:bldP spid="117" grpId="9" animBg="1"/>
      <p:bldP spid="117" grpId="10" animBg="1"/>
      <p:bldP spid="117" grpId="11" animBg="1"/>
      <p:bldP spid="117" grpId="12" animBg="1"/>
      <p:bldP spid="111" grpId="0" animBg="1"/>
      <p:bldP spid="111" grpId="1" animBg="1"/>
      <p:bldP spid="111" grpId="2" animBg="1"/>
      <p:bldP spid="111" grpId="3" animBg="1"/>
      <p:bldP spid="111" grpId="4" animBg="1"/>
      <p:bldP spid="111" grpId="5" animBg="1"/>
      <p:bldP spid="111" grpId="6" animBg="1"/>
      <p:bldP spid="111" grpId="7" animBg="1"/>
      <p:bldP spid="111" grpId="8" animBg="1"/>
      <p:bldP spid="111" grpId="9" animBg="1"/>
      <p:bldP spid="111" grpId="10" animBg="1"/>
      <p:bldP spid="111" grpId="11" animBg="1"/>
      <p:bldP spid="111" grpId="12" animBg="1"/>
      <p:bldP spid="121" grpId="0" animBg="1"/>
      <p:bldP spid="121" grpId="1" animBg="1"/>
      <p:bldP spid="121" grpId="2" animBg="1"/>
      <p:bldP spid="121" grpId="3" animBg="1"/>
      <p:bldP spid="121" grpId="4" animBg="1"/>
      <p:bldP spid="121" grpId="5" animBg="1"/>
      <p:bldP spid="121" grpId="6" animBg="1"/>
      <p:bldP spid="121" grpId="7" animBg="1"/>
      <p:bldP spid="121" grpId="8" animBg="1"/>
      <p:bldP spid="121" grpId="9" animBg="1"/>
      <p:bldP spid="121" grpId="10" animBg="1"/>
      <p:bldP spid="121" grpId="11" animBg="1"/>
      <p:bldP spid="121" grpId="12" animBg="1"/>
      <p:bldP spid="120" grpId="0" animBg="1"/>
      <p:bldP spid="120" grpId="1" animBg="1"/>
      <p:bldP spid="120" grpId="2" animBg="1"/>
      <p:bldP spid="120" grpId="3" animBg="1"/>
      <p:bldP spid="120" grpId="4" animBg="1"/>
      <p:bldP spid="120" grpId="5" animBg="1"/>
      <p:bldP spid="120" grpId="6" animBg="1"/>
      <p:bldP spid="120" grpId="7" animBg="1"/>
      <p:bldP spid="120" grpId="8" animBg="1"/>
      <p:bldP spid="120" grpId="9" animBg="1"/>
      <p:bldP spid="120" grpId="10" animBg="1"/>
      <p:bldP spid="120" grpId="11" animBg="1"/>
      <p:bldP spid="120" grpId="12" animBg="1"/>
      <p:bldP spid="113" grpId="0" animBg="1"/>
      <p:bldP spid="113" grpId="1" animBg="1"/>
      <p:bldP spid="113" grpId="2" animBg="1"/>
      <p:bldP spid="113" grpId="3" animBg="1"/>
      <p:bldP spid="113" grpId="4" animBg="1"/>
      <p:bldP spid="113" grpId="5" animBg="1"/>
      <p:bldP spid="113" grpId="6" animBg="1"/>
      <p:bldP spid="113" grpId="7" animBg="1"/>
      <p:bldP spid="113" grpId="8" animBg="1"/>
      <p:bldP spid="113" grpId="9" animBg="1"/>
      <p:bldP spid="113" grpId="10" animBg="1"/>
      <p:bldP spid="113" grpId="11" animBg="1"/>
      <p:bldP spid="113" grpId="12" animBg="1"/>
      <p:bldP spid="119" grpId="0" animBg="1"/>
      <p:bldP spid="119" grpId="1" animBg="1"/>
      <p:bldP spid="119" grpId="2" animBg="1"/>
      <p:bldP spid="119" grpId="3" animBg="1"/>
      <p:bldP spid="119" grpId="4" animBg="1"/>
      <p:bldP spid="119" grpId="5" animBg="1"/>
      <p:bldP spid="119" grpId="6" animBg="1"/>
      <p:bldP spid="119" grpId="7" animBg="1"/>
      <p:bldP spid="119" grpId="8" animBg="1"/>
      <p:bldP spid="119" grpId="9" animBg="1"/>
      <p:bldP spid="119" grpId="10" animBg="1"/>
      <p:bldP spid="119" grpId="11" animBg="1"/>
      <p:bldP spid="119" grpId="12" animBg="1"/>
      <p:bldP spid="118" grpId="0" animBg="1"/>
      <p:bldP spid="118" grpId="1" animBg="1"/>
      <p:bldP spid="118" grpId="2" animBg="1"/>
      <p:bldP spid="118" grpId="3" animBg="1"/>
      <p:bldP spid="118" grpId="4" animBg="1"/>
      <p:bldP spid="118" grpId="5" animBg="1"/>
      <p:bldP spid="118" grpId="6" animBg="1"/>
      <p:bldP spid="118" grpId="7" animBg="1"/>
      <p:bldP spid="118" grpId="8" animBg="1"/>
      <p:bldP spid="118" grpId="9" animBg="1"/>
      <p:bldP spid="118" grpId="10" animBg="1"/>
      <p:bldP spid="118" grpId="11" animBg="1"/>
      <p:bldP spid="118" grpId="12" animBg="1"/>
      <p:bldP spid="110" grpId="0" animBg="1"/>
      <p:bldP spid="110" grpId="1" animBg="1"/>
      <p:bldP spid="110" grpId="2" animBg="1"/>
      <p:bldP spid="110" grpId="3" animBg="1"/>
      <p:bldP spid="110" grpId="4" animBg="1"/>
      <p:bldP spid="110" grpId="5" animBg="1"/>
      <p:bldP spid="110" grpId="6" animBg="1"/>
      <p:bldP spid="110" grpId="7" animBg="1"/>
      <p:bldP spid="110" grpId="8" animBg="1"/>
      <p:bldP spid="110" grpId="9" animBg="1"/>
      <p:bldP spid="110" grpId="10" animBg="1"/>
      <p:bldP spid="110" grpId="11" animBg="1"/>
      <p:bldP spid="110" grpId="1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3ED2EAB3-39A0-478A-9969-98897BEC3DAB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18823D3A-86D9-484F-8C95-8148BBCAE0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>
              <a:hlinkClick r:id="rId3"/>
              <a:extLst>
                <a:ext uri="{FF2B5EF4-FFF2-40B4-BE49-F238E27FC236}">
                  <a16:creationId xmlns:a16="http://schemas.microsoft.com/office/drawing/2014/main" id="{1E617D8D-500C-41A9-8E16-FC2AD24EB3D0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3" name="Рисунок 2">
            <a:hlinkClick r:id="rId4"/>
            <a:extLst>
              <a:ext uri="{FF2B5EF4-FFF2-40B4-BE49-F238E27FC236}">
                <a16:creationId xmlns:a16="http://schemas.microsoft.com/office/drawing/2014/main" id="{1DE219B8-BD32-49DB-AD08-24E212E2D3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1700" y="1818279"/>
            <a:ext cx="7848600" cy="34671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5802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4A46E4A5-DE60-44A0-A5B7-6676B197556D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76F9579B-E9AE-4069-A6C2-7EBA9E0DD3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рямоугольник 13">
              <a:hlinkClick r:id="rId3"/>
              <a:extLst>
                <a:ext uri="{FF2B5EF4-FFF2-40B4-BE49-F238E27FC236}">
                  <a16:creationId xmlns:a16="http://schemas.microsoft.com/office/drawing/2014/main" id="{BE05955D-851C-46EC-BB96-A899FB22CB96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2" name="Рисунок 1">
            <a:hlinkClick r:id="rId4"/>
            <a:extLst>
              <a:ext uri="{FF2B5EF4-FFF2-40B4-BE49-F238E27FC236}">
                <a16:creationId xmlns:a16="http://schemas.microsoft.com/office/drawing/2014/main" id="{6A4866F6-21C3-4C93-ABDE-BC4CE2FE76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096" y="379548"/>
            <a:ext cx="2489950" cy="180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hlinkClick r:id="rId6"/>
            <a:extLst>
              <a:ext uri="{FF2B5EF4-FFF2-40B4-BE49-F238E27FC236}">
                <a16:creationId xmlns:a16="http://schemas.microsoft.com/office/drawing/2014/main" id="{0A89F72C-C2FF-4661-82B4-89CDFE935A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4775" y="355275"/>
            <a:ext cx="2442450" cy="180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hlinkClick r:id="rId8"/>
            <a:extLst>
              <a:ext uri="{FF2B5EF4-FFF2-40B4-BE49-F238E27FC236}">
                <a16:creationId xmlns:a16="http://schemas.microsoft.com/office/drawing/2014/main" id="{D3D88E5B-9F6F-4475-94E8-31443EAA66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7617" y="4558273"/>
            <a:ext cx="2677950" cy="180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hlinkClick r:id="rId10"/>
            <a:extLst>
              <a:ext uri="{FF2B5EF4-FFF2-40B4-BE49-F238E27FC236}">
                <a16:creationId xmlns:a16="http://schemas.microsoft.com/office/drawing/2014/main" id="{146FFA7B-1338-40BF-9F72-CD1424CB42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06433" y="4558273"/>
            <a:ext cx="2577050" cy="180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hlinkClick r:id="rId12"/>
            <a:extLst>
              <a:ext uri="{FF2B5EF4-FFF2-40B4-BE49-F238E27FC236}">
                <a16:creationId xmlns:a16="http://schemas.microsoft.com/office/drawing/2014/main" id="{5B02D97F-589E-4859-9D1E-61D4802354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56000" y="2420668"/>
            <a:ext cx="6480000" cy="180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hlinkClick r:id="rId14"/>
            <a:extLst>
              <a:ext uri="{FF2B5EF4-FFF2-40B4-BE49-F238E27FC236}">
                <a16:creationId xmlns:a16="http://schemas.microsoft.com/office/drawing/2014/main" id="{B58450C1-F0C4-4CC1-AEC9-E7ACE4AA61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90350" y="4558273"/>
            <a:ext cx="4011300" cy="180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hlinkClick r:id="rId16"/>
            <a:extLst>
              <a:ext uri="{FF2B5EF4-FFF2-40B4-BE49-F238E27FC236}">
                <a16:creationId xmlns:a16="http://schemas.microsoft.com/office/drawing/2014/main" id="{EB4F43F4-6871-4865-AA93-F378E4DF864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94954" y="359644"/>
            <a:ext cx="2900800" cy="180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1012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B2388F9-54E9-42C4-81F4-085B7AC86E66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7B0FE3D2-018E-4439-BB2D-E08E8C09AE28}"/>
                </a:ext>
              </a:extLst>
            </p:cNvPr>
            <p:cNvGrpSpPr/>
            <p:nvPr/>
          </p:nvGrpSpPr>
          <p:grpSpPr>
            <a:xfrm>
              <a:off x="1" y="0"/>
              <a:ext cx="12192000" cy="6858000"/>
              <a:chOff x="1" y="0"/>
              <a:chExt cx="12192000" cy="6858000"/>
            </a:xfrm>
          </p:grpSpPr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ABB9715D-570D-4375-9E13-EF994246E1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97" r="9595"/>
              <a:stretch/>
            </p:blipFill>
            <p:spPr bwMode="auto">
              <a:xfrm>
                <a:off x="1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Прямоугольник 9">
                <a:hlinkClick r:id="rId5"/>
                <a:extLst>
                  <a:ext uri="{FF2B5EF4-FFF2-40B4-BE49-F238E27FC236}">
                    <a16:creationId xmlns:a16="http://schemas.microsoft.com/office/drawing/2014/main" id="{3899011E-4801-43DB-BC13-58DAB9778432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45DC171D-1A8B-4901-8851-0B09A877DA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79822" y="237098"/>
              <a:ext cx="11832357" cy="6458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673309-BC4A-4577-A1A6-C58655C8C0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2" b="6323"/>
          <a:stretch/>
        </p:blipFill>
        <p:spPr>
          <a:xfrm>
            <a:off x="815729" y="996252"/>
            <a:ext cx="4487994" cy="2899888"/>
          </a:xfrm>
          <a:prstGeom prst="rect">
            <a:avLst/>
          </a:prstGeom>
          <a:ln w="28575">
            <a:solidFill>
              <a:srgbClr val="2BBCF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GG1_Unit 6.4 The film starts at 4 oclock_MEL">
            <a:hlinkClick r:id="" action="ppaction://media"/>
            <a:extLst>
              <a:ext uri="{FF2B5EF4-FFF2-40B4-BE49-F238E27FC236}">
                <a16:creationId xmlns:a16="http://schemas.microsoft.com/office/drawing/2014/main" id="{31349FC0-2384-4AF8-972E-734CDDA44E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66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83545" y="2861157"/>
            <a:ext cx="5820560" cy="3274065"/>
          </a:xfrm>
          <a:prstGeom prst="rect">
            <a:avLst/>
          </a:prstGeom>
          <a:ln w="28575">
            <a:solidFill>
              <a:srgbClr val="2BBCF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BFE01A-9665-40FF-888B-9819DEF73A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729" y="893033"/>
            <a:ext cx="3772270" cy="364219"/>
          </a:xfrm>
          <a:prstGeom prst="rect">
            <a:avLst/>
          </a:prstGeom>
          <a:ln w="19050">
            <a:solidFill>
              <a:srgbClr val="F5591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6D28DE2-34B0-4300-BBFE-6689FF9E5281}"/>
              </a:ext>
            </a:extLst>
          </p:cNvPr>
          <p:cNvSpPr/>
          <p:nvPr/>
        </p:nvSpPr>
        <p:spPr>
          <a:xfrm>
            <a:off x="7246091" y="1689455"/>
            <a:ext cx="2529410" cy="646331"/>
          </a:xfrm>
          <a:prstGeom prst="rect">
            <a:avLst/>
          </a:prstGeom>
          <a:solidFill>
            <a:schemeClr val="bg1"/>
          </a:solidFill>
          <a:ln>
            <a:solidFill>
              <a:srgbClr val="F5591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Watch the video and say </a:t>
            </a:r>
          </a:p>
          <a:p>
            <a:pPr algn="ctr"/>
            <a:r>
              <a:rPr lang="en-US" i="1" dirty="0">
                <a:ln w="0"/>
              </a:rPr>
              <a:t>what time the film is on.</a:t>
            </a:r>
          </a:p>
        </p:txBody>
      </p:sp>
    </p:spTree>
    <p:extLst>
      <p:ext uri="{BB962C8B-B14F-4D97-AF65-F5344CB8AC3E}">
        <p14:creationId xmlns:p14="http://schemas.microsoft.com/office/powerpoint/2010/main" val="243256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4604ADF9-FD35-4F94-8919-F2172E76FDB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" y="0"/>
            <a:chExt cx="12192000" cy="6858000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698D96AF-60F1-4AC1-8060-03AD22932A6F}"/>
                </a:ext>
              </a:extLst>
            </p:cNvPr>
            <p:cNvGrpSpPr/>
            <p:nvPr/>
          </p:nvGrpSpPr>
          <p:grpSpPr>
            <a:xfrm>
              <a:off x="1" y="0"/>
              <a:ext cx="12192000" cy="6858000"/>
              <a:chOff x="1" y="0"/>
              <a:chExt cx="12192000" cy="6858000"/>
            </a:xfrm>
          </p:grpSpPr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id="{36742B28-39D6-4D02-A1E1-7AC91A139F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97" r="9595"/>
              <a:stretch/>
            </p:blipFill>
            <p:spPr bwMode="auto">
              <a:xfrm>
                <a:off x="1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Прямоугольник 14">
                <a:hlinkClick r:id="rId3"/>
                <a:extLst>
                  <a:ext uri="{FF2B5EF4-FFF2-40B4-BE49-F238E27FC236}">
                    <a16:creationId xmlns:a16="http://schemas.microsoft.com/office/drawing/2014/main" id="{5F0C9288-6842-44D3-AF9C-75D33C3C1B77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8ACE4FED-37D4-4A49-9FAF-1D5849A589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79822" y="237098"/>
              <a:ext cx="11832357" cy="6458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id="{BD9EA2A9-E187-405E-BB9A-27C5551C3B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589" t="4584" r="3026" b="8347"/>
          <a:stretch/>
        </p:blipFill>
        <p:spPr bwMode="auto">
          <a:xfrm>
            <a:off x="1497496" y="838253"/>
            <a:ext cx="3564835" cy="2744334"/>
          </a:xfrm>
          <a:prstGeom prst="rect">
            <a:avLst/>
          </a:prstGeom>
          <a:noFill/>
          <a:ln w="28575">
            <a:solidFill>
              <a:srgbClr val="2BBCF4"/>
            </a:solidFill>
            <a:miter lim="800000"/>
            <a:headEnd/>
            <a:tailEnd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7E5700C8-4DD8-4C2B-9ACD-DF32888283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3329" t="5001" r="3191"/>
          <a:stretch/>
        </p:blipFill>
        <p:spPr bwMode="auto">
          <a:xfrm>
            <a:off x="5529010" y="822754"/>
            <a:ext cx="4465983" cy="2744335"/>
          </a:xfrm>
          <a:prstGeom prst="rect">
            <a:avLst/>
          </a:prstGeom>
          <a:noFill/>
          <a:ln w="28575">
            <a:solidFill>
              <a:srgbClr val="2BBCF4"/>
            </a:solidFill>
            <a:miter lim="800000"/>
            <a:headEnd/>
            <a:tailEnd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83439F-2412-49ED-8513-F72C2D90062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77" t="1164" r="1275" b="959"/>
          <a:stretch>
            <a:fillRect/>
          </a:stretch>
        </p:blipFill>
        <p:spPr>
          <a:xfrm>
            <a:off x="346367" y="2313639"/>
            <a:ext cx="3299536" cy="2230722"/>
          </a:xfrm>
          <a:custGeom>
            <a:avLst/>
            <a:gdLst>
              <a:gd name="connsiteX0" fmla="*/ 5171510 w 5265124"/>
              <a:gd name="connsiteY0" fmla="*/ 0 h 3559601"/>
              <a:gd name="connsiteX1" fmla="*/ 5265124 w 5265124"/>
              <a:gd name="connsiteY1" fmla="*/ 3405720 h 3559601"/>
              <a:gd name="connsiteX2" fmla="*/ 128382 w 5265124"/>
              <a:gd name="connsiteY2" fmla="*/ 3559601 h 3559601"/>
              <a:gd name="connsiteX3" fmla="*/ 0 w 5265124"/>
              <a:gd name="connsiteY3" fmla="*/ 167361 h 355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5124" h="3559601">
                <a:moveTo>
                  <a:pt x="5171510" y="0"/>
                </a:moveTo>
                <a:lnTo>
                  <a:pt x="5265124" y="3405720"/>
                </a:lnTo>
                <a:lnTo>
                  <a:pt x="128382" y="3559601"/>
                </a:lnTo>
                <a:lnTo>
                  <a:pt x="0" y="167361"/>
                </a:lnTo>
                <a:close/>
              </a:path>
            </a:pathLst>
          </a:custGeom>
          <a:ln w="28575">
            <a:solidFill>
              <a:srgbClr val="2BBCF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374DB6-A179-4705-8FDD-48257498B3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6192" y="719535"/>
            <a:ext cx="1642307" cy="323289"/>
          </a:xfrm>
          <a:prstGeom prst="rect">
            <a:avLst/>
          </a:prstGeom>
          <a:ln w="28575">
            <a:solidFill>
              <a:srgbClr val="2BBCF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DAF474-656A-4F8C-995E-EF4EDD363FE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952" t="7920" r="1642" b="2546"/>
          <a:stretch>
            <a:fillRect/>
          </a:stretch>
        </p:blipFill>
        <p:spPr>
          <a:xfrm>
            <a:off x="5945347" y="3011425"/>
            <a:ext cx="4049646" cy="1230122"/>
          </a:xfrm>
          <a:custGeom>
            <a:avLst/>
            <a:gdLst>
              <a:gd name="connsiteX0" fmla="*/ 5867705 w 5867705"/>
              <a:gd name="connsiteY0" fmla="*/ 0 h 1782377"/>
              <a:gd name="connsiteX1" fmla="*/ 5853419 w 5867705"/>
              <a:gd name="connsiteY1" fmla="*/ 1596350 h 1782377"/>
              <a:gd name="connsiteX2" fmla="*/ 11027 w 5867705"/>
              <a:gd name="connsiteY2" fmla="*/ 1782377 h 1782377"/>
              <a:gd name="connsiteX3" fmla="*/ 0 w 5867705"/>
              <a:gd name="connsiteY3" fmla="*/ 196458 h 1782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67705" h="1782377">
                <a:moveTo>
                  <a:pt x="5867705" y="0"/>
                </a:moveTo>
                <a:lnTo>
                  <a:pt x="5853419" y="1596350"/>
                </a:lnTo>
                <a:lnTo>
                  <a:pt x="11027" y="1782377"/>
                </a:lnTo>
                <a:lnTo>
                  <a:pt x="0" y="196458"/>
                </a:lnTo>
                <a:close/>
              </a:path>
            </a:pathLst>
          </a:custGeom>
          <a:ln w="28575">
            <a:solidFill>
              <a:srgbClr val="2BBCF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26665A-315B-4B0C-8A03-70EFDD0228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872" y="699069"/>
            <a:ext cx="3772270" cy="364219"/>
          </a:xfrm>
          <a:prstGeom prst="rect">
            <a:avLst/>
          </a:prstGeom>
          <a:ln w="28575">
            <a:solidFill>
              <a:srgbClr val="2BBCF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097DAE-B105-4284-9BE5-CA12374662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75625" y="4980678"/>
            <a:ext cx="5183440" cy="1070635"/>
          </a:xfrm>
          <a:prstGeom prst="rect">
            <a:avLst/>
          </a:prstGeom>
          <a:ln w="28575">
            <a:solidFill>
              <a:srgbClr val="F5591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87DFF86-CE28-4548-AC93-A6531545E7D8}"/>
              </a:ext>
            </a:extLst>
          </p:cNvPr>
          <p:cNvSpPr/>
          <p:nvPr/>
        </p:nvSpPr>
        <p:spPr>
          <a:xfrm>
            <a:off x="3280902" y="4401747"/>
            <a:ext cx="5630196" cy="369332"/>
          </a:xfrm>
          <a:prstGeom prst="rect">
            <a:avLst/>
          </a:prstGeom>
          <a:solidFill>
            <a:schemeClr val="bg1"/>
          </a:solidFill>
          <a:ln>
            <a:solidFill>
              <a:srgbClr val="F5591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Match the times in the dialogue (1-3) with the clocks (a-c).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8AFC723F-6B28-4C17-BB86-67A5DA84AE31}"/>
              </a:ext>
            </a:extLst>
          </p:cNvPr>
          <p:cNvSpPr/>
          <p:nvPr/>
        </p:nvSpPr>
        <p:spPr>
          <a:xfrm>
            <a:off x="3850784" y="5047762"/>
            <a:ext cx="403163" cy="36035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40A00655-B5D6-4FBE-8E6C-A2C29423E904}"/>
              </a:ext>
            </a:extLst>
          </p:cNvPr>
          <p:cNvSpPr/>
          <p:nvPr/>
        </p:nvSpPr>
        <p:spPr>
          <a:xfrm>
            <a:off x="5679587" y="5047592"/>
            <a:ext cx="403163" cy="36035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F4947C0F-91A1-4973-8FC5-F8421E69913C}"/>
              </a:ext>
            </a:extLst>
          </p:cNvPr>
          <p:cNvSpPr/>
          <p:nvPr/>
        </p:nvSpPr>
        <p:spPr>
          <a:xfrm>
            <a:off x="7455376" y="5060846"/>
            <a:ext cx="403163" cy="36035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930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332A0DA-E2E1-4F94-8D29-7D406AD61A2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" y="0"/>
            <a:chExt cx="12192000" cy="6858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7BC03382-18B5-46EE-BB72-57DA1C1A353D}"/>
                </a:ext>
              </a:extLst>
            </p:cNvPr>
            <p:cNvGrpSpPr/>
            <p:nvPr/>
          </p:nvGrpSpPr>
          <p:grpSpPr>
            <a:xfrm>
              <a:off x="1" y="0"/>
              <a:ext cx="12192000" cy="6858000"/>
              <a:chOff x="1" y="0"/>
              <a:chExt cx="12192000" cy="6858000"/>
            </a:xfrm>
          </p:grpSpPr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0F1BAA51-5710-47A4-83EB-222B46BC12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97" r="9595"/>
              <a:stretch/>
            </p:blipFill>
            <p:spPr bwMode="auto">
              <a:xfrm>
                <a:off x="1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Прямоугольник 11">
                <a:hlinkClick r:id="rId3"/>
                <a:extLst>
                  <a:ext uri="{FF2B5EF4-FFF2-40B4-BE49-F238E27FC236}">
                    <a16:creationId xmlns:a16="http://schemas.microsoft.com/office/drawing/2014/main" id="{D60F9B2D-691D-42BE-B1B2-9FC83279BBF4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E8CC0DDC-610C-4467-90F4-A4E7E75907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79822" y="237098"/>
              <a:ext cx="11832357" cy="6458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1D1385-5073-4357-A0D8-8165561A0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583" y="681037"/>
            <a:ext cx="4676775" cy="5495925"/>
          </a:xfrm>
          <a:prstGeom prst="rect">
            <a:avLst/>
          </a:prstGeom>
          <a:ln w="28575">
            <a:solidFill>
              <a:srgbClr val="2BBCF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A0D5E9-A6AF-450F-9398-13C660DC0C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4120" y="1513596"/>
            <a:ext cx="4972050" cy="285750"/>
          </a:xfrm>
          <a:prstGeom prst="rect">
            <a:avLst/>
          </a:prstGeom>
          <a:ln w="19050">
            <a:solidFill>
              <a:srgbClr val="F5591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1CDB2A-1AA9-4DB6-AEFB-61C496015C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4596" y="2036444"/>
            <a:ext cx="4181475" cy="2724150"/>
          </a:xfrm>
          <a:prstGeom prst="rect">
            <a:avLst/>
          </a:prstGeom>
          <a:ln w="28575">
            <a:solidFill>
              <a:srgbClr val="F5591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E7FD1A-415E-4D72-8380-D8DC2F36F6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4621" y="5042390"/>
            <a:ext cx="3981450" cy="295275"/>
          </a:xfrm>
          <a:prstGeom prst="rect">
            <a:avLst/>
          </a:prstGeom>
          <a:ln w="19050">
            <a:solidFill>
              <a:srgbClr val="F5591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679AA70-FBE4-4CB2-A02C-8DAAF4FE8BC7}"/>
              </a:ext>
            </a:extLst>
          </p:cNvPr>
          <p:cNvSpPr/>
          <p:nvPr/>
        </p:nvSpPr>
        <p:spPr>
          <a:xfrm>
            <a:off x="8052217" y="2568671"/>
            <a:ext cx="906254" cy="36035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CE0CB315-B3E9-4D87-B572-78BEF26A962D}"/>
              </a:ext>
            </a:extLst>
          </p:cNvPr>
          <p:cNvSpPr/>
          <p:nvPr/>
        </p:nvSpPr>
        <p:spPr>
          <a:xfrm>
            <a:off x="8814218" y="4284827"/>
            <a:ext cx="906254" cy="36035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918EEAA4-CBF5-4AF3-ABDE-68F48EB6CBCD}"/>
              </a:ext>
            </a:extLst>
          </p:cNvPr>
          <p:cNvSpPr/>
          <p:nvPr/>
        </p:nvSpPr>
        <p:spPr>
          <a:xfrm>
            <a:off x="8920236" y="3821003"/>
            <a:ext cx="906254" cy="36035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3892967A-E561-47EA-9A44-BEF200B60978}"/>
              </a:ext>
            </a:extLst>
          </p:cNvPr>
          <p:cNvSpPr/>
          <p:nvPr/>
        </p:nvSpPr>
        <p:spPr>
          <a:xfrm>
            <a:off x="8668446" y="3357176"/>
            <a:ext cx="906254" cy="36035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F431E5D6-064D-4514-BAC6-B1AC943266E1}"/>
              </a:ext>
            </a:extLst>
          </p:cNvPr>
          <p:cNvSpPr/>
          <p:nvPr/>
        </p:nvSpPr>
        <p:spPr>
          <a:xfrm>
            <a:off x="8853972" y="2933105"/>
            <a:ext cx="906254" cy="36035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ED65DD8-67C6-4EEF-8DF4-7EBD6CBDFA3F}"/>
              </a:ext>
            </a:extLst>
          </p:cNvPr>
          <p:cNvSpPr/>
          <p:nvPr/>
        </p:nvSpPr>
        <p:spPr>
          <a:xfrm>
            <a:off x="8761210" y="2111470"/>
            <a:ext cx="906254" cy="36035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864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E118E3E-02A9-4B67-BA22-E2ABFEB6F1EB}"/>
              </a:ext>
            </a:extLst>
          </p:cNvPr>
          <p:cNvGrpSpPr/>
          <p:nvPr/>
        </p:nvGrpSpPr>
        <p:grpSpPr>
          <a:xfrm>
            <a:off x="14636" y="0"/>
            <a:ext cx="12192000" cy="6858000"/>
            <a:chOff x="1" y="0"/>
            <a:chExt cx="12192000" cy="6858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FF76C99A-B1F3-4842-AFF0-0A4DC745C729}"/>
                </a:ext>
              </a:extLst>
            </p:cNvPr>
            <p:cNvGrpSpPr/>
            <p:nvPr/>
          </p:nvGrpSpPr>
          <p:grpSpPr>
            <a:xfrm>
              <a:off x="1" y="0"/>
              <a:ext cx="12192000" cy="6858000"/>
              <a:chOff x="1" y="0"/>
              <a:chExt cx="12192000" cy="6858000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ACD13C98-1B02-4513-89AC-F32D847CEB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97" r="9595"/>
              <a:stretch/>
            </p:blipFill>
            <p:spPr bwMode="auto">
              <a:xfrm>
                <a:off x="1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Прямоугольник 7">
                <a:hlinkClick r:id="rId3"/>
                <a:extLst>
                  <a:ext uri="{FF2B5EF4-FFF2-40B4-BE49-F238E27FC236}">
                    <a16:creationId xmlns:a16="http://schemas.microsoft.com/office/drawing/2014/main" id="{A16AC0C6-CFAA-46A3-8CB6-A02E99400601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F5E7FD2F-3375-4ED8-8B47-F462062AFC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79822" y="237098"/>
              <a:ext cx="11832357" cy="6458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796D20-7270-4AEA-BE77-63E91666A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219" y="681037"/>
            <a:ext cx="4676775" cy="5495925"/>
          </a:xfrm>
          <a:prstGeom prst="rect">
            <a:avLst/>
          </a:prstGeom>
          <a:ln w="28575">
            <a:solidFill>
              <a:srgbClr val="2BBCF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F0ECB1-AA1B-40FF-895E-2473339B47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8756" y="3428999"/>
            <a:ext cx="5200650" cy="1847850"/>
          </a:xfrm>
          <a:prstGeom prst="rect">
            <a:avLst/>
          </a:prstGeom>
          <a:ln w="28575">
            <a:solidFill>
              <a:srgbClr val="F5591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649DE06-E015-481D-8142-B5177D41D85A}"/>
              </a:ext>
            </a:extLst>
          </p:cNvPr>
          <p:cNvSpPr/>
          <p:nvPr/>
        </p:nvSpPr>
        <p:spPr>
          <a:xfrm>
            <a:off x="7574388" y="2541225"/>
            <a:ext cx="1717458" cy="369332"/>
          </a:xfrm>
          <a:prstGeom prst="rect">
            <a:avLst/>
          </a:prstGeom>
          <a:solidFill>
            <a:schemeClr val="bg1"/>
          </a:solidFill>
          <a:ln>
            <a:solidFill>
              <a:srgbClr val="F5591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Make dialogues.</a:t>
            </a:r>
          </a:p>
        </p:txBody>
      </p:sp>
    </p:spTree>
    <p:extLst>
      <p:ext uri="{BB962C8B-B14F-4D97-AF65-F5344CB8AC3E}">
        <p14:creationId xmlns:p14="http://schemas.microsoft.com/office/powerpoint/2010/main" val="3767881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F7C74617-E938-420E-BF85-84B1E6899463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95" name="Picture 2">
              <a:extLst>
                <a:ext uri="{FF2B5EF4-FFF2-40B4-BE49-F238E27FC236}">
                  <a16:creationId xmlns:a16="http://schemas.microsoft.com/office/drawing/2014/main" id="{B7D18E4C-0C5A-4A62-9809-8A29BD8F95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Прямоугольник 103">
              <a:hlinkClick r:id="rId4"/>
              <a:extLst>
                <a:ext uri="{FF2B5EF4-FFF2-40B4-BE49-F238E27FC236}">
                  <a16:creationId xmlns:a16="http://schemas.microsoft.com/office/drawing/2014/main" id="{D37CB704-3BEE-480E-BDCD-3CDAD88F0555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58" name="Clock Face"/>
          <p:cNvSpPr/>
          <p:nvPr/>
        </p:nvSpPr>
        <p:spPr>
          <a:xfrm>
            <a:off x="1711837" y="909000"/>
            <a:ext cx="5040000" cy="5040000"/>
          </a:xfrm>
          <a:custGeom>
            <a:avLst/>
            <a:gdLst>
              <a:gd name="connsiteX0" fmla="*/ 2520000 w 5040000"/>
              <a:gd name="connsiteY0" fmla="*/ 0 h 5040000"/>
              <a:gd name="connsiteX1" fmla="*/ 5040000 w 5040000"/>
              <a:gd name="connsiteY1" fmla="*/ 2520000 h 5040000"/>
              <a:gd name="connsiteX2" fmla="*/ 2520000 w 5040000"/>
              <a:gd name="connsiteY2" fmla="*/ 5040000 h 5040000"/>
              <a:gd name="connsiteX3" fmla="*/ 0 w 5040000"/>
              <a:gd name="connsiteY3" fmla="*/ 2520000 h 5040000"/>
              <a:gd name="connsiteX4" fmla="*/ 2520000 w 5040000"/>
              <a:gd name="connsiteY4" fmla="*/ 0 h 50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0000" h="5040000">
                <a:moveTo>
                  <a:pt x="2520000" y="0"/>
                </a:moveTo>
                <a:cubicBezTo>
                  <a:pt x="3911758" y="0"/>
                  <a:pt x="5040000" y="1128242"/>
                  <a:pt x="5040000" y="2520000"/>
                </a:cubicBezTo>
                <a:cubicBezTo>
                  <a:pt x="5040000" y="3911758"/>
                  <a:pt x="3911758" y="5040000"/>
                  <a:pt x="2520000" y="5040000"/>
                </a:cubicBezTo>
                <a:cubicBezTo>
                  <a:pt x="1128242" y="5040000"/>
                  <a:pt x="0" y="3911758"/>
                  <a:pt x="0" y="2520000"/>
                </a:cubicBezTo>
                <a:cubicBezTo>
                  <a:pt x="0" y="1128242"/>
                  <a:pt x="1128242" y="0"/>
                  <a:pt x="2520000" y="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Center Point"/>
          <p:cNvSpPr/>
          <p:nvPr/>
        </p:nvSpPr>
        <p:spPr>
          <a:xfrm>
            <a:off x="4138720" y="3339000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1st Quarter"/>
          <p:cNvSpPr/>
          <p:nvPr/>
        </p:nvSpPr>
        <p:spPr>
          <a:xfrm>
            <a:off x="422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2" name="2nd Quarter"/>
          <p:cNvSpPr/>
          <p:nvPr/>
        </p:nvSpPr>
        <p:spPr>
          <a:xfrm rot="5400000">
            <a:off x="422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4" name="3rd Quarter"/>
          <p:cNvSpPr/>
          <p:nvPr/>
        </p:nvSpPr>
        <p:spPr>
          <a:xfrm rot="16200000" flipH="1">
            <a:off x="116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3" name="4th Quarter"/>
          <p:cNvSpPr/>
          <p:nvPr/>
        </p:nvSpPr>
        <p:spPr>
          <a:xfrm flipH="1">
            <a:off x="116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9" name="CF_1"/>
          <p:cNvSpPr/>
          <p:nvPr/>
        </p:nvSpPr>
        <p:spPr>
          <a:xfrm>
            <a:off x="5135419" y="129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0" name="CF_2"/>
          <p:cNvSpPr/>
          <p:nvPr/>
        </p:nvSpPr>
        <p:spPr>
          <a:xfrm>
            <a:off x="5919062" y="210955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7" name="CF_3"/>
          <p:cNvSpPr/>
          <p:nvPr/>
        </p:nvSpPr>
        <p:spPr>
          <a:xfrm>
            <a:off x="6318530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3" name="CF_4"/>
          <p:cNvSpPr/>
          <p:nvPr/>
        </p:nvSpPr>
        <p:spPr>
          <a:xfrm>
            <a:off x="5919062" y="41616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4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4" name="CF_5"/>
          <p:cNvSpPr/>
          <p:nvPr/>
        </p:nvSpPr>
        <p:spPr>
          <a:xfrm>
            <a:off x="5135419" y="498138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6" name="CF_6"/>
          <p:cNvSpPr/>
          <p:nvPr/>
        </p:nvSpPr>
        <p:spPr>
          <a:xfrm>
            <a:off x="4028984" y="534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6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0" name="CF_7"/>
          <p:cNvSpPr/>
          <p:nvPr/>
        </p:nvSpPr>
        <p:spPr>
          <a:xfrm flipH="1">
            <a:off x="2922551" y="4977403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7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9" name="CF_8"/>
          <p:cNvSpPr/>
          <p:nvPr/>
        </p:nvSpPr>
        <p:spPr>
          <a:xfrm flipH="1">
            <a:off x="2138910" y="4157545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8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8" name="CF_9"/>
          <p:cNvSpPr/>
          <p:nvPr/>
        </p:nvSpPr>
        <p:spPr>
          <a:xfrm>
            <a:off x="1739442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9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8" name="CF_10"/>
          <p:cNvSpPr/>
          <p:nvPr/>
        </p:nvSpPr>
        <p:spPr>
          <a:xfrm flipH="1">
            <a:off x="2031509" y="2109556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7" name="CF_11"/>
          <p:cNvSpPr/>
          <p:nvPr/>
        </p:nvSpPr>
        <p:spPr>
          <a:xfrm flipH="1">
            <a:off x="2659001" y="1291838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5" name="CF_12"/>
          <p:cNvSpPr/>
          <p:nvPr/>
        </p:nvSpPr>
        <p:spPr>
          <a:xfrm>
            <a:off x="3921583" y="890522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2" name="EX_5_P"/>
          <p:cNvSpPr/>
          <p:nvPr/>
        </p:nvSpPr>
        <p:spPr>
          <a:xfrm>
            <a:off x="5493535" y="768618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3" name="EX_10_P"/>
          <p:cNvSpPr/>
          <p:nvPr/>
        </p:nvSpPr>
        <p:spPr>
          <a:xfrm>
            <a:off x="6344179" y="1759963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4" name="EX_1/4_P"/>
          <p:cNvSpPr/>
          <p:nvPr/>
        </p:nvSpPr>
        <p:spPr>
          <a:xfrm>
            <a:off x="6636877" y="3134146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7" name="EX_20_P"/>
          <p:cNvSpPr/>
          <p:nvPr/>
        </p:nvSpPr>
        <p:spPr>
          <a:xfrm>
            <a:off x="6344178" y="4590359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8" name="EX_25_P"/>
          <p:cNvSpPr/>
          <p:nvPr/>
        </p:nvSpPr>
        <p:spPr>
          <a:xfrm>
            <a:off x="5477232" y="5487428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6" name="EX_1/2"/>
          <p:cNvSpPr/>
          <p:nvPr/>
        </p:nvSpPr>
        <p:spPr>
          <a:xfrm>
            <a:off x="3867080" y="5926613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1/2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4" name="EX_25_T"/>
          <p:cNvSpPr/>
          <p:nvPr/>
        </p:nvSpPr>
        <p:spPr>
          <a:xfrm flipH="1">
            <a:off x="2530546" y="5566162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3" name="EX_20_T"/>
          <p:cNvSpPr/>
          <p:nvPr/>
        </p:nvSpPr>
        <p:spPr>
          <a:xfrm flipH="1">
            <a:off x="1550285" y="4572350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5" name="EX_1/4_T"/>
          <p:cNvSpPr/>
          <p:nvPr/>
        </p:nvSpPr>
        <p:spPr>
          <a:xfrm>
            <a:off x="1070670" y="3134907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2" name="EX_10_T"/>
          <p:cNvSpPr/>
          <p:nvPr/>
        </p:nvSpPr>
        <p:spPr>
          <a:xfrm flipH="1">
            <a:off x="1461446" y="1871691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1" name="EX_5_T"/>
          <p:cNvSpPr/>
          <p:nvPr/>
        </p:nvSpPr>
        <p:spPr>
          <a:xfrm flipH="1">
            <a:off x="2434212" y="864960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1" name="EX_0"/>
          <p:cNvSpPr/>
          <p:nvPr/>
        </p:nvSpPr>
        <p:spPr>
          <a:xfrm>
            <a:off x="4041808" y="363393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0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0" name="M_Arrow 1"/>
          <p:cNvSpPr/>
          <p:nvPr/>
        </p:nvSpPr>
        <p:spPr>
          <a:xfrm rot="1920000">
            <a:off x="4643612" y="174852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M_Arrow 2"/>
          <p:cNvSpPr/>
          <p:nvPr/>
        </p:nvSpPr>
        <p:spPr>
          <a:xfrm rot="3900000">
            <a:off x="4998520" y="21657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M_Arrow 3"/>
          <p:cNvSpPr/>
          <p:nvPr/>
        </p:nvSpPr>
        <p:spPr>
          <a:xfrm rot="5400000">
            <a:off x="5090421" y="261899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M_Arrow 4"/>
          <p:cNvSpPr/>
          <p:nvPr/>
        </p:nvSpPr>
        <p:spPr>
          <a:xfrm rot="7140000">
            <a:off x="4971112" y="312083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M_Arrow 5"/>
          <p:cNvSpPr/>
          <p:nvPr/>
        </p:nvSpPr>
        <p:spPr>
          <a:xfrm rot="9000000">
            <a:off x="4588799" y="3514743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M_Arrow 6"/>
          <p:cNvSpPr/>
          <p:nvPr/>
        </p:nvSpPr>
        <p:spPr>
          <a:xfrm flipV="1">
            <a:off x="4092161" y="3652670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9" name="M_Arrow 7"/>
          <p:cNvSpPr/>
          <p:nvPr/>
        </p:nvSpPr>
        <p:spPr>
          <a:xfrm rot="12600000" flipH="1">
            <a:off x="3591828" y="350601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M_Arrow 8"/>
          <p:cNvSpPr/>
          <p:nvPr/>
        </p:nvSpPr>
        <p:spPr>
          <a:xfrm rot="14460000" flipH="1">
            <a:off x="3209515" y="311210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M_Arrow 9"/>
          <p:cNvSpPr/>
          <p:nvPr/>
        </p:nvSpPr>
        <p:spPr>
          <a:xfrm rot="16200000" flipH="1">
            <a:off x="3090220" y="261287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M_Arrow 10"/>
          <p:cNvSpPr/>
          <p:nvPr/>
        </p:nvSpPr>
        <p:spPr>
          <a:xfrm rot="17820000" flipH="1">
            <a:off x="3197079" y="212485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M_Arrow 11"/>
          <p:cNvSpPr/>
          <p:nvPr/>
        </p:nvSpPr>
        <p:spPr>
          <a:xfrm rot="19500000" flipH="1">
            <a:off x="3518537" y="17600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M_Arrow 12"/>
          <p:cNvSpPr/>
          <p:nvPr/>
        </p:nvSpPr>
        <p:spPr>
          <a:xfrm>
            <a:off x="4092161" y="159714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H_Arrow 1"/>
          <p:cNvSpPr/>
          <p:nvPr/>
        </p:nvSpPr>
        <p:spPr>
          <a:xfrm rot="1920000">
            <a:off x="4545146" y="208437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H_Arrow 2"/>
          <p:cNvSpPr/>
          <p:nvPr/>
        </p:nvSpPr>
        <p:spPr>
          <a:xfrm rot="3900000">
            <a:off x="4829455" y="242464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H_Arrow 3"/>
          <p:cNvSpPr/>
          <p:nvPr/>
        </p:nvSpPr>
        <p:spPr>
          <a:xfrm rot="5400000">
            <a:off x="4910024" y="27973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H_Arrow 4"/>
          <p:cNvSpPr/>
          <p:nvPr/>
        </p:nvSpPr>
        <p:spPr>
          <a:xfrm rot="7140000">
            <a:off x="4811526" y="321175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H_Arrow 5"/>
          <p:cNvSpPr/>
          <p:nvPr/>
        </p:nvSpPr>
        <p:spPr>
          <a:xfrm rot="9000000">
            <a:off x="4497535" y="353712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H_Arrow 6"/>
          <p:cNvSpPr/>
          <p:nvPr/>
        </p:nvSpPr>
        <p:spPr>
          <a:xfrm flipV="1">
            <a:off x="4091867" y="3647135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H_Arrow 7"/>
          <p:cNvSpPr/>
          <p:nvPr/>
        </p:nvSpPr>
        <p:spPr>
          <a:xfrm rot="12600000" flipH="1">
            <a:off x="3683802" y="352754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H_Arrow 8"/>
          <p:cNvSpPr/>
          <p:nvPr/>
        </p:nvSpPr>
        <p:spPr>
          <a:xfrm rot="14460000" flipH="1">
            <a:off x="3368984" y="3202691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H_Arrow 9"/>
          <p:cNvSpPr/>
          <p:nvPr/>
        </p:nvSpPr>
        <p:spPr>
          <a:xfrm rot="16200000" flipH="1">
            <a:off x="3271218" y="279319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H_Arrow 10"/>
          <p:cNvSpPr/>
          <p:nvPr/>
        </p:nvSpPr>
        <p:spPr>
          <a:xfrm rot="17820000" flipH="1">
            <a:off x="3369736" y="2392257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H_Arrow 11"/>
          <p:cNvSpPr/>
          <p:nvPr/>
        </p:nvSpPr>
        <p:spPr>
          <a:xfrm rot="19500000" flipH="1">
            <a:off x="3625848" y="20934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H_Arrow 12"/>
          <p:cNvSpPr/>
          <p:nvPr/>
        </p:nvSpPr>
        <p:spPr>
          <a:xfrm>
            <a:off x="4092304" y="1956986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Hours"/>
          <p:cNvSpPr/>
          <p:nvPr/>
        </p:nvSpPr>
        <p:spPr>
          <a:xfrm>
            <a:off x="8385477" y="156287"/>
            <a:ext cx="360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HOURS</a:t>
            </a:r>
          </a:p>
        </p:txBody>
      </p:sp>
      <p:sp>
        <p:nvSpPr>
          <p:cNvPr id="123" name="Hour 1"/>
          <p:cNvSpPr/>
          <p:nvPr/>
        </p:nvSpPr>
        <p:spPr>
          <a:xfrm>
            <a:off x="838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5" name="Hour 2"/>
          <p:cNvSpPr/>
          <p:nvPr/>
        </p:nvSpPr>
        <p:spPr>
          <a:xfrm>
            <a:off x="964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4" name="Hour 3"/>
          <p:cNvSpPr/>
          <p:nvPr/>
        </p:nvSpPr>
        <p:spPr>
          <a:xfrm>
            <a:off x="1090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26" name="Hour 4"/>
          <p:cNvSpPr/>
          <p:nvPr/>
        </p:nvSpPr>
        <p:spPr>
          <a:xfrm>
            <a:off x="838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28" name="Hour 5"/>
          <p:cNvSpPr/>
          <p:nvPr/>
        </p:nvSpPr>
        <p:spPr>
          <a:xfrm>
            <a:off x="964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27" name="Hour 6"/>
          <p:cNvSpPr/>
          <p:nvPr/>
        </p:nvSpPr>
        <p:spPr>
          <a:xfrm>
            <a:off x="1090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29" name="Hour 7"/>
          <p:cNvSpPr/>
          <p:nvPr/>
        </p:nvSpPr>
        <p:spPr>
          <a:xfrm>
            <a:off x="838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31" name="Hour 8"/>
          <p:cNvSpPr/>
          <p:nvPr/>
        </p:nvSpPr>
        <p:spPr>
          <a:xfrm>
            <a:off x="964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30" name="Hour 9"/>
          <p:cNvSpPr/>
          <p:nvPr/>
        </p:nvSpPr>
        <p:spPr>
          <a:xfrm>
            <a:off x="1090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32" name="Hour 10"/>
          <p:cNvSpPr/>
          <p:nvPr/>
        </p:nvSpPr>
        <p:spPr>
          <a:xfrm>
            <a:off x="838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34" name="Hour 11"/>
          <p:cNvSpPr/>
          <p:nvPr/>
        </p:nvSpPr>
        <p:spPr>
          <a:xfrm>
            <a:off x="964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33" name="Hour 12"/>
          <p:cNvSpPr/>
          <p:nvPr/>
        </p:nvSpPr>
        <p:spPr>
          <a:xfrm>
            <a:off x="1090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135" name="Minutes"/>
          <p:cNvSpPr/>
          <p:nvPr/>
        </p:nvSpPr>
        <p:spPr>
          <a:xfrm>
            <a:off x="8385477" y="3469444"/>
            <a:ext cx="360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MINUTES</a:t>
            </a:r>
            <a:endParaRPr lang="en-GB" sz="1200" dirty="0"/>
          </a:p>
        </p:txBody>
      </p:sp>
      <p:sp>
        <p:nvSpPr>
          <p:cNvPr id="136" name="Minute 1"/>
          <p:cNvSpPr/>
          <p:nvPr/>
        </p:nvSpPr>
        <p:spPr>
          <a:xfrm>
            <a:off x="838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latin typeface="Arial Black" panose="020B0A04020102020204" pitchFamily="34" charset="0"/>
              </a:rPr>
              <a:t>1</a:t>
            </a:r>
            <a:endParaRPr lang="en-GB" sz="2800" b="1" dirty="0">
              <a:latin typeface="Arial Black" panose="020B0A04020102020204" pitchFamily="34" charset="0"/>
            </a:endParaRPr>
          </a:p>
        </p:txBody>
      </p:sp>
      <p:sp>
        <p:nvSpPr>
          <p:cNvPr id="138" name="Minute 2"/>
          <p:cNvSpPr/>
          <p:nvPr/>
        </p:nvSpPr>
        <p:spPr>
          <a:xfrm>
            <a:off x="964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7" name="Minute 3"/>
          <p:cNvSpPr/>
          <p:nvPr/>
        </p:nvSpPr>
        <p:spPr>
          <a:xfrm>
            <a:off x="1090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39" name="Minute 4"/>
          <p:cNvSpPr/>
          <p:nvPr/>
        </p:nvSpPr>
        <p:spPr>
          <a:xfrm>
            <a:off x="838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41" name="Minute 5"/>
          <p:cNvSpPr/>
          <p:nvPr/>
        </p:nvSpPr>
        <p:spPr>
          <a:xfrm>
            <a:off x="964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0" name="Minute 6"/>
          <p:cNvSpPr/>
          <p:nvPr/>
        </p:nvSpPr>
        <p:spPr>
          <a:xfrm>
            <a:off x="1090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42" name="Minute 7"/>
          <p:cNvSpPr/>
          <p:nvPr/>
        </p:nvSpPr>
        <p:spPr>
          <a:xfrm>
            <a:off x="838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44" name="Minute 8"/>
          <p:cNvSpPr/>
          <p:nvPr/>
        </p:nvSpPr>
        <p:spPr>
          <a:xfrm>
            <a:off x="964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43" name="Minute 9"/>
          <p:cNvSpPr/>
          <p:nvPr/>
        </p:nvSpPr>
        <p:spPr>
          <a:xfrm>
            <a:off x="10905477" y="540900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45" name="Minute 10"/>
          <p:cNvSpPr/>
          <p:nvPr/>
        </p:nvSpPr>
        <p:spPr>
          <a:xfrm>
            <a:off x="838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47" name="Minute 11"/>
          <p:cNvSpPr/>
          <p:nvPr/>
        </p:nvSpPr>
        <p:spPr>
          <a:xfrm>
            <a:off x="964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46" name="Minute 12"/>
          <p:cNvSpPr/>
          <p:nvPr/>
        </p:nvSpPr>
        <p:spPr>
          <a:xfrm>
            <a:off x="10905477" y="6064380"/>
            <a:ext cx="1080000" cy="5400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7C7C5706-6529-4AC4-B195-C5BB376E639B}"/>
              </a:ext>
            </a:extLst>
          </p:cNvPr>
          <p:cNvSpPr/>
          <p:nvPr/>
        </p:nvSpPr>
        <p:spPr>
          <a:xfrm>
            <a:off x="3612308" y="420744"/>
            <a:ext cx="141282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… o’clock.</a:t>
            </a:r>
          </a:p>
        </p:txBody>
      </p:sp>
    </p:spTree>
    <p:extLst>
      <p:ext uri="{BB962C8B-B14F-4D97-AF65-F5344CB8AC3E}">
        <p14:creationId xmlns:p14="http://schemas.microsoft.com/office/powerpoint/2010/main" val="241999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9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4" fill="hold">
                      <p:stCondLst>
                        <p:cond delay="0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20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1" fill="hold">
                      <p:stCondLst>
                        <p:cond delay="0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  <p:bldLst>
      <p:bldP spid="100" grpId="0" animBg="1"/>
      <p:bldP spid="100" grpId="1" animBg="1"/>
      <p:bldP spid="100" grpId="2" animBg="1"/>
      <p:bldP spid="100" grpId="3" animBg="1"/>
      <p:bldP spid="100" grpId="4" animBg="1"/>
      <p:bldP spid="100" grpId="5" animBg="1"/>
      <p:bldP spid="100" grpId="6" animBg="1"/>
      <p:bldP spid="100" grpId="7" animBg="1"/>
      <p:bldP spid="100" grpId="8" animBg="1"/>
      <p:bldP spid="100" grpId="9" animBg="1"/>
      <p:bldP spid="100" grpId="10" animBg="1"/>
      <p:bldP spid="100" grpId="11" animBg="1"/>
      <p:bldP spid="100" grpId="12" animBg="1"/>
      <p:bldP spid="101" grpId="0" animBg="1"/>
      <p:bldP spid="101" grpId="1" animBg="1"/>
      <p:bldP spid="101" grpId="2" animBg="1"/>
      <p:bldP spid="101" grpId="3" animBg="1"/>
      <p:bldP spid="101" grpId="4" animBg="1"/>
      <p:bldP spid="101" grpId="5" animBg="1"/>
      <p:bldP spid="101" grpId="6" animBg="1"/>
      <p:bldP spid="101" grpId="7" animBg="1"/>
      <p:bldP spid="101" grpId="8" animBg="1"/>
      <p:bldP spid="101" grpId="9" animBg="1"/>
      <p:bldP spid="101" grpId="10" animBg="1"/>
      <p:bldP spid="101" grpId="11" animBg="1"/>
      <p:bldP spid="101" grpId="12" animBg="1"/>
      <p:bldP spid="98" grpId="0" animBg="1"/>
      <p:bldP spid="98" grpId="1" animBg="1"/>
      <p:bldP spid="98" grpId="2" animBg="1"/>
      <p:bldP spid="98" grpId="3" animBg="1"/>
      <p:bldP spid="98" grpId="4" animBg="1"/>
      <p:bldP spid="98" grpId="5" animBg="1"/>
      <p:bldP spid="98" grpId="6" animBg="1"/>
      <p:bldP spid="98" grpId="7" animBg="1"/>
      <p:bldP spid="98" grpId="8" animBg="1"/>
      <p:bldP spid="98" grpId="9" animBg="1"/>
      <p:bldP spid="98" grpId="10" animBg="1"/>
      <p:bldP spid="98" grpId="11" animBg="1"/>
      <p:bldP spid="98" grpId="12" animBg="1"/>
      <p:bldP spid="102" grpId="0" animBg="1"/>
      <p:bldP spid="102" grpId="1" animBg="1"/>
      <p:bldP spid="102" grpId="2" animBg="1"/>
      <p:bldP spid="102" grpId="3" animBg="1"/>
      <p:bldP spid="102" grpId="4" animBg="1"/>
      <p:bldP spid="102" grpId="5" animBg="1"/>
      <p:bldP spid="102" grpId="6" animBg="1"/>
      <p:bldP spid="102" grpId="7" animBg="1"/>
      <p:bldP spid="102" grpId="8" animBg="1"/>
      <p:bldP spid="102" grpId="9" animBg="1"/>
      <p:bldP spid="102" grpId="10" animBg="1"/>
      <p:bldP spid="102" grpId="11" animBg="1"/>
      <p:bldP spid="102" grpId="12" animBg="1"/>
      <p:bldP spid="103" grpId="0" animBg="1"/>
      <p:bldP spid="103" grpId="1" animBg="1"/>
      <p:bldP spid="103" grpId="2" animBg="1"/>
      <p:bldP spid="103" grpId="3" animBg="1"/>
      <p:bldP spid="103" grpId="4" animBg="1"/>
      <p:bldP spid="103" grpId="5" animBg="1"/>
      <p:bldP spid="103" grpId="6" animBg="1"/>
      <p:bldP spid="103" grpId="7" animBg="1"/>
      <p:bldP spid="103" grpId="8" animBg="1"/>
      <p:bldP spid="103" grpId="9" animBg="1"/>
      <p:bldP spid="103" grpId="10" animBg="1"/>
      <p:bldP spid="103" grpId="11" animBg="1"/>
      <p:bldP spid="103" grpId="12" animBg="1"/>
      <p:bldP spid="97" grpId="0" animBg="1"/>
      <p:bldP spid="97" grpId="1" animBg="1"/>
      <p:bldP spid="97" grpId="2" animBg="1"/>
      <p:bldP spid="97" grpId="3" animBg="1"/>
      <p:bldP spid="97" grpId="4" animBg="1"/>
      <p:bldP spid="97" grpId="5" animBg="1"/>
      <p:bldP spid="97" grpId="6" animBg="1"/>
      <p:bldP spid="97" grpId="7" animBg="1"/>
      <p:bldP spid="97" grpId="8" animBg="1"/>
      <p:bldP spid="97" grpId="9" animBg="1"/>
      <p:bldP spid="97" grpId="10" animBg="1"/>
      <p:bldP spid="97" grpId="11" animBg="1"/>
      <p:bldP spid="97" grpId="12" animBg="1"/>
      <p:bldP spid="109" grpId="0" animBg="1"/>
      <p:bldP spid="109" grpId="1" animBg="1"/>
      <p:bldP spid="109" grpId="2" animBg="1"/>
      <p:bldP spid="109" grpId="3" animBg="1"/>
      <p:bldP spid="109" grpId="4" animBg="1"/>
      <p:bldP spid="109" grpId="5" animBg="1"/>
      <p:bldP spid="109" grpId="6" animBg="1"/>
      <p:bldP spid="109" grpId="7" animBg="1"/>
      <p:bldP spid="109" grpId="8" animBg="1"/>
      <p:bldP spid="109" grpId="9" animBg="1"/>
      <p:bldP spid="109" grpId="10" animBg="1"/>
      <p:bldP spid="109" grpId="11" animBg="1"/>
      <p:bldP spid="109" grpId="12" animBg="1"/>
      <p:bldP spid="108" grpId="0" animBg="1"/>
      <p:bldP spid="108" grpId="1" animBg="1"/>
      <p:bldP spid="108" grpId="2" animBg="1"/>
      <p:bldP spid="108" grpId="3" animBg="1"/>
      <p:bldP spid="108" grpId="4" animBg="1"/>
      <p:bldP spid="108" grpId="5" animBg="1"/>
      <p:bldP spid="108" grpId="6" animBg="1"/>
      <p:bldP spid="108" grpId="7" animBg="1"/>
      <p:bldP spid="108" grpId="8" animBg="1"/>
      <p:bldP spid="108" grpId="9" animBg="1"/>
      <p:bldP spid="108" grpId="10" animBg="1"/>
      <p:bldP spid="108" grpId="11" animBg="1"/>
      <p:bldP spid="108" grpId="12" animBg="1"/>
      <p:bldP spid="99" grpId="0" animBg="1"/>
      <p:bldP spid="99" grpId="1" animBg="1"/>
      <p:bldP spid="99" grpId="2" animBg="1"/>
      <p:bldP spid="99" grpId="3" animBg="1"/>
      <p:bldP spid="99" grpId="4" animBg="1"/>
      <p:bldP spid="99" grpId="5" animBg="1"/>
      <p:bldP spid="99" grpId="6" animBg="1"/>
      <p:bldP spid="99" grpId="7" animBg="1"/>
      <p:bldP spid="99" grpId="8" animBg="1"/>
      <p:bldP spid="99" grpId="9" animBg="1"/>
      <p:bldP spid="99" grpId="10" animBg="1"/>
      <p:bldP spid="99" grpId="11" animBg="1"/>
      <p:bldP spid="99" grpId="12" animBg="1"/>
      <p:bldP spid="107" grpId="0" animBg="1"/>
      <p:bldP spid="107" grpId="1" animBg="1"/>
      <p:bldP spid="107" grpId="2" animBg="1"/>
      <p:bldP spid="107" grpId="3" animBg="1"/>
      <p:bldP spid="107" grpId="4" animBg="1"/>
      <p:bldP spid="107" grpId="5" animBg="1"/>
      <p:bldP spid="107" grpId="6" animBg="1"/>
      <p:bldP spid="107" grpId="7" animBg="1"/>
      <p:bldP spid="107" grpId="8" animBg="1"/>
      <p:bldP spid="107" grpId="9" animBg="1"/>
      <p:bldP spid="107" grpId="10" animBg="1"/>
      <p:bldP spid="107" grpId="11" animBg="1"/>
      <p:bldP spid="107" grpId="12" animBg="1"/>
      <p:bldP spid="106" grpId="0" animBg="1"/>
      <p:bldP spid="106" grpId="1" animBg="1"/>
      <p:bldP spid="106" grpId="2" animBg="1"/>
      <p:bldP spid="106" grpId="3" animBg="1"/>
      <p:bldP spid="106" grpId="4" animBg="1"/>
      <p:bldP spid="106" grpId="5" animBg="1"/>
      <p:bldP spid="106" grpId="6" animBg="1"/>
      <p:bldP spid="106" grpId="7" animBg="1"/>
      <p:bldP spid="106" grpId="8" animBg="1"/>
      <p:bldP spid="106" grpId="9" animBg="1"/>
      <p:bldP spid="106" grpId="10" animBg="1"/>
      <p:bldP spid="106" grpId="11" animBg="1"/>
      <p:bldP spid="106" grpId="12" animBg="1"/>
      <p:bldP spid="96" grpId="0" animBg="1"/>
      <p:bldP spid="96" grpId="1" animBg="1"/>
      <p:bldP spid="96" grpId="2" animBg="1"/>
      <p:bldP spid="96" grpId="3" animBg="1"/>
      <p:bldP spid="96" grpId="4" animBg="1"/>
      <p:bldP spid="96" grpId="5" animBg="1"/>
      <p:bldP spid="96" grpId="6" animBg="1"/>
      <p:bldP spid="96" grpId="7" animBg="1"/>
      <p:bldP spid="96" grpId="8" animBg="1"/>
      <p:bldP spid="96" grpId="9" animBg="1"/>
      <p:bldP spid="96" grpId="10" animBg="1"/>
      <p:bldP spid="96" grpId="11" animBg="1"/>
      <p:bldP spid="96" grpId="12" animBg="1"/>
      <p:bldP spid="114" grpId="0" animBg="1"/>
      <p:bldP spid="114" grpId="1" animBg="1"/>
      <p:bldP spid="114" grpId="2" animBg="1"/>
      <p:bldP spid="114" grpId="3" animBg="1"/>
      <p:bldP spid="114" grpId="4" animBg="1"/>
      <p:bldP spid="114" grpId="5" animBg="1"/>
      <p:bldP spid="114" grpId="6" animBg="1"/>
      <p:bldP spid="114" grpId="7" animBg="1"/>
      <p:bldP spid="114" grpId="8" animBg="1"/>
      <p:bldP spid="114" grpId="9" animBg="1"/>
      <p:bldP spid="114" grpId="10" animBg="1"/>
      <p:bldP spid="114" grpId="11" animBg="1"/>
      <p:bldP spid="114" grpId="12" animBg="1"/>
      <p:bldP spid="115" grpId="0" animBg="1"/>
      <p:bldP spid="115" grpId="1" animBg="1"/>
      <p:bldP spid="115" grpId="2" animBg="1"/>
      <p:bldP spid="115" grpId="3" animBg="1"/>
      <p:bldP spid="115" grpId="4" animBg="1"/>
      <p:bldP spid="115" grpId="5" animBg="1"/>
      <p:bldP spid="115" grpId="6" animBg="1"/>
      <p:bldP spid="115" grpId="7" animBg="1"/>
      <p:bldP spid="115" grpId="8" animBg="1"/>
      <p:bldP spid="115" grpId="9" animBg="1"/>
      <p:bldP spid="115" grpId="10" animBg="1"/>
      <p:bldP spid="115" grpId="11" animBg="1"/>
      <p:bldP spid="115" grpId="12" animBg="1"/>
      <p:bldP spid="112" grpId="0" animBg="1"/>
      <p:bldP spid="112" grpId="1" animBg="1"/>
      <p:bldP spid="112" grpId="2" animBg="1"/>
      <p:bldP spid="112" grpId="3" animBg="1"/>
      <p:bldP spid="112" grpId="4" animBg="1"/>
      <p:bldP spid="112" grpId="5" animBg="1"/>
      <p:bldP spid="112" grpId="6" animBg="1"/>
      <p:bldP spid="112" grpId="7" animBg="1"/>
      <p:bldP spid="112" grpId="8" animBg="1"/>
      <p:bldP spid="112" grpId="9" animBg="1"/>
      <p:bldP spid="112" grpId="10" animBg="1"/>
      <p:bldP spid="112" grpId="11" animBg="1"/>
      <p:bldP spid="112" grpId="12" animBg="1"/>
      <p:bldP spid="116" grpId="0" animBg="1"/>
      <p:bldP spid="116" grpId="1" animBg="1"/>
      <p:bldP spid="116" grpId="2" animBg="1"/>
      <p:bldP spid="116" grpId="3" animBg="1"/>
      <p:bldP spid="116" grpId="4" animBg="1"/>
      <p:bldP spid="116" grpId="5" animBg="1"/>
      <p:bldP spid="116" grpId="6" animBg="1"/>
      <p:bldP spid="116" grpId="7" animBg="1"/>
      <p:bldP spid="116" grpId="8" animBg="1"/>
      <p:bldP spid="116" grpId="9" animBg="1"/>
      <p:bldP spid="116" grpId="10" animBg="1"/>
      <p:bldP spid="116" grpId="11" animBg="1"/>
      <p:bldP spid="116" grpId="12" animBg="1"/>
      <p:bldP spid="117" grpId="0" animBg="1"/>
      <p:bldP spid="117" grpId="1" animBg="1"/>
      <p:bldP spid="117" grpId="2" animBg="1"/>
      <p:bldP spid="117" grpId="3" animBg="1"/>
      <p:bldP spid="117" grpId="4" animBg="1"/>
      <p:bldP spid="117" grpId="5" animBg="1"/>
      <p:bldP spid="117" grpId="6" animBg="1"/>
      <p:bldP spid="117" grpId="7" animBg="1"/>
      <p:bldP spid="117" grpId="8" animBg="1"/>
      <p:bldP spid="117" grpId="9" animBg="1"/>
      <p:bldP spid="117" grpId="10" animBg="1"/>
      <p:bldP spid="117" grpId="11" animBg="1"/>
      <p:bldP spid="117" grpId="12" animBg="1"/>
      <p:bldP spid="111" grpId="0" animBg="1"/>
      <p:bldP spid="111" grpId="1" animBg="1"/>
      <p:bldP spid="111" grpId="2" animBg="1"/>
      <p:bldP spid="111" grpId="3" animBg="1"/>
      <p:bldP spid="111" grpId="4" animBg="1"/>
      <p:bldP spid="111" grpId="5" animBg="1"/>
      <p:bldP spid="111" grpId="6" animBg="1"/>
      <p:bldP spid="111" grpId="7" animBg="1"/>
      <p:bldP spid="111" grpId="8" animBg="1"/>
      <p:bldP spid="111" grpId="9" animBg="1"/>
      <p:bldP spid="111" grpId="10" animBg="1"/>
      <p:bldP spid="111" grpId="11" animBg="1"/>
      <p:bldP spid="111" grpId="12" animBg="1"/>
      <p:bldP spid="121" grpId="0" animBg="1"/>
      <p:bldP spid="121" grpId="1" animBg="1"/>
      <p:bldP spid="121" grpId="2" animBg="1"/>
      <p:bldP spid="121" grpId="3" animBg="1"/>
      <p:bldP spid="121" grpId="4" animBg="1"/>
      <p:bldP spid="121" grpId="5" animBg="1"/>
      <p:bldP spid="121" grpId="6" animBg="1"/>
      <p:bldP spid="121" grpId="7" animBg="1"/>
      <p:bldP spid="121" grpId="8" animBg="1"/>
      <p:bldP spid="121" grpId="9" animBg="1"/>
      <p:bldP spid="121" grpId="10" animBg="1"/>
      <p:bldP spid="121" grpId="11" animBg="1"/>
      <p:bldP spid="121" grpId="12" animBg="1"/>
      <p:bldP spid="120" grpId="0" animBg="1"/>
      <p:bldP spid="120" grpId="1" animBg="1"/>
      <p:bldP spid="120" grpId="2" animBg="1"/>
      <p:bldP spid="120" grpId="3" animBg="1"/>
      <p:bldP spid="120" grpId="4" animBg="1"/>
      <p:bldP spid="120" grpId="5" animBg="1"/>
      <p:bldP spid="120" grpId="6" animBg="1"/>
      <p:bldP spid="120" grpId="7" animBg="1"/>
      <p:bldP spid="120" grpId="8" animBg="1"/>
      <p:bldP spid="120" grpId="9" animBg="1"/>
      <p:bldP spid="120" grpId="10" animBg="1"/>
      <p:bldP spid="120" grpId="11" animBg="1"/>
      <p:bldP spid="120" grpId="12" animBg="1"/>
      <p:bldP spid="113" grpId="0" animBg="1"/>
      <p:bldP spid="113" grpId="1" animBg="1"/>
      <p:bldP spid="113" grpId="2" animBg="1"/>
      <p:bldP spid="113" grpId="3" animBg="1"/>
      <p:bldP spid="113" grpId="4" animBg="1"/>
      <p:bldP spid="113" grpId="5" animBg="1"/>
      <p:bldP spid="113" grpId="6" animBg="1"/>
      <p:bldP spid="113" grpId="7" animBg="1"/>
      <p:bldP spid="113" grpId="8" animBg="1"/>
      <p:bldP spid="113" grpId="9" animBg="1"/>
      <p:bldP spid="113" grpId="10" animBg="1"/>
      <p:bldP spid="113" grpId="11" animBg="1"/>
      <p:bldP spid="113" grpId="12" animBg="1"/>
      <p:bldP spid="119" grpId="0" animBg="1"/>
      <p:bldP spid="119" grpId="1" animBg="1"/>
      <p:bldP spid="119" grpId="2" animBg="1"/>
      <p:bldP spid="119" grpId="3" animBg="1"/>
      <p:bldP spid="119" grpId="4" animBg="1"/>
      <p:bldP spid="119" grpId="5" animBg="1"/>
      <p:bldP spid="119" grpId="6" animBg="1"/>
      <p:bldP spid="119" grpId="7" animBg="1"/>
      <p:bldP spid="119" grpId="8" animBg="1"/>
      <p:bldP spid="119" grpId="9" animBg="1"/>
      <p:bldP spid="119" grpId="10" animBg="1"/>
      <p:bldP spid="119" grpId="11" animBg="1"/>
      <p:bldP spid="119" grpId="12" animBg="1"/>
      <p:bldP spid="118" grpId="0" animBg="1"/>
      <p:bldP spid="118" grpId="1" animBg="1"/>
      <p:bldP spid="118" grpId="2" animBg="1"/>
      <p:bldP spid="118" grpId="3" animBg="1"/>
      <p:bldP spid="118" grpId="4" animBg="1"/>
      <p:bldP spid="118" grpId="5" animBg="1"/>
      <p:bldP spid="118" grpId="6" animBg="1"/>
      <p:bldP spid="118" grpId="7" animBg="1"/>
      <p:bldP spid="118" grpId="8" animBg="1"/>
      <p:bldP spid="118" grpId="9" animBg="1"/>
      <p:bldP spid="118" grpId="10" animBg="1"/>
      <p:bldP spid="118" grpId="11" animBg="1"/>
      <p:bldP spid="118" grpId="12" animBg="1"/>
      <p:bldP spid="110" grpId="0" animBg="1"/>
      <p:bldP spid="110" grpId="1" animBg="1"/>
      <p:bldP spid="110" grpId="2" animBg="1"/>
      <p:bldP spid="110" grpId="3" animBg="1"/>
      <p:bldP spid="110" grpId="4" animBg="1"/>
      <p:bldP spid="110" grpId="5" animBg="1"/>
      <p:bldP spid="110" grpId="6" animBg="1"/>
      <p:bldP spid="110" grpId="7" animBg="1"/>
      <p:bldP spid="110" grpId="8" animBg="1"/>
      <p:bldP spid="110" grpId="9" animBg="1"/>
      <p:bldP spid="110" grpId="10" animBg="1"/>
      <p:bldP spid="110" grpId="11" animBg="1"/>
      <p:bldP spid="110" grpId="12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30C7192-9700-45E8-B980-FDED3B5B6F41}"/>
              </a:ext>
            </a:extLst>
          </p:cNvPr>
          <p:cNvGrpSpPr/>
          <p:nvPr/>
        </p:nvGrpSpPr>
        <p:grpSpPr>
          <a:xfrm>
            <a:off x="14636" y="0"/>
            <a:ext cx="12192000" cy="6858000"/>
            <a:chOff x="1" y="0"/>
            <a:chExt cx="12192000" cy="6858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D6A8F400-E737-4686-A6F2-09AC8B1366E5}"/>
                </a:ext>
              </a:extLst>
            </p:cNvPr>
            <p:cNvGrpSpPr/>
            <p:nvPr/>
          </p:nvGrpSpPr>
          <p:grpSpPr>
            <a:xfrm>
              <a:off x="1" y="0"/>
              <a:ext cx="12192000" cy="6858000"/>
              <a:chOff x="1" y="0"/>
              <a:chExt cx="12192000" cy="6858000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E70C3E85-52F8-45EC-B5FF-07E0E99004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97" r="9595"/>
              <a:stretch/>
            </p:blipFill>
            <p:spPr bwMode="auto">
              <a:xfrm>
                <a:off x="1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254FEA97-FE5F-437A-BC17-D722FD2EFBAF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F74D1643-C6CB-4538-8D78-CB1B2678FA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79822" y="237098"/>
              <a:ext cx="11832357" cy="6458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DB94CA-648F-40DD-804A-48CD08B32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80" y="623887"/>
            <a:ext cx="3895725" cy="5610225"/>
          </a:xfrm>
          <a:prstGeom prst="rect">
            <a:avLst/>
          </a:prstGeom>
        </p:spPr>
      </p:pic>
      <p:pic>
        <p:nvPicPr>
          <p:cNvPr id="10" name="Рисунок 9">
            <a:hlinkClick r:id="rId6"/>
            <a:extLst>
              <a:ext uri="{FF2B5EF4-FFF2-40B4-BE49-F238E27FC236}">
                <a16:creationId xmlns:a16="http://schemas.microsoft.com/office/drawing/2014/main" id="{192B2476-7813-4DE5-A54F-25444B8559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4950" y="1490870"/>
            <a:ext cx="1562100" cy="457200"/>
          </a:xfrm>
          <a:prstGeom prst="rect">
            <a:avLst/>
          </a:prstGeom>
        </p:spPr>
      </p:pic>
      <p:pic>
        <p:nvPicPr>
          <p:cNvPr id="12" name="Рисунок 11">
            <a:hlinkClick r:id="rId8"/>
            <a:extLst>
              <a:ext uri="{FF2B5EF4-FFF2-40B4-BE49-F238E27FC236}">
                <a16:creationId xmlns:a16="http://schemas.microsoft.com/office/drawing/2014/main" id="{4DD8EC5D-0115-400D-A101-34E86F86B4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4950" y="2476914"/>
            <a:ext cx="261937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940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26E8826-4DF3-4A29-A68F-CCF69D8B3A5A}"/>
              </a:ext>
            </a:extLst>
          </p:cNvPr>
          <p:cNvGrpSpPr/>
          <p:nvPr/>
        </p:nvGrpSpPr>
        <p:grpSpPr>
          <a:xfrm>
            <a:off x="14636" y="0"/>
            <a:ext cx="12192000" cy="6858000"/>
            <a:chOff x="1" y="0"/>
            <a:chExt cx="12192000" cy="6858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BA3A82EE-DE9F-483D-8C86-F6A788913696}"/>
                </a:ext>
              </a:extLst>
            </p:cNvPr>
            <p:cNvGrpSpPr/>
            <p:nvPr/>
          </p:nvGrpSpPr>
          <p:grpSpPr>
            <a:xfrm>
              <a:off x="1" y="0"/>
              <a:ext cx="12192000" cy="6858000"/>
              <a:chOff x="1" y="0"/>
              <a:chExt cx="12192000" cy="6858000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F4686686-01AF-4ED3-9A93-0356470D37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97" r="9595"/>
              <a:stretch/>
            </p:blipFill>
            <p:spPr bwMode="auto">
              <a:xfrm>
                <a:off x="1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Прямоугольник 10">
                <a:hlinkClick r:id="rId3"/>
                <a:extLst>
                  <a:ext uri="{FF2B5EF4-FFF2-40B4-BE49-F238E27FC236}">
                    <a16:creationId xmlns:a16="http://schemas.microsoft.com/office/drawing/2014/main" id="{CF500ABA-853B-4170-918F-EB1DF8BBC1EF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1AE7DDD2-90CF-43C1-AA5D-97F870B929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79822" y="237098"/>
              <a:ext cx="11832357" cy="6458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C92E7F-D050-4A2E-97D3-7B16323EC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6545" y="588204"/>
            <a:ext cx="5948179" cy="2472469"/>
          </a:xfrm>
          <a:prstGeom prst="rect">
            <a:avLst/>
          </a:prstGeom>
          <a:ln w="28575">
            <a:solidFill>
              <a:srgbClr val="2BBCF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F8FDF0-EDA6-4CD2-8ABF-3F8CD1A9D7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6496" y="3222924"/>
            <a:ext cx="6448277" cy="3053518"/>
          </a:xfrm>
          <a:prstGeom prst="rect">
            <a:avLst/>
          </a:prstGeom>
          <a:ln w="28575">
            <a:solidFill>
              <a:srgbClr val="2BBCF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56245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26E8826-4DF3-4A29-A68F-CCF69D8B3A5A}"/>
              </a:ext>
            </a:extLst>
          </p:cNvPr>
          <p:cNvGrpSpPr/>
          <p:nvPr/>
        </p:nvGrpSpPr>
        <p:grpSpPr>
          <a:xfrm>
            <a:off x="14636" y="0"/>
            <a:ext cx="12192000" cy="6858000"/>
            <a:chOff x="1" y="0"/>
            <a:chExt cx="12192000" cy="6858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BA3A82EE-DE9F-483D-8C86-F6A788913696}"/>
                </a:ext>
              </a:extLst>
            </p:cNvPr>
            <p:cNvGrpSpPr/>
            <p:nvPr/>
          </p:nvGrpSpPr>
          <p:grpSpPr>
            <a:xfrm>
              <a:off x="1" y="0"/>
              <a:ext cx="12192000" cy="6858000"/>
              <a:chOff x="1" y="0"/>
              <a:chExt cx="12192000" cy="6858000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F4686686-01AF-4ED3-9A93-0356470D37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97" r="9595"/>
              <a:stretch/>
            </p:blipFill>
            <p:spPr bwMode="auto">
              <a:xfrm>
                <a:off x="1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Прямоугольник 10">
                <a:hlinkClick r:id="rId3"/>
                <a:extLst>
                  <a:ext uri="{FF2B5EF4-FFF2-40B4-BE49-F238E27FC236}">
                    <a16:creationId xmlns:a16="http://schemas.microsoft.com/office/drawing/2014/main" id="{CF500ABA-853B-4170-918F-EB1DF8BBC1EF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1AE7DDD2-90CF-43C1-AA5D-97F870B929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79822" y="237098"/>
              <a:ext cx="11832357" cy="6458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C92E7F-D050-4A2E-97D3-7B16323EC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0961" y="559145"/>
            <a:ext cx="5948179" cy="2472469"/>
          </a:xfrm>
          <a:prstGeom prst="rect">
            <a:avLst/>
          </a:prstGeom>
          <a:ln w="28575">
            <a:solidFill>
              <a:srgbClr val="2BBCF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3F4559-DA29-4DB1-B517-3872AD7D71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4346" y="3150163"/>
            <a:ext cx="6461408" cy="3053518"/>
          </a:xfrm>
          <a:prstGeom prst="rect">
            <a:avLst/>
          </a:prstGeom>
          <a:ln w="28575">
            <a:solidFill>
              <a:srgbClr val="2BBCF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9008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44E5EF9-DC56-49E8-AED1-E26B761B1516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7AF77C75-F1C3-436B-AEB9-2E59C7AD69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>
              <a:hlinkClick r:id="rId3"/>
              <a:extLst>
                <a:ext uri="{FF2B5EF4-FFF2-40B4-BE49-F238E27FC236}">
                  <a16:creationId xmlns:a16="http://schemas.microsoft.com/office/drawing/2014/main" id="{02334541-197D-4EE9-908F-09A0F661846C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4" name="Рисунок 3">
            <a:hlinkClick r:id="rId4"/>
            <a:extLst>
              <a:ext uri="{FF2B5EF4-FFF2-40B4-BE49-F238E27FC236}">
                <a16:creationId xmlns:a16="http://schemas.microsoft.com/office/drawing/2014/main" id="{59DF46FE-1CA8-4EB8-88B5-0E98A0245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840" y="527381"/>
            <a:ext cx="6960000" cy="360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>
            <a:hlinkClick r:id="rId6"/>
            <a:extLst>
              <a:ext uri="{FF2B5EF4-FFF2-40B4-BE49-F238E27FC236}">
                <a16:creationId xmlns:a16="http://schemas.microsoft.com/office/drawing/2014/main" id="{6B566890-A2DA-47A3-AD9C-FD9CB914EF5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70"/>
          <a:stretch/>
        </p:blipFill>
        <p:spPr>
          <a:xfrm>
            <a:off x="5684297" y="3094447"/>
            <a:ext cx="5827500" cy="360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9228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AF3ED6D-E3BE-4437-A538-11A7950E3077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95" name="Picture 2">
              <a:extLst>
                <a:ext uri="{FF2B5EF4-FFF2-40B4-BE49-F238E27FC236}">
                  <a16:creationId xmlns:a16="http://schemas.microsoft.com/office/drawing/2014/main" id="{96709D4A-52C5-4A0E-A61F-4BD69EFAE1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Прямоугольник 103">
              <a:hlinkClick r:id="rId4"/>
              <a:extLst>
                <a:ext uri="{FF2B5EF4-FFF2-40B4-BE49-F238E27FC236}">
                  <a16:creationId xmlns:a16="http://schemas.microsoft.com/office/drawing/2014/main" id="{3AE2C7F0-A892-4438-954F-B8703484DC6E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58" name="Clock Face"/>
          <p:cNvSpPr/>
          <p:nvPr/>
        </p:nvSpPr>
        <p:spPr>
          <a:xfrm>
            <a:off x="1711837" y="909000"/>
            <a:ext cx="5040000" cy="5040000"/>
          </a:xfrm>
          <a:custGeom>
            <a:avLst/>
            <a:gdLst>
              <a:gd name="connsiteX0" fmla="*/ 2520000 w 5040000"/>
              <a:gd name="connsiteY0" fmla="*/ 0 h 5040000"/>
              <a:gd name="connsiteX1" fmla="*/ 5040000 w 5040000"/>
              <a:gd name="connsiteY1" fmla="*/ 2520000 h 5040000"/>
              <a:gd name="connsiteX2" fmla="*/ 2520000 w 5040000"/>
              <a:gd name="connsiteY2" fmla="*/ 5040000 h 5040000"/>
              <a:gd name="connsiteX3" fmla="*/ 0 w 5040000"/>
              <a:gd name="connsiteY3" fmla="*/ 2520000 h 5040000"/>
              <a:gd name="connsiteX4" fmla="*/ 2520000 w 5040000"/>
              <a:gd name="connsiteY4" fmla="*/ 0 h 50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0000" h="5040000">
                <a:moveTo>
                  <a:pt x="2520000" y="0"/>
                </a:moveTo>
                <a:cubicBezTo>
                  <a:pt x="3911758" y="0"/>
                  <a:pt x="5040000" y="1128242"/>
                  <a:pt x="5040000" y="2520000"/>
                </a:cubicBezTo>
                <a:cubicBezTo>
                  <a:pt x="5040000" y="3911758"/>
                  <a:pt x="3911758" y="5040000"/>
                  <a:pt x="2520000" y="5040000"/>
                </a:cubicBezTo>
                <a:cubicBezTo>
                  <a:pt x="1128242" y="5040000"/>
                  <a:pt x="0" y="3911758"/>
                  <a:pt x="0" y="2520000"/>
                </a:cubicBezTo>
                <a:cubicBezTo>
                  <a:pt x="0" y="1128242"/>
                  <a:pt x="1128242" y="0"/>
                  <a:pt x="2520000" y="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Center Point"/>
          <p:cNvSpPr/>
          <p:nvPr/>
        </p:nvSpPr>
        <p:spPr>
          <a:xfrm>
            <a:off x="4138720" y="3339000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1st Quarter"/>
          <p:cNvSpPr/>
          <p:nvPr/>
        </p:nvSpPr>
        <p:spPr>
          <a:xfrm>
            <a:off x="422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2" name="2nd Quarter"/>
          <p:cNvSpPr/>
          <p:nvPr/>
        </p:nvSpPr>
        <p:spPr>
          <a:xfrm rot="5400000">
            <a:off x="422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4" name="3rd Quarter"/>
          <p:cNvSpPr/>
          <p:nvPr/>
        </p:nvSpPr>
        <p:spPr>
          <a:xfrm rot="16200000" flipH="1">
            <a:off x="116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3" name="4th Quarter"/>
          <p:cNvSpPr/>
          <p:nvPr/>
        </p:nvSpPr>
        <p:spPr>
          <a:xfrm flipH="1">
            <a:off x="116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9" name="CF_1"/>
          <p:cNvSpPr/>
          <p:nvPr/>
        </p:nvSpPr>
        <p:spPr>
          <a:xfrm>
            <a:off x="5135419" y="129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0" name="CF_2"/>
          <p:cNvSpPr/>
          <p:nvPr/>
        </p:nvSpPr>
        <p:spPr>
          <a:xfrm>
            <a:off x="5919062" y="210955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7" name="CF_3"/>
          <p:cNvSpPr/>
          <p:nvPr/>
        </p:nvSpPr>
        <p:spPr>
          <a:xfrm>
            <a:off x="6318530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3" name="CF_4"/>
          <p:cNvSpPr/>
          <p:nvPr/>
        </p:nvSpPr>
        <p:spPr>
          <a:xfrm>
            <a:off x="5919062" y="41616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4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4" name="CF_5"/>
          <p:cNvSpPr/>
          <p:nvPr/>
        </p:nvSpPr>
        <p:spPr>
          <a:xfrm>
            <a:off x="5135419" y="498138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6" name="CF_6"/>
          <p:cNvSpPr/>
          <p:nvPr/>
        </p:nvSpPr>
        <p:spPr>
          <a:xfrm>
            <a:off x="4028984" y="534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6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0" name="CF_7"/>
          <p:cNvSpPr/>
          <p:nvPr/>
        </p:nvSpPr>
        <p:spPr>
          <a:xfrm flipH="1">
            <a:off x="2922551" y="4977403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7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9" name="CF_8"/>
          <p:cNvSpPr/>
          <p:nvPr/>
        </p:nvSpPr>
        <p:spPr>
          <a:xfrm flipH="1">
            <a:off x="2138910" y="4157545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8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8" name="CF_9"/>
          <p:cNvSpPr/>
          <p:nvPr/>
        </p:nvSpPr>
        <p:spPr>
          <a:xfrm>
            <a:off x="1739442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9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8" name="CF_10"/>
          <p:cNvSpPr/>
          <p:nvPr/>
        </p:nvSpPr>
        <p:spPr>
          <a:xfrm flipH="1">
            <a:off x="2031509" y="2109556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7" name="CF_11"/>
          <p:cNvSpPr/>
          <p:nvPr/>
        </p:nvSpPr>
        <p:spPr>
          <a:xfrm flipH="1">
            <a:off x="2659001" y="1291838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5" name="CF_12"/>
          <p:cNvSpPr/>
          <p:nvPr/>
        </p:nvSpPr>
        <p:spPr>
          <a:xfrm>
            <a:off x="3921583" y="890522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2" name="EX_5_P"/>
          <p:cNvSpPr/>
          <p:nvPr/>
        </p:nvSpPr>
        <p:spPr>
          <a:xfrm>
            <a:off x="5493535" y="768618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3" name="EX_10_P"/>
          <p:cNvSpPr/>
          <p:nvPr/>
        </p:nvSpPr>
        <p:spPr>
          <a:xfrm>
            <a:off x="6344179" y="1759963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4" name="EX_1/4_P"/>
          <p:cNvSpPr/>
          <p:nvPr/>
        </p:nvSpPr>
        <p:spPr>
          <a:xfrm>
            <a:off x="6636877" y="3134146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7" name="EX_20_P"/>
          <p:cNvSpPr/>
          <p:nvPr/>
        </p:nvSpPr>
        <p:spPr>
          <a:xfrm>
            <a:off x="6344178" y="4590359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8" name="EX_25_P"/>
          <p:cNvSpPr/>
          <p:nvPr/>
        </p:nvSpPr>
        <p:spPr>
          <a:xfrm>
            <a:off x="5477232" y="5487428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6" name="EX_1/2"/>
          <p:cNvSpPr/>
          <p:nvPr/>
        </p:nvSpPr>
        <p:spPr>
          <a:xfrm>
            <a:off x="3867080" y="5926613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1/2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4" name="EX_25_T"/>
          <p:cNvSpPr/>
          <p:nvPr/>
        </p:nvSpPr>
        <p:spPr>
          <a:xfrm flipH="1">
            <a:off x="2530546" y="5566162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3" name="EX_20_T"/>
          <p:cNvSpPr/>
          <p:nvPr/>
        </p:nvSpPr>
        <p:spPr>
          <a:xfrm flipH="1">
            <a:off x="1550285" y="4572350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5" name="EX_1/4_T"/>
          <p:cNvSpPr/>
          <p:nvPr/>
        </p:nvSpPr>
        <p:spPr>
          <a:xfrm>
            <a:off x="1070670" y="3134907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2" name="EX_10_T"/>
          <p:cNvSpPr/>
          <p:nvPr/>
        </p:nvSpPr>
        <p:spPr>
          <a:xfrm flipH="1">
            <a:off x="1461446" y="1871691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1" name="EX_5_T"/>
          <p:cNvSpPr/>
          <p:nvPr/>
        </p:nvSpPr>
        <p:spPr>
          <a:xfrm flipH="1">
            <a:off x="2434212" y="864960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1" name="EX_0"/>
          <p:cNvSpPr/>
          <p:nvPr/>
        </p:nvSpPr>
        <p:spPr>
          <a:xfrm>
            <a:off x="4041808" y="363393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0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0" name="M_Arrow 1"/>
          <p:cNvSpPr/>
          <p:nvPr/>
        </p:nvSpPr>
        <p:spPr>
          <a:xfrm rot="1920000">
            <a:off x="4643612" y="174852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M_Arrow 2"/>
          <p:cNvSpPr/>
          <p:nvPr/>
        </p:nvSpPr>
        <p:spPr>
          <a:xfrm rot="3900000">
            <a:off x="4998520" y="21657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M_Arrow 3"/>
          <p:cNvSpPr/>
          <p:nvPr/>
        </p:nvSpPr>
        <p:spPr>
          <a:xfrm rot="5400000">
            <a:off x="5090421" y="261899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M_Arrow 4"/>
          <p:cNvSpPr/>
          <p:nvPr/>
        </p:nvSpPr>
        <p:spPr>
          <a:xfrm rot="7140000">
            <a:off x="4971112" y="312083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M_Arrow 5"/>
          <p:cNvSpPr/>
          <p:nvPr/>
        </p:nvSpPr>
        <p:spPr>
          <a:xfrm rot="9000000">
            <a:off x="4588799" y="3514743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M_Arrow 6"/>
          <p:cNvSpPr/>
          <p:nvPr/>
        </p:nvSpPr>
        <p:spPr>
          <a:xfrm flipV="1">
            <a:off x="4092161" y="3652670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9" name="M_Arrow 7"/>
          <p:cNvSpPr/>
          <p:nvPr/>
        </p:nvSpPr>
        <p:spPr>
          <a:xfrm rot="12600000" flipH="1">
            <a:off x="3591828" y="350601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M_Arrow 8"/>
          <p:cNvSpPr/>
          <p:nvPr/>
        </p:nvSpPr>
        <p:spPr>
          <a:xfrm rot="14460000" flipH="1">
            <a:off x="3209515" y="311210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M_Arrow 9"/>
          <p:cNvSpPr/>
          <p:nvPr/>
        </p:nvSpPr>
        <p:spPr>
          <a:xfrm rot="16200000" flipH="1">
            <a:off x="3090220" y="261287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M_Arrow 10"/>
          <p:cNvSpPr/>
          <p:nvPr/>
        </p:nvSpPr>
        <p:spPr>
          <a:xfrm rot="17820000" flipH="1">
            <a:off x="3197079" y="212485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M_Arrow 11"/>
          <p:cNvSpPr/>
          <p:nvPr/>
        </p:nvSpPr>
        <p:spPr>
          <a:xfrm rot="19500000" flipH="1">
            <a:off x="3518537" y="17600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M_Arrow 12"/>
          <p:cNvSpPr/>
          <p:nvPr/>
        </p:nvSpPr>
        <p:spPr>
          <a:xfrm>
            <a:off x="4092161" y="159714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H_Arrow 1"/>
          <p:cNvSpPr/>
          <p:nvPr/>
        </p:nvSpPr>
        <p:spPr>
          <a:xfrm rot="1920000">
            <a:off x="4545146" y="208437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H_Arrow 2"/>
          <p:cNvSpPr/>
          <p:nvPr/>
        </p:nvSpPr>
        <p:spPr>
          <a:xfrm rot="3900000">
            <a:off x="4829455" y="242464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H_Arrow 3"/>
          <p:cNvSpPr/>
          <p:nvPr/>
        </p:nvSpPr>
        <p:spPr>
          <a:xfrm rot="5400000">
            <a:off x="4910024" y="27973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H_Arrow 4"/>
          <p:cNvSpPr/>
          <p:nvPr/>
        </p:nvSpPr>
        <p:spPr>
          <a:xfrm rot="7140000">
            <a:off x="4811526" y="321175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H_Arrow 5"/>
          <p:cNvSpPr/>
          <p:nvPr/>
        </p:nvSpPr>
        <p:spPr>
          <a:xfrm rot="9000000">
            <a:off x="4497535" y="353712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H_Arrow 6"/>
          <p:cNvSpPr/>
          <p:nvPr/>
        </p:nvSpPr>
        <p:spPr>
          <a:xfrm flipV="1">
            <a:off x="4091867" y="3647135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H_Arrow 7"/>
          <p:cNvSpPr/>
          <p:nvPr/>
        </p:nvSpPr>
        <p:spPr>
          <a:xfrm rot="12600000" flipH="1">
            <a:off x="3683802" y="352754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H_Arrow 8"/>
          <p:cNvSpPr/>
          <p:nvPr/>
        </p:nvSpPr>
        <p:spPr>
          <a:xfrm rot="14460000" flipH="1">
            <a:off x="3368984" y="3202691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H_Arrow 9"/>
          <p:cNvSpPr/>
          <p:nvPr/>
        </p:nvSpPr>
        <p:spPr>
          <a:xfrm rot="16200000" flipH="1">
            <a:off x="3271218" y="279319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H_Arrow 10"/>
          <p:cNvSpPr/>
          <p:nvPr/>
        </p:nvSpPr>
        <p:spPr>
          <a:xfrm rot="17820000" flipH="1">
            <a:off x="3369736" y="2392257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H_Arrow 11"/>
          <p:cNvSpPr/>
          <p:nvPr/>
        </p:nvSpPr>
        <p:spPr>
          <a:xfrm rot="19500000" flipH="1">
            <a:off x="3625848" y="20934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H_Arrow 12"/>
          <p:cNvSpPr/>
          <p:nvPr/>
        </p:nvSpPr>
        <p:spPr>
          <a:xfrm>
            <a:off x="4092304" y="1956986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Hours"/>
          <p:cNvSpPr/>
          <p:nvPr/>
        </p:nvSpPr>
        <p:spPr>
          <a:xfrm>
            <a:off x="8385477" y="156287"/>
            <a:ext cx="360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HOURS</a:t>
            </a:r>
          </a:p>
        </p:txBody>
      </p:sp>
      <p:sp>
        <p:nvSpPr>
          <p:cNvPr id="123" name="Hour 1"/>
          <p:cNvSpPr/>
          <p:nvPr/>
        </p:nvSpPr>
        <p:spPr>
          <a:xfrm>
            <a:off x="838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5" name="Hour 2"/>
          <p:cNvSpPr/>
          <p:nvPr/>
        </p:nvSpPr>
        <p:spPr>
          <a:xfrm>
            <a:off x="964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4" name="Hour 3"/>
          <p:cNvSpPr/>
          <p:nvPr/>
        </p:nvSpPr>
        <p:spPr>
          <a:xfrm>
            <a:off x="1090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26" name="Hour 4"/>
          <p:cNvSpPr/>
          <p:nvPr/>
        </p:nvSpPr>
        <p:spPr>
          <a:xfrm>
            <a:off x="838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28" name="Hour 5"/>
          <p:cNvSpPr/>
          <p:nvPr/>
        </p:nvSpPr>
        <p:spPr>
          <a:xfrm>
            <a:off x="964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27" name="Hour 6"/>
          <p:cNvSpPr/>
          <p:nvPr/>
        </p:nvSpPr>
        <p:spPr>
          <a:xfrm>
            <a:off x="1090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29" name="Hour 7"/>
          <p:cNvSpPr/>
          <p:nvPr/>
        </p:nvSpPr>
        <p:spPr>
          <a:xfrm>
            <a:off x="838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31" name="Hour 8"/>
          <p:cNvSpPr/>
          <p:nvPr/>
        </p:nvSpPr>
        <p:spPr>
          <a:xfrm>
            <a:off x="964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30" name="Hour 9"/>
          <p:cNvSpPr/>
          <p:nvPr/>
        </p:nvSpPr>
        <p:spPr>
          <a:xfrm>
            <a:off x="1090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32" name="Hour 10"/>
          <p:cNvSpPr/>
          <p:nvPr/>
        </p:nvSpPr>
        <p:spPr>
          <a:xfrm>
            <a:off x="838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34" name="Hour 11"/>
          <p:cNvSpPr/>
          <p:nvPr/>
        </p:nvSpPr>
        <p:spPr>
          <a:xfrm>
            <a:off x="964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33" name="Hour 12"/>
          <p:cNvSpPr/>
          <p:nvPr/>
        </p:nvSpPr>
        <p:spPr>
          <a:xfrm>
            <a:off x="1090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135" name="Minutes"/>
          <p:cNvSpPr/>
          <p:nvPr/>
        </p:nvSpPr>
        <p:spPr>
          <a:xfrm>
            <a:off x="8385477" y="3469444"/>
            <a:ext cx="360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MINUTES</a:t>
            </a:r>
            <a:endParaRPr lang="en-GB" sz="1200" dirty="0"/>
          </a:p>
        </p:txBody>
      </p:sp>
      <p:sp>
        <p:nvSpPr>
          <p:cNvPr id="136" name="Minute 1"/>
          <p:cNvSpPr/>
          <p:nvPr/>
        </p:nvSpPr>
        <p:spPr>
          <a:xfrm>
            <a:off x="838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latin typeface="Arial Black" panose="020B0A04020102020204" pitchFamily="34" charset="0"/>
              </a:rPr>
              <a:t>1</a:t>
            </a:r>
            <a:endParaRPr lang="en-GB" sz="2800" b="1" dirty="0">
              <a:latin typeface="Arial Black" panose="020B0A04020102020204" pitchFamily="34" charset="0"/>
            </a:endParaRPr>
          </a:p>
        </p:txBody>
      </p:sp>
      <p:sp>
        <p:nvSpPr>
          <p:cNvPr id="138" name="Minute 2"/>
          <p:cNvSpPr/>
          <p:nvPr/>
        </p:nvSpPr>
        <p:spPr>
          <a:xfrm>
            <a:off x="964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7" name="Minute 3"/>
          <p:cNvSpPr/>
          <p:nvPr/>
        </p:nvSpPr>
        <p:spPr>
          <a:xfrm>
            <a:off x="1090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39" name="Minute 4"/>
          <p:cNvSpPr/>
          <p:nvPr/>
        </p:nvSpPr>
        <p:spPr>
          <a:xfrm>
            <a:off x="838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41" name="Minute 5"/>
          <p:cNvSpPr/>
          <p:nvPr/>
        </p:nvSpPr>
        <p:spPr>
          <a:xfrm>
            <a:off x="964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0" name="Minute 6"/>
          <p:cNvSpPr/>
          <p:nvPr/>
        </p:nvSpPr>
        <p:spPr>
          <a:xfrm>
            <a:off x="1090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42" name="Minute 7"/>
          <p:cNvSpPr/>
          <p:nvPr/>
        </p:nvSpPr>
        <p:spPr>
          <a:xfrm>
            <a:off x="838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44" name="Minute 8"/>
          <p:cNvSpPr/>
          <p:nvPr/>
        </p:nvSpPr>
        <p:spPr>
          <a:xfrm>
            <a:off x="964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43" name="Minute 9"/>
          <p:cNvSpPr/>
          <p:nvPr/>
        </p:nvSpPr>
        <p:spPr>
          <a:xfrm>
            <a:off x="10905477" y="540900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45" name="Minute 10"/>
          <p:cNvSpPr/>
          <p:nvPr/>
        </p:nvSpPr>
        <p:spPr>
          <a:xfrm>
            <a:off x="838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47" name="Minute 11"/>
          <p:cNvSpPr/>
          <p:nvPr/>
        </p:nvSpPr>
        <p:spPr>
          <a:xfrm>
            <a:off x="964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46" name="Minute 12"/>
          <p:cNvSpPr/>
          <p:nvPr/>
        </p:nvSpPr>
        <p:spPr>
          <a:xfrm>
            <a:off x="10905477" y="6064380"/>
            <a:ext cx="1080000" cy="5400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AE3DC88C-123C-4CAC-B929-AC0D466AA296}"/>
              </a:ext>
            </a:extLst>
          </p:cNvPr>
          <p:cNvSpPr/>
          <p:nvPr/>
        </p:nvSpPr>
        <p:spPr>
          <a:xfrm>
            <a:off x="3408929" y="6355331"/>
            <a:ext cx="1651927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half past … .</a:t>
            </a:r>
          </a:p>
        </p:txBody>
      </p:sp>
    </p:spTree>
    <p:extLst>
      <p:ext uri="{BB962C8B-B14F-4D97-AF65-F5344CB8AC3E}">
        <p14:creationId xmlns:p14="http://schemas.microsoft.com/office/powerpoint/2010/main" val="168016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9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4" fill="hold">
                      <p:stCondLst>
                        <p:cond delay="0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20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1" fill="hold">
                      <p:stCondLst>
                        <p:cond delay="0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  <p:bldLst>
      <p:bldP spid="100" grpId="0" animBg="1"/>
      <p:bldP spid="100" grpId="1" animBg="1"/>
      <p:bldP spid="100" grpId="2" animBg="1"/>
      <p:bldP spid="100" grpId="3" animBg="1"/>
      <p:bldP spid="100" grpId="4" animBg="1"/>
      <p:bldP spid="100" grpId="5" animBg="1"/>
      <p:bldP spid="100" grpId="6" animBg="1"/>
      <p:bldP spid="100" grpId="7" animBg="1"/>
      <p:bldP spid="100" grpId="8" animBg="1"/>
      <p:bldP spid="100" grpId="9" animBg="1"/>
      <p:bldP spid="100" grpId="10" animBg="1"/>
      <p:bldP spid="100" grpId="11" animBg="1"/>
      <p:bldP spid="100" grpId="12" animBg="1"/>
      <p:bldP spid="101" grpId="0" animBg="1"/>
      <p:bldP spid="101" grpId="1" animBg="1"/>
      <p:bldP spid="101" grpId="2" animBg="1"/>
      <p:bldP spid="101" grpId="3" animBg="1"/>
      <p:bldP spid="101" grpId="4" animBg="1"/>
      <p:bldP spid="101" grpId="5" animBg="1"/>
      <p:bldP spid="101" grpId="6" animBg="1"/>
      <p:bldP spid="101" grpId="7" animBg="1"/>
      <p:bldP spid="101" grpId="8" animBg="1"/>
      <p:bldP spid="101" grpId="9" animBg="1"/>
      <p:bldP spid="101" grpId="10" animBg="1"/>
      <p:bldP spid="101" grpId="11" animBg="1"/>
      <p:bldP spid="101" grpId="12" animBg="1"/>
      <p:bldP spid="98" grpId="0" animBg="1"/>
      <p:bldP spid="98" grpId="1" animBg="1"/>
      <p:bldP spid="98" grpId="2" animBg="1"/>
      <p:bldP spid="98" grpId="3" animBg="1"/>
      <p:bldP spid="98" grpId="4" animBg="1"/>
      <p:bldP spid="98" grpId="5" animBg="1"/>
      <p:bldP spid="98" grpId="6" animBg="1"/>
      <p:bldP spid="98" grpId="7" animBg="1"/>
      <p:bldP spid="98" grpId="8" animBg="1"/>
      <p:bldP spid="98" grpId="9" animBg="1"/>
      <p:bldP spid="98" grpId="10" animBg="1"/>
      <p:bldP spid="98" grpId="11" animBg="1"/>
      <p:bldP spid="98" grpId="12" animBg="1"/>
      <p:bldP spid="102" grpId="0" animBg="1"/>
      <p:bldP spid="102" grpId="1" animBg="1"/>
      <p:bldP spid="102" grpId="2" animBg="1"/>
      <p:bldP spid="102" grpId="3" animBg="1"/>
      <p:bldP spid="102" grpId="4" animBg="1"/>
      <p:bldP spid="102" grpId="5" animBg="1"/>
      <p:bldP spid="102" grpId="6" animBg="1"/>
      <p:bldP spid="102" grpId="7" animBg="1"/>
      <p:bldP spid="102" grpId="8" animBg="1"/>
      <p:bldP spid="102" grpId="9" animBg="1"/>
      <p:bldP spid="102" grpId="10" animBg="1"/>
      <p:bldP spid="102" grpId="11" animBg="1"/>
      <p:bldP spid="102" grpId="12" animBg="1"/>
      <p:bldP spid="103" grpId="0" animBg="1"/>
      <p:bldP spid="103" grpId="1" animBg="1"/>
      <p:bldP spid="103" grpId="2" animBg="1"/>
      <p:bldP spid="103" grpId="3" animBg="1"/>
      <p:bldP spid="103" grpId="4" animBg="1"/>
      <p:bldP spid="103" grpId="5" animBg="1"/>
      <p:bldP spid="103" grpId="6" animBg="1"/>
      <p:bldP spid="103" grpId="7" animBg="1"/>
      <p:bldP spid="103" grpId="8" animBg="1"/>
      <p:bldP spid="103" grpId="9" animBg="1"/>
      <p:bldP spid="103" grpId="10" animBg="1"/>
      <p:bldP spid="103" grpId="11" animBg="1"/>
      <p:bldP spid="103" grpId="12" animBg="1"/>
      <p:bldP spid="97" grpId="0" animBg="1"/>
      <p:bldP spid="97" grpId="1" animBg="1"/>
      <p:bldP spid="97" grpId="2" animBg="1"/>
      <p:bldP spid="97" grpId="3" animBg="1"/>
      <p:bldP spid="97" grpId="4" animBg="1"/>
      <p:bldP spid="97" grpId="5" animBg="1"/>
      <p:bldP spid="97" grpId="6" animBg="1"/>
      <p:bldP spid="97" grpId="7" animBg="1"/>
      <p:bldP spid="97" grpId="8" animBg="1"/>
      <p:bldP spid="97" grpId="9" animBg="1"/>
      <p:bldP spid="97" grpId="10" animBg="1"/>
      <p:bldP spid="97" grpId="11" animBg="1"/>
      <p:bldP spid="97" grpId="12" animBg="1"/>
      <p:bldP spid="109" grpId="0" animBg="1"/>
      <p:bldP spid="109" grpId="1" animBg="1"/>
      <p:bldP spid="109" grpId="2" animBg="1"/>
      <p:bldP spid="109" grpId="3" animBg="1"/>
      <p:bldP spid="109" grpId="4" animBg="1"/>
      <p:bldP spid="109" grpId="5" animBg="1"/>
      <p:bldP spid="109" grpId="6" animBg="1"/>
      <p:bldP spid="109" grpId="7" animBg="1"/>
      <p:bldP spid="109" grpId="8" animBg="1"/>
      <p:bldP spid="109" grpId="9" animBg="1"/>
      <p:bldP spid="109" grpId="10" animBg="1"/>
      <p:bldP spid="109" grpId="11" animBg="1"/>
      <p:bldP spid="109" grpId="12" animBg="1"/>
      <p:bldP spid="108" grpId="0" animBg="1"/>
      <p:bldP spid="108" grpId="1" animBg="1"/>
      <p:bldP spid="108" grpId="2" animBg="1"/>
      <p:bldP spid="108" grpId="3" animBg="1"/>
      <p:bldP spid="108" grpId="4" animBg="1"/>
      <p:bldP spid="108" grpId="5" animBg="1"/>
      <p:bldP spid="108" grpId="6" animBg="1"/>
      <p:bldP spid="108" grpId="7" animBg="1"/>
      <p:bldP spid="108" grpId="8" animBg="1"/>
      <p:bldP spid="108" grpId="9" animBg="1"/>
      <p:bldP spid="108" grpId="10" animBg="1"/>
      <p:bldP spid="108" grpId="11" animBg="1"/>
      <p:bldP spid="108" grpId="12" animBg="1"/>
      <p:bldP spid="99" grpId="0" animBg="1"/>
      <p:bldP spid="99" grpId="1" animBg="1"/>
      <p:bldP spid="99" grpId="2" animBg="1"/>
      <p:bldP spid="99" grpId="3" animBg="1"/>
      <p:bldP spid="99" grpId="4" animBg="1"/>
      <p:bldP spid="99" grpId="5" animBg="1"/>
      <p:bldP spid="99" grpId="6" animBg="1"/>
      <p:bldP spid="99" grpId="7" animBg="1"/>
      <p:bldP spid="99" grpId="8" animBg="1"/>
      <p:bldP spid="99" grpId="9" animBg="1"/>
      <p:bldP spid="99" grpId="10" animBg="1"/>
      <p:bldP spid="99" grpId="11" animBg="1"/>
      <p:bldP spid="99" grpId="12" animBg="1"/>
      <p:bldP spid="107" grpId="0" animBg="1"/>
      <p:bldP spid="107" grpId="1" animBg="1"/>
      <p:bldP spid="107" grpId="2" animBg="1"/>
      <p:bldP spid="107" grpId="3" animBg="1"/>
      <p:bldP spid="107" grpId="4" animBg="1"/>
      <p:bldP spid="107" grpId="5" animBg="1"/>
      <p:bldP spid="107" grpId="6" animBg="1"/>
      <p:bldP spid="107" grpId="7" animBg="1"/>
      <p:bldP spid="107" grpId="8" animBg="1"/>
      <p:bldP spid="107" grpId="9" animBg="1"/>
      <p:bldP spid="107" grpId="10" animBg="1"/>
      <p:bldP spid="107" grpId="11" animBg="1"/>
      <p:bldP spid="107" grpId="12" animBg="1"/>
      <p:bldP spid="106" grpId="0" animBg="1"/>
      <p:bldP spid="106" grpId="1" animBg="1"/>
      <p:bldP spid="106" grpId="2" animBg="1"/>
      <p:bldP spid="106" grpId="3" animBg="1"/>
      <p:bldP spid="106" grpId="4" animBg="1"/>
      <p:bldP spid="106" grpId="5" animBg="1"/>
      <p:bldP spid="106" grpId="6" animBg="1"/>
      <p:bldP spid="106" grpId="7" animBg="1"/>
      <p:bldP spid="106" grpId="8" animBg="1"/>
      <p:bldP spid="106" grpId="9" animBg="1"/>
      <p:bldP spid="106" grpId="10" animBg="1"/>
      <p:bldP spid="106" grpId="11" animBg="1"/>
      <p:bldP spid="106" grpId="12" animBg="1"/>
      <p:bldP spid="96" grpId="0" animBg="1"/>
      <p:bldP spid="96" grpId="1" animBg="1"/>
      <p:bldP spid="96" grpId="2" animBg="1"/>
      <p:bldP spid="96" grpId="3" animBg="1"/>
      <p:bldP spid="96" grpId="4" animBg="1"/>
      <p:bldP spid="96" grpId="5" animBg="1"/>
      <p:bldP spid="96" grpId="6" animBg="1"/>
      <p:bldP spid="96" grpId="7" animBg="1"/>
      <p:bldP spid="96" grpId="8" animBg="1"/>
      <p:bldP spid="96" grpId="9" animBg="1"/>
      <p:bldP spid="96" grpId="10" animBg="1"/>
      <p:bldP spid="96" grpId="11" animBg="1"/>
      <p:bldP spid="96" grpId="12" animBg="1"/>
      <p:bldP spid="114" grpId="0" animBg="1"/>
      <p:bldP spid="114" grpId="1" animBg="1"/>
      <p:bldP spid="114" grpId="2" animBg="1"/>
      <p:bldP spid="114" grpId="3" animBg="1"/>
      <p:bldP spid="114" grpId="4" animBg="1"/>
      <p:bldP spid="114" grpId="5" animBg="1"/>
      <p:bldP spid="114" grpId="6" animBg="1"/>
      <p:bldP spid="114" grpId="7" animBg="1"/>
      <p:bldP spid="114" grpId="8" animBg="1"/>
      <p:bldP spid="114" grpId="9" animBg="1"/>
      <p:bldP spid="114" grpId="10" animBg="1"/>
      <p:bldP spid="114" grpId="11" animBg="1"/>
      <p:bldP spid="114" grpId="12" animBg="1"/>
      <p:bldP spid="115" grpId="0" animBg="1"/>
      <p:bldP spid="115" grpId="1" animBg="1"/>
      <p:bldP spid="115" grpId="2" animBg="1"/>
      <p:bldP spid="115" grpId="3" animBg="1"/>
      <p:bldP spid="115" grpId="4" animBg="1"/>
      <p:bldP spid="115" grpId="5" animBg="1"/>
      <p:bldP spid="115" grpId="6" animBg="1"/>
      <p:bldP spid="115" grpId="7" animBg="1"/>
      <p:bldP spid="115" grpId="8" animBg="1"/>
      <p:bldP spid="115" grpId="9" animBg="1"/>
      <p:bldP spid="115" grpId="10" animBg="1"/>
      <p:bldP spid="115" grpId="11" animBg="1"/>
      <p:bldP spid="115" grpId="12" animBg="1"/>
      <p:bldP spid="112" grpId="0" animBg="1"/>
      <p:bldP spid="112" grpId="1" animBg="1"/>
      <p:bldP spid="112" grpId="2" animBg="1"/>
      <p:bldP spid="112" grpId="3" animBg="1"/>
      <p:bldP spid="112" grpId="4" animBg="1"/>
      <p:bldP spid="112" grpId="5" animBg="1"/>
      <p:bldP spid="112" grpId="6" animBg="1"/>
      <p:bldP spid="112" grpId="7" animBg="1"/>
      <p:bldP spid="112" grpId="8" animBg="1"/>
      <p:bldP spid="112" grpId="9" animBg="1"/>
      <p:bldP spid="112" grpId="10" animBg="1"/>
      <p:bldP spid="112" grpId="11" animBg="1"/>
      <p:bldP spid="112" grpId="12" animBg="1"/>
      <p:bldP spid="116" grpId="0" animBg="1"/>
      <p:bldP spid="116" grpId="1" animBg="1"/>
      <p:bldP spid="116" grpId="2" animBg="1"/>
      <p:bldP spid="116" grpId="3" animBg="1"/>
      <p:bldP spid="116" grpId="4" animBg="1"/>
      <p:bldP spid="116" grpId="5" animBg="1"/>
      <p:bldP spid="116" grpId="6" animBg="1"/>
      <p:bldP spid="116" grpId="7" animBg="1"/>
      <p:bldP spid="116" grpId="8" animBg="1"/>
      <p:bldP spid="116" grpId="9" animBg="1"/>
      <p:bldP spid="116" grpId="10" animBg="1"/>
      <p:bldP spid="116" grpId="11" animBg="1"/>
      <p:bldP spid="116" grpId="12" animBg="1"/>
      <p:bldP spid="117" grpId="0" animBg="1"/>
      <p:bldP spid="117" grpId="1" animBg="1"/>
      <p:bldP spid="117" grpId="2" animBg="1"/>
      <p:bldP spid="117" grpId="3" animBg="1"/>
      <p:bldP spid="117" grpId="4" animBg="1"/>
      <p:bldP spid="117" grpId="5" animBg="1"/>
      <p:bldP spid="117" grpId="6" animBg="1"/>
      <p:bldP spid="117" grpId="7" animBg="1"/>
      <p:bldP spid="117" grpId="8" animBg="1"/>
      <p:bldP spid="117" grpId="9" animBg="1"/>
      <p:bldP spid="117" grpId="10" animBg="1"/>
      <p:bldP spid="117" grpId="11" animBg="1"/>
      <p:bldP spid="117" grpId="12" animBg="1"/>
      <p:bldP spid="111" grpId="0" animBg="1"/>
      <p:bldP spid="111" grpId="1" animBg="1"/>
      <p:bldP spid="111" grpId="2" animBg="1"/>
      <p:bldP spid="111" grpId="3" animBg="1"/>
      <p:bldP spid="111" grpId="4" animBg="1"/>
      <p:bldP spid="111" grpId="5" animBg="1"/>
      <p:bldP spid="111" grpId="6" animBg="1"/>
      <p:bldP spid="111" grpId="7" animBg="1"/>
      <p:bldP spid="111" grpId="8" animBg="1"/>
      <p:bldP spid="111" grpId="9" animBg="1"/>
      <p:bldP spid="111" grpId="10" animBg="1"/>
      <p:bldP spid="111" grpId="11" animBg="1"/>
      <p:bldP spid="111" grpId="12" animBg="1"/>
      <p:bldP spid="121" grpId="0" animBg="1"/>
      <p:bldP spid="121" grpId="1" animBg="1"/>
      <p:bldP spid="121" grpId="2" animBg="1"/>
      <p:bldP spid="121" grpId="3" animBg="1"/>
      <p:bldP spid="121" grpId="4" animBg="1"/>
      <p:bldP spid="121" grpId="5" animBg="1"/>
      <p:bldP spid="121" grpId="6" animBg="1"/>
      <p:bldP spid="121" grpId="7" animBg="1"/>
      <p:bldP spid="121" grpId="8" animBg="1"/>
      <p:bldP spid="121" grpId="9" animBg="1"/>
      <p:bldP spid="121" grpId="10" animBg="1"/>
      <p:bldP spid="121" grpId="11" animBg="1"/>
      <p:bldP spid="121" grpId="12" animBg="1"/>
      <p:bldP spid="120" grpId="0" animBg="1"/>
      <p:bldP spid="120" grpId="1" animBg="1"/>
      <p:bldP spid="120" grpId="2" animBg="1"/>
      <p:bldP spid="120" grpId="3" animBg="1"/>
      <p:bldP spid="120" grpId="4" animBg="1"/>
      <p:bldP spid="120" grpId="5" animBg="1"/>
      <p:bldP spid="120" grpId="6" animBg="1"/>
      <p:bldP spid="120" grpId="7" animBg="1"/>
      <p:bldP spid="120" grpId="8" animBg="1"/>
      <p:bldP spid="120" grpId="9" animBg="1"/>
      <p:bldP spid="120" grpId="10" animBg="1"/>
      <p:bldP spid="120" grpId="11" animBg="1"/>
      <p:bldP spid="120" grpId="12" animBg="1"/>
      <p:bldP spid="113" grpId="0" animBg="1"/>
      <p:bldP spid="113" grpId="1" animBg="1"/>
      <p:bldP spid="113" grpId="2" animBg="1"/>
      <p:bldP spid="113" grpId="3" animBg="1"/>
      <p:bldP spid="113" grpId="4" animBg="1"/>
      <p:bldP spid="113" grpId="5" animBg="1"/>
      <p:bldP spid="113" grpId="6" animBg="1"/>
      <p:bldP spid="113" grpId="7" animBg="1"/>
      <p:bldP spid="113" grpId="8" animBg="1"/>
      <p:bldP spid="113" grpId="9" animBg="1"/>
      <p:bldP spid="113" grpId="10" animBg="1"/>
      <p:bldP spid="113" grpId="11" animBg="1"/>
      <p:bldP spid="113" grpId="12" animBg="1"/>
      <p:bldP spid="119" grpId="0" animBg="1"/>
      <p:bldP spid="119" grpId="1" animBg="1"/>
      <p:bldP spid="119" grpId="2" animBg="1"/>
      <p:bldP spid="119" grpId="3" animBg="1"/>
      <p:bldP spid="119" grpId="4" animBg="1"/>
      <p:bldP spid="119" grpId="5" animBg="1"/>
      <p:bldP spid="119" grpId="6" animBg="1"/>
      <p:bldP spid="119" grpId="7" animBg="1"/>
      <p:bldP spid="119" grpId="8" animBg="1"/>
      <p:bldP spid="119" grpId="9" animBg="1"/>
      <p:bldP spid="119" grpId="10" animBg="1"/>
      <p:bldP spid="119" grpId="11" animBg="1"/>
      <p:bldP spid="119" grpId="12" animBg="1"/>
      <p:bldP spid="118" grpId="0" animBg="1"/>
      <p:bldP spid="118" grpId="1" animBg="1"/>
      <p:bldP spid="118" grpId="2" animBg="1"/>
      <p:bldP spid="118" grpId="3" animBg="1"/>
      <p:bldP spid="118" grpId="4" animBg="1"/>
      <p:bldP spid="118" grpId="5" animBg="1"/>
      <p:bldP spid="118" grpId="6" animBg="1"/>
      <p:bldP spid="118" grpId="7" animBg="1"/>
      <p:bldP spid="118" grpId="8" animBg="1"/>
      <p:bldP spid="118" grpId="9" animBg="1"/>
      <p:bldP spid="118" grpId="10" animBg="1"/>
      <p:bldP spid="118" grpId="11" animBg="1"/>
      <p:bldP spid="118" grpId="12" animBg="1"/>
      <p:bldP spid="110" grpId="0" animBg="1"/>
      <p:bldP spid="110" grpId="1" animBg="1"/>
      <p:bldP spid="110" grpId="2" animBg="1"/>
      <p:bldP spid="110" grpId="3" animBg="1"/>
      <p:bldP spid="110" grpId="4" animBg="1"/>
      <p:bldP spid="110" grpId="5" animBg="1"/>
      <p:bldP spid="110" grpId="6" animBg="1"/>
      <p:bldP spid="110" grpId="7" animBg="1"/>
      <p:bldP spid="110" grpId="8" animBg="1"/>
      <p:bldP spid="110" grpId="9" animBg="1"/>
      <p:bldP spid="110" grpId="10" animBg="1"/>
      <p:bldP spid="110" grpId="11" animBg="1"/>
      <p:bldP spid="110" grpId="1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324C107-4F15-407A-9C49-0B0160D55805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6D3D2154-13D7-4BC6-BCA4-D5D394171B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>
              <a:hlinkClick r:id="rId3"/>
              <a:extLst>
                <a:ext uri="{FF2B5EF4-FFF2-40B4-BE49-F238E27FC236}">
                  <a16:creationId xmlns:a16="http://schemas.microsoft.com/office/drawing/2014/main" id="{E4464798-7A56-4D4C-BBE7-AAE1A174B12D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3" name="Рисунок 2">
            <a:hlinkClick r:id="rId4"/>
            <a:extLst>
              <a:ext uri="{FF2B5EF4-FFF2-40B4-BE49-F238E27FC236}">
                <a16:creationId xmlns:a16="http://schemas.microsoft.com/office/drawing/2014/main" id="{2E1A2AEA-F1E2-405E-AD57-D0410C0C9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1671637"/>
            <a:ext cx="7620000" cy="3514725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6072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AF3ED6D-E3BE-4437-A538-11A7950E3077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95" name="Picture 2">
              <a:extLst>
                <a:ext uri="{FF2B5EF4-FFF2-40B4-BE49-F238E27FC236}">
                  <a16:creationId xmlns:a16="http://schemas.microsoft.com/office/drawing/2014/main" id="{96709D4A-52C5-4A0E-A61F-4BD69EFAE1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Прямоугольник 103">
              <a:hlinkClick r:id="rId4"/>
              <a:extLst>
                <a:ext uri="{FF2B5EF4-FFF2-40B4-BE49-F238E27FC236}">
                  <a16:creationId xmlns:a16="http://schemas.microsoft.com/office/drawing/2014/main" id="{3AE2C7F0-A892-4438-954F-B8703484DC6E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58" name="Clock Face"/>
          <p:cNvSpPr/>
          <p:nvPr/>
        </p:nvSpPr>
        <p:spPr>
          <a:xfrm>
            <a:off x="1711837" y="909000"/>
            <a:ext cx="5040000" cy="5040000"/>
          </a:xfrm>
          <a:custGeom>
            <a:avLst/>
            <a:gdLst>
              <a:gd name="connsiteX0" fmla="*/ 2520000 w 5040000"/>
              <a:gd name="connsiteY0" fmla="*/ 0 h 5040000"/>
              <a:gd name="connsiteX1" fmla="*/ 5040000 w 5040000"/>
              <a:gd name="connsiteY1" fmla="*/ 2520000 h 5040000"/>
              <a:gd name="connsiteX2" fmla="*/ 2520000 w 5040000"/>
              <a:gd name="connsiteY2" fmla="*/ 5040000 h 5040000"/>
              <a:gd name="connsiteX3" fmla="*/ 0 w 5040000"/>
              <a:gd name="connsiteY3" fmla="*/ 2520000 h 5040000"/>
              <a:gd name="connsiteX4" fmla="*/ 2520000 w 5040000"/>
              <a:gd name="connsiteY4" fmla="*/ 0 h 50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0000" h="5040000">
                <a:moveTo>
                  <a:pt x="2520000" y="0"/>
                </a:moveTo>
                <a:cubicBezTo>
                  <a:pt x="3911758" y="0"/>
                  <a:pt x="5040000" y="1128242"/>
                  <a:pt x="5040000" y="2520000"/>
                </a:cubicBezTo>
                <a:cubicBezTo>
                  <a:pt x="5040000" y="3911758"/>
                  <a:pt x="3911758" y="5040000"/>
                  <a:pt x="2520000" y="5040000"/>
                </a:cubicBezTo>
                <a:cubicBezTo>
                  <a:pt x="1128242" y="5040000"/>
                  <a:pt x="0" y="3911758"/>
                  <a:pt x="0" y="2520000"/>
                </a:cubicBezTo>
                <a:cubicBezTo>
                  <a:pt x="0" y="1128242"/>
                  <a:pt x="1128242" y="0"/>
                  <a:pt x="2520000" y="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Center Point"/>
          <p:cNvSpPr/>
          <p:nvPr/>
        </p:nvSpPr>
        <p:spPr>
          <a:xfrm>
            <a:off x="4138720" y="3339000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1st Quarter"/>
          <p:cNvSpPr/>
          <p:nvPr/>
        </p:nvSpPr>
        <p:spPr>
          <a:xfrm>
            <a:off x="422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2" name="2nd Quarter"/>
          <p:cNvSpPr/>
          <p:nvPr/>
        </p:nvSpPr>
        <p:spPr>
          <a:xfrm rot="5400000">
            <a:off x="422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4" name="3rd Quarter"/>
          <p:cNvSpPr/>
          <p:nvPr/>
        </p:nvSpPr>
        <p:spPr>
          <a:xfrm rot="16200000" flipH="1">
            <a:off x="116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3" name="4th Quarter"/>
          <p:cNvSpPr/>
          <p:nvPr/>
        </p:nvSpPr>
        <p:spPr>
          <a:xfrm flipH="1">
            <a:off x="116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9" name="CF_1"/>
          <p:cNvSpPr/>
          <p:nvPr/>
        </p:nvSpPr>
        <p:spPr>
          <a:xfrm>
            <a:off x="5135419" y="129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0" name="CF_2"/>
          <p:cNvSpPr/>
          <p:nvPr/>
        </p:nvSpPr>
        <p:spPr>
          <a:xfrm>
            <a:off x="5919062" y="210955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7" name="CF_3"/>
          <p:cNvSpPr/>
          <p:nvPr/>
        </p:nvSpPr>
        <p:spPr>
          <a:xfrm>
            <a:off x="6318530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3" name="CF_4"/>
          <p:cNvSpPr/>
          <p:nvPr/>
        </p:nvSpPr>
        <p:spPr>
          <a:xfrm>
            <a:off x="5919062" y="41616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4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4" name="CF_5"/>
          <p:cNvSpPr/>
          <p:nvPr/>
        </p:nvSpPr>
        <p:spPr>
          <a:xfrm>
            <a:off x="5135419" y="498138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6" name="CF_6"/>
          <p:cNvSpPr/>
          <p:nvPr/>
        </p:nvSpPr>
        <p:spPr>
          <a:xfrm>
            <a:off x="4028984" y="534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6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0" name="CF_7"/>
          <p:cNvSpPr/>
          <p:nvPr/>
        </p:nvSpPr>
        <p:spPr>
          <a:xfrm flipH="1">
            <a:off x="2922551" y="4977403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7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9" name="CF_8"/>
          <p:cNvSpPr/>
          <p:nvPr/>
        </p:nvSpPr>
        <p:spPr>
          <a:xfrm flipH="1">
            <a:off x="2138910" y="4157545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8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8" name="CF_9"/>
          <p:cNvSpPr/>
          <p:nvPr/>
        </p:nvSpPr>
        <p:spPr>
          <a:xfrm>
            <a:off x="1739442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9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8" name="CF_10"/>
          <p:cNvSpPr/>
          <p:nvPr/>
        </p:nvSpPr>
        <p:spPr>
          <a:xfrm flipH="1">
            <a:off x="2031509" y="2109556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7" name="CF_11"/>
          <p:cNvSpPr/>
          <p:nvPr/>
        </p:nvSpPr>
        <p:spPr>
          <a:xfrm flipH="1">
            <a:off x="2659001" y="1291838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5" name="CF_12"/>
          <p:cNvSpPr/>
          <p:nvPr/>
        </p:nvSpPr>
        <p:spPr>
          <a:xfrm>
            <a:off x="3921583" y="890522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2" name="EX_5_P"/>
          <p:cNvSpPr/>
          <p:nvPr/>
        </p:nvSpPr>
        <p:spPr>
          <a:xfrm>
            <a:off x="5493535" y="768618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3" name="EX_10_P"/>
          <p:cNvSpPr/>
          <p:nvPr/>
        </p:nvSpPr>
        <p:spPr>
          <a:xfrm>
            <a:off x="6344179" y="1759963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4" name="EX_1/4_P"/>
          <p:cNvSpPr/>
          <p:nvPr/>
        </p:nvSpPr>
        <p:spPr>
          <a:xfrm>
            <a:off x="6636877" y="3134146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7" name="EX_20_P"/>
          <p:cNvSpPr/>
          <p:nvPr/>
        </p:nvSpPr>
        <p:spPr>
          <a:xfrm>
            <a:off x="6344178" y="4590359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8" name="EX_25_P"/>
          <p:cNvSpPr/>
          <p:nvPr/>
        </p:nvSpPr>
        <p:spPr>
          <a:xfrm>
            <a:off x="5477232" y="5487428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6" name="EX_1/2"/>
          <p:cNvSpPr/>
          <p:nvPr/>
        </p:nvSpPr>
        <p:spPr>
          <a:xfrm>
            <a:off x="3867080" y="5926613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1/2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4" name="EX_25_T"/>
          <p:cNvSpPr/>
          <p:nvPr/>
        </p:nvSpPr>
        <p:spPr>
          <a:xfrm flipH="1">
            <a:off x="2530546" y="5566162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3" name="EX_20_T"/>
          <p:cNvSpPr/>
          <p:nvPr/>
        </p:nvSpPr>
        <p:spPr>
          <a:xfrm flipH="1">
            <a:off x="1550285" y="4572350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5" name="EX_1/4_T"/>
          <p:cNvSpPr/>
          <p:nvPr/>
        </p:nvSpPr>
        <p:spPr>
          <a:xfrm>
            <a:off x="1070670" y="3134907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2" name="EX_10_T"/>
          <p:cNvSpPr/>
          <p:nvPr/>
        </p:nvSpPr>
        <p:spPr>
          <a:xfrm flipH="1">
            <a:off x="1461446" y="1871691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1" name="EX_5_T"/>
          <p:cNvSpPr/>
          <p:nvPr/>
        </p:nvSpPr>
        <p:spPr>
          <a:xfrm flipH="1">
            <a:off x="2434212" y="864960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1" name="EX_0"/>
          <p:cNvSpPr/>
          <p:nvPr/>
        </p:nvSpPr>
        <p:spPr>
          <a:xfrm>
            <a:off x="4041808" y="363393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0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0" name="M_Arrow 1"/>
          <p:cNvSpPr/>
          <p:nvPr/>
        </p:nvSpPr>
        <p:spPr>
          <a:xfrm rot="1920000">
            <a:off x="4643612" y="174852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M_Arrow 2"/>
          <p:cNvSpPr/>
          <p:nvPr/>
        </p:nvSpPr>
        <p:spPr>
          <a:xfrm rot="3900000">
            <a:off x="4998520" y="21657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M_Arrow 3"/>
          <p:cNvSpPr/>
          <p:nvPr/>
        </p:nvSpPr>
        <p:spPr>
          <a:xfrm rot="5400000">
            <a:off x="5090421" y="261899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M_Arrow 4"/>
          <p:cNvSpPr/>
          <p:nvPr/>
        </p:nvSpPr>
        <p:spPr>
          <a:xfrm rot="7140000">
            <a:off x="4971112" y="312083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M_Arrow 5"/>
          <p:cNvSpPr/>
          <p:nvPr/>
        </p:nvSpPr>
        <p:spPr>
          <a:xfrm rot="9000000">
            <a:off x="4588799" y="3514743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M_Arrow 6"/>
          <p:cNvSpPr/>
          <p:nvPr/>
        </p:nvSpPr>
        <p:spPr>
          <a:xfrm flipV="1">
            <a:off x="4092161" y="3652670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9" name="M_Arrow 7"/>
          <p:cNvSpPr/>
          <p:nvPr/>
        </p:nvSpPr>
        <p:spPr>
          <a:xfrm rot="12600000" flipH="1">
            <a:off x="3591828" y="350601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M_Arrow 8"/>
          <p:cNvSpPr/>
          <p:nvPr/>
        </p:nvSpPr>
        <p:spPr>
          <a:xfrm rot="14460000" flipH="1">
            <a:off x="3209515" y="311210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M_Arrow 9"/>
          <p:cNvSpPr/>
          <p:nvPr/>
        </p:nvSpPr>
        <p:spPr>
          <a:xfrm rot="16200000" flipH="1">
            <a:off x="3090220" y="261287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M_Arrow 10"/>
          <p:cNvSpPr/>
          <p:nvPr/>
        </p:nvSpPr>
        <p:spPr>
          <a:xfrm rot="17820000" flipH="1">
            <a:off x="3197079" y="212485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M_Arrow 11"/>
          <p:cNvSpPr/>
          <p:nvPr/>
        </p:nvSpPr>
        <p:spPr>
          <a:xfrm rot="19500000" flipH="1">
            <a:off x="3518537" y="17600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M_Arrow 12"/>
          <p:cNvSpPr/>
          <p:nvPr/>
        </p:nvSpPr>
        <p:spPr>
          <a:xfrm>
            <a:off x="4092161" y="159714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H_Arrow 1"/>
          <p:cNvSpPr/>
          <p:nvPr/>
        </p:nvSpPr>
        <p:spPr>
          <a:xfrm rot="1920000">
            <a:off x="4545146" y="208437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H_Arrow 2"/>
          <p:cNvSpPr/>
          <p:nvPr/>
        </p:nvSpPr>
        <p:spPr>
          <a:xfrm rot="3900000">
            <a:off x="4829455" y="242464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H_Arrow 3"/>
          <p:cNvSpPr/>
          <p:nvPr/>
        </p:nvSpPr>
        <p:spPr>
          <a:xfrm rot="5400000">
            <a:off x="4910024" y="27973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H_Arrow 4"/>
          <p:cNvSpPr/>
          <p:nvPr/>
        </p:nvSpPr>
        <p:spPr>
          <a:xfrm rot="7140000">
            <a:off x="4811526" y="321175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H_Arrow 5"/>
          <p:cNvSpPr/>
          <p:nvPr/>
        </p:nvSpPr>
        <p:spPr>
          <a:xfrm rot="9000000">
            <a:off x="4497535" y="353712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H_Arrow 6"/>
          <p:cNvSpPr/>
          <p:nvPr/>
        </p:nvSpPr>
        <p:spPr>
          <a:xfrm flipV="1">
            <a:off x="4091867" y="3647135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H_Arrow 7"/>
          <p:cNvSpPr/>
          <p:nvPr/>
        </p:nvSpPr>
        <p:spPr>
          <a:xfrm rot="12600000" flipH="1">
            <a:off x="3683802" y="352754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H_Arrow 8"/>
          <p:cNvSpPr/>
          <p:nvPr/>
        </p:nvSpPr>
        <p:spPr>
          <a:xfrm rot="14460000" flipH="1">
            <a:off x="3368984" y="3202691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H_Arrow 9"/>
          <p:cNvSpPr/>
          <p:nvPr/>
        </p:nvSpPr>
        <p:spPr>
          <a:xfrm rot="16200000" flipH="1">
            <a:off x="3271218" y="279319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H_Arrow 10"/>
          <p:cNvSpPr/>
          <p:nvPr/>
        </p:nvSpPr>
        <p:spPr>
          <a:xfrm rot="17820000" flipH="1">
            <a:off x="3369736" y="2392257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H_Arrow 11"/>
          <p:cNvSpPr/>
          <p:nvPr/>
        </p:nvSpPr>
        <p:spPr>
          <a:xfrm rot="19500000" flipH="1">
            <a:off x="3625848" y="20934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H_Arrow 12"/>
          <p:cNvSpPr/>
          <p:nvPr/>
        </p:nvSpPr>
        <p:spPr>
          <a:xfrm>
            <a:off x="4092304" y="1956986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Hours"/>
          <p:cNvSpPr/>
          <p:nvPr/>
        </p:nvSpPr>
        <p:spPr>
          <a:xfrm>
            <a:off x="8385477" y="156287"/>
            <a:ext cx="360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HOURS</a:t>
            </a:r>
          </a:p>
        </p:txBody>
      </p:sp>
      <p:sp>
        <p:nvSpPr>
          <p:cNvPr id="123" name="Hour 1"/>
          <p:cNvSpPr/>
          <p:nvPr/>
        </p:nvSpPr>
        <p:spPr>
          <a:xfrm>
            <a:off x="838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5" name="Hour 2"/>
          <p:cNvSpPr/>
          <p:nvPr/>
        </p:nvSpPr>
        <p:spPr>
          <a:xfrm>
            <a:off x="964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4" name="Hour 3"/>
          <p:cNvSpPr/>
          <p:nvPr/>
        </p:nvSpPr>
        <p:spPr>
          <a:xfrm>
            <a:off x="1090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26" name="Hour 4"/>
          <p:cNvSpPr/>
          <p:nvPr/>
        </p:nvSpPr>
        <p:spPr>
          <a:xfrm>
            <a:off x="838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28" name="Hour 5"/>
          <p:cNvSpPr/>
          <p:nvPr/>
        </p:nvSpPr>
        <p:spPr>
          <a:xfrm>
            <a:off x="964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27" name="Hour 6"/>
          <p:cNvSpPr/>
          <p:nvPr/>
        </p:nvSpPr>
        <p:spPr>
          <a:xfrm>
            <a:off x="1090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29" name="Hour 7"/>
          <p:cNvSpPr/>
          <p:nvPr/>
        </p:nvSpPr>
        <p:spPr>
          <a:xfrm>
            <a:off x="838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31" name="Hour 8"/>
          <p:cNvSpPr/>
          <p:nvPr/>
        </p:nvSpPr>
        <p:spPr>
          <a:xfrm>
            <a:off x="964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30" name="Hour 9"/>
          <p:cNvSpPr/>
          <p:nvPr/>
        </p:nvSpPr>
        <p:spPr>
          <a:xfrm>
            <a:off x="1090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32" name="Hour 10"/>
          <p:cNvSpPr/>
          <p:nvPr/>
        </p:nvSpPr>
        <p:spPr>
          <a:xfrm>
            <a:off x="838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34" name="Hour 11"/>
          <p:cNvSpPr/>
          <p:nvPr/>
        </p:nvSpPr>
        <p:spPr>
          <a:xfrm>
            <a:off x="964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33" name="Hour 12"/>
          <p:cNvSpPr/>
          <p:nvPr/>
        </p:nvSpPr>
        <p:spPr>
          <a:xfrm>
            <a:off x="1090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135" name="Minutes"/>
          <p:cNvSpPr/>
          <p:nvPr/>
        </p:nvSpPr>
        <p:spPr>
          <a:xfrm>
            <a:off x="8385477" y="3469444"/>
            <a:ext cx="360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MINUTES</a:t>
            </a:r>
            <a:endParaRPr lang="en-GB" sz="1200" dirty="0"/>
          </a:p>
        </p:txBody>
      </p:sp>
      <p:sp>
        <p:nvSpPr>
          <p:cNvPr id="136" name="Minute 1"/>
          <p:cNvSpPr/>
          <p:nvPr/>
        </p:nvSpPr>
        <p:spPr>
          <a:xfrm>
            <a:off x="838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latin typeface="Arial Black" panose="020B0A04020102020204" pitchFamily="34" charset="0"/>
              </a:rPr>
              <a:t>1</a:t>
            </a:r>
            <a:endParaRPr lang="en-GB" sz="2800" b="1" dirty="0">
              <a:latin typeface="Arial Black" panose="020B0A04020102020204" pitchFamily="34" charset="0"/>
            </a:endParaRPr>
          </a:p>
        </p:txBody>
      </p:sp>
      <p:sp>
        <p:nvSpPr>
          <p:cNvPr id="138" name="Minute 2"/>
          <p:cNvSpPr/>
          <p:nvPr/>
        </p:nvSpPr>
        <p:spPr>
          <a:xfrm>
            <a:off x="964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7" name="Minute 3"/>
          <p:cNvSpPr/>
          <p:nvPr/>
        </p:nvSpPr>
        <p:spPr>
          <a:xfrm>
            <a:off x="1090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39" name="Minute 4"/>
          <p:cNvSpPr/>
          <p:nvPr/>
        </p:nvSpPr>
        <p:spPr>
          <a:xfrm>
            <a:off x="838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41" name="Minute 5"/>
          <p:cNvSpPr/>
          <p:nvPr/>
        </p:nvSpPr>
        <p:spPr>
          <a:xfrm>
            <a:off x="964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0" name="Minute 6"/>
          <p:cNvSpPr/>
          <p:nvPr/>
        </p:nvSpPr>
        <p:spPr>
          <a:xfrm>
            <a:off x="1090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42" name="Minute 7"/>
          <p:cNvSpPr/>
          <p:nvPr/>
        </p:nvSpPr>
        <p:spPr>
          <a:xfrm>
            <a:off x="838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44" name="Minute 8"/>
          <p:cNvSpPr/>
          <p:nvPr/>
        </p:nvSpPr>
        <p:spPr>
          <a:xfrm>
            <a:off x="964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43" name="Minute 9"/>
          <p:cNvSpPr/>
          <p:nvPr/>
        </p:nvSpPr>
        <p:spPr>
          <a:xfrm>
            <a:off x="10905477" y="540900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45" name="Minute 10"/>
          <p:cNvSpPr/>
          <p:nvPr/>
        </p:nvSpPr>
        <p:spPr>
          <a:xfrm>
            <a:off x="838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47" name="Minute 11"/>
          <p:cNvSpPr/>
          <p:nvPr/>
        </p:nvSpPr>
        <p:spPr>
          <a:xfrm>
            <a:off x="964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46" name="Minute 12"/>
          <p:cNvSpPr/>
          <p:nvPr/>
        </p:nvSpPr>
        <p:spPr>
          <a:xfrm>
            <a:off x="10905477" y="6064380"/>
            <a:ext cx="1080000" cy="5400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AE3DC88C-123C-4CAC-B929-AC0D466AA296}"/>
              </a:ext>
            </a:extLst>
          </p:cNvPr>
          <p:cNvSpPr/>
          <p:nvPr/>
        </p:nvSpPr>
        <p:spPr>
          <a:xfrm>
            <a:off x="3408929" y="6109670"/>
            <a:ext cx="1651927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half past … .</a:t>
            </a:r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12484DC9-0AE7-4E42-A5E7-47151249B7DF}"/>
              </a:ext>
            </a:extLst>
          </p:cNvPr>
          <p:cNvSpPr/>
          <p:nvPr/>
        </p:nvSpPr>
        <p:spPr>
          <a:xfrm>
            <a:off x="3612308" y="420744"/>
            <a:ext cx="141282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… o’clock.</a:t>
            </a:r>
          </a:p>
        </p:txBody>
      </p:sp>
    </p:spTree>
    <p:extLst>
      <p:ext uri="{BB962C8B-B14F-4D97-AF65-F5344CB8AC3E}">
        <p14:creationId xmlns:p14="http://schemas.microsoft.com/office/powerpoint/2010/main" val="309627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9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4" fill="hold">
                      <p:stCondLst>
                        <p:cond delay="0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20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1" fill="hold">
                      <p:stCondLst>
                        <p:cond delay="0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  <p:bldLst>
      <p:bldP spid="100" grpId="0" animBg="1"/>
      <p:bldP spid="100" grpId="1" animBg="1"/>
      <p:bldP spid="100" grpId="2" animBg="1"/>
      <p:bldP spid="100" grpId="3" animBg="1"/>
      <p:bldP spid="100" grpId="4" animBg="1"/>
      <p:bldP spid="100" grpId="5" animBg="1"/>
      <p:bldP spid="100" grpId="6" animBg="1"/>
      <p:bldP spid="100" grpId="7" animBg="1"/>
      <p:bldP spid="100" grpId="8" animBg="1"/>
      <p:bldP spid="100" grpId="9" animBg="1"/>
      <p:bldP spid="100" grpId="10" animBg="1"/>
      <p:bldP spid="100" grpId="11" animBg="1"/>
      <p:bldP spid="100" grpId="12" animBg="1"/>
      <p:bldP spid="101" grpId="0" animBg="1"/>
      <p:bldP spid="101" grpId="1" animBg="1"/>
      <p:bldP spid="101" grpId="2" animBg="1"/>
      <p:bldP spid="101" grpId="3" animBg="1"/>
      <p:bldP spid="101" grpId="4" animBg="1"/>
      <p:bldP spid="101" grpId="5" animBg="1"/>
      <p:bldP spid="101" grpId="6" animBg="1"/>
      <p:bldP spid="101" grpId="7" animBg="1"/>
      <p:bldP spid="101" grpId="8" animBg="1"/>
      <p:bldP spid="101" grpId="9" animBg="1"/>
      <p:bldP spid="101" grpId="10" animBg="1"/>
      <p:bldP spid="101" grpId="11" animBg="1"/>
      <p:bldP spid="101" grpId="12" animBg="1"/>
      <p:bldP spid="98" grpId="0" animBg="1"/>
      <p:bldP spid="98" grpId="1" animBg="1"/>
      <p:bldP spid="98" grpId="2" animBg="1"/>
      <p:bldP spid="98" grpId="3" animBg="1"/>
      <p:bldP spid="98" grpId="4" animBg="1"/>
      <p:bldP spid="98" grpId="5" animBg="1"/>
      <p:bldP spid="98" grpId="6" animBg="1"/>
      <p:bldP spid="98" grpId="7" animBg="1"/>
      <p:bldP spid="98" grpId="8" animBg="1"/>
      <p:bldP spid="98" grpId="9" animBg="1"/>
      <p:bldP spid="98" grpId="10" animBg="1"/>
      <p:bldP spid="98" grpId="11" animBg="1"/>
      <p:bldP spid="98" grpId="12" animBg="1"/>
      <p:bldP spid="102" grpId="0" animBg="1"/>
      <p:bldP spid="102" grpId="1" animBg="1"/>
      <p:bldP spid="102" grpId="2" animBg="1"/>
      <p:bldP spid="102" grpId="3" animBg="1"/>
      <p:bldP spid="102" grpId="4" animBg="1"/>
      <p:bldP spid="102" grpId="5" animBg="1"/>
      <p:bldP spid="102" grpId="6" animBg="1"/>
      <p:bldP spid="102" grpId="7" animBg="1"/>
      <p:bldP spid="102" grpId="8" animBg="1"/>
      <p:bldP spid="102" grpId="9" animBg="1"/>
      <p:bldP spid="102" grpId="10" animBg="1"/>
      <p:bldP spid="102" grpId="11" animBg="1"/>
      <p:bldP spid="102" grpId="12" animBg="1"/>
      <p:bldP spid="103" grpId="0" animBg="1"/>
      <p:bldP spid="103" grpId="1" animBg="1"/>
      <p:bldP spid="103" grpId="2" animBg="1"/>
      <p:bldP spid="103" grpId="3" animBg="1"/>
      <p:bldP spid="103" grpId="4" animBg="1"/>
      <p:bldP spid="103" grpId="5" animBg="1"/>
      <p:bldP spid="103" grpId="6" animBg="1"/>
      <p:bldP spid="103" grpId="7" animBg="1"/>
      <p:bldP spid="103" grpId="8" animBg="1"/>
      <p:bldP spid="103" grpId="9" animBg="1"/>
      <p:bldP spid="103" grpId="10" animBg="1"/>
      <p:bldP spid="103" grpId="11" animBg="1"/>
      <p:bldP spid="103" grpId="12" animBg="1"/>
      <p:bldP spid="97" grpId="0" animBg="1"/>
      <p:bldP spid="97" grpId="1" animBg="1"/>
      <p:bldP spid="97" grpId="2" animBg="1"/>
      <p:bldP spid="97" grpId="3" animBg="1"/>
      <p:bldP spid="97" grpId="4" animBg="1"/>
      <p:bldP spid="97" grpId="5" animBg="1"/>
      <p:bldP spid="97" grpId="6" animBg="1"/>
      <p:bldP spid="97" grpId="7" animBg="1"/>
      <p:bldP spid="97" grpId="8" animBg="1"/>
      <p:bldP spid="97" grpId="9" animBg="1"/>
      <p:bldP spid="97" grpId="10" animBg="1"/>
      <p:bldP spid="97" grpId="11" animBg="1"/>
      <p:bldP spid="97" grpId="12" animBg="1"/>
      <p:bldP spid="109" grpId="0" animBg="1"/>
      <p:bldP spid="109" grpId="1" animBg="1"/>
      <p:bldP spid="109" grpId="2" animBg="1"/>
      <p:bldP spid="109" grpId="3" animBg="1"/>
      <p:bldP spid="109" grpId="4" animBg="1"/>
      <p:bldP spid="109" grpId="5" animBg="1"/>
      <p:bldP spid="109" grpId="6" animBg="1"/>
      <p:bldP spid="109" grpId="7" animBg="1"/>
      <p:bldP spid="109" grpId="8" animBg="1"/>
      <p:bldP spid="109" grpId="9" animBg="1"/>
      <p:bldP spid="109" grpId="10" animBg="1"/>
      <p:bldP spid="109" grpId="11" animBg="1"/>
      <p:bldP spid="109" grpId="12" animBg="1"/>
      <p:bldP spid="108" grpId="0" animBg="1"/>
      <p:bldP spid="108" grpId="1" animBg="1"/>
      <p:bldP spid="108" grpId="2" animBg="1"/>
      <p:bldP spid="108" grpId="3" animBg="1"/>
      <p:bldP spid="108" grpId="4" animBg="1"/>
      <p:bldP spid="108" grpId="5" animBg="1"/>
      <p:bldP spid="108" grpId="6" animBg="1"/>
      <p:bldP spid="108" grpId="7" animBg="1"/>
      <p:bldP spid="108" grpId="8" animBg="1"/>
      <p:bldP spid="108" grpId="9" animBg="1"/>
      <p:bldP spid="108" grpId="10" animBg="1"/>
      <p:bldP spid="108" grpId="11" animBg="1"/>
      <p:bldP spid="108" grpId="12" animBg="1"/>
      <p:bldP spid="99" grpId="0" animBg="1"/>
      <p:bldP spid="99" grpId="1" animBg="1"/>
      <p:bldP spid="99" grpId="2" animBg="1"/>
      <p:bldP spid="99" grpId="3" animBg="1"/>
      <p:bldP spid="99" grpId="4" animBg="1"/>
      <p:bldP spid="99" grpId="5" animBg="1"/>
      <p:bldP spid="99" grpId="6" animBg="1"/>
      <p:bldP spid="99" grpId="7" animBg="1"/>
      <p:bldP spid="99" grpId="8" animBg="1"/>
      <p:bldP spid="99" grpId="9" animBg="1"/>
      <p:bldP spid="99" grpId="10" animBg="1"/>
      <p:bldP spid="99" grpId="11" animBg="1"/>
      <p:bldP spid="99" grpId="12" animBg="1"/>
      <p:bldP spid="107" grpId="0" animBg="1"/>
      <p:bldP spid="107" grpId="1" animBg="1"/>
      <p:bldP spid="107" grpId="2" animBg="1"/>
      <p:bldP spid="107" grpId="3" animBg="1"/>
      <p:bldP spid="107" grpId="4" animBg="1"/>
      <p:bldP spid="107" grpId="5" animBg="1"/>
      <p:bldP spid="107" grpId="6" animBg="1"/>
      <p:bldP spid="107" grpId="7" animBg="1"/>
      <p:bldP spid="107" grpId="8" animBg="1"/>
      <p:bldP spid="107" grpId="9" animBg="1"/>
      <p:bldP spid="107" grpId="10" animBg="1"/>
      <p:bldP spid="107" grpId="11" animBg="1"/>
      <p:bldP spid="107" grpId="12" animBg="1"/>
      <p:bldP spid="106" grpId="0" animBg="1"/>
      <p:bldP spid="106" grpId="1" animBg="1"/>
      <p:bldP spid="106" grpId="2" animBg="1"/>
      <p:bldP spid="106" grpId="3" animBg="1"/>
      <p:bldP spid="106" grpId="4" animBg="1"/>
      <p:bldP spid="106" grpId="5" animBg="1"/>
      <p:bldP spid="106" grpId="6" animBg="1"/>
      <p:bldP spid="106" grpId="7" animBg="1"/>
      <p:bldP spid="106" grpId="8" animBg="1"/>
      <p:bldP spid="106" grpId="9" animBg="1"/>
      <p:bldP spid="106" grpId="10" animBg="1"/>
      <p:bldP spid="106" grpId="11" animBg="1"/>
      <p:bldP spid="106" grpId="12" animBg="1"/>
      <p:bldP spid="96" grpId="0" animBg="1"/>
      <p:bldP spid="96" grpId="1" animBg="1"/>
      <p:bldP spid="96" grpId="2" animBg="1"/>
      <p:bldP spid="96" grpId="3" animBg="1"/>
      <p:bldP spid="96" grpId="4" animBg="1"/>
      <p:bldP spid="96" grpId="5" animBg="1"/>
      <p:bldP spid="96" grpId="6" animBg="1"/>
      <p:bldP spid="96" grpId="7" animBg="1"/>
      <p:bldP spid="96" grpId="8" animBg="1"/>
      <p:bldP spid="96" grpId="9" animBg="1"/>
      <p:bldP spid="96" grpId="10" animBg="1"/>
      <p:bldP spid="96" grpId="11" animBg="1"/>
      <p:bldP spid="96" grpId="12" animBg="1"/>
      <p:bldP spid="114" grpId="0" animBg="1"/>
      <p:bldP spid="114" grpId="1" animBg="1"/>
      <p:bldP spid="114" grpId="2" animBg="1"/>
      <p:bldP spid="114" grpId="3" animBg="1"/>
      <p:bldP spid="114" grpId="4" animBg="1"/>
      <p:bldP spid="114" grpId="5" animBg="1"/>
      <p:bldP spid="114" grpId="6" animBg="1"/>
      <p:bldP spid="114" grpId="7" animBg="1"/>
      <p:bldP spid="114" grpId="8" animBg="1"/>
      <p:bldP spid="114" grpId="9" animBg="1"/>
      <p:bldP spid="114" grpId="10" animBg="1"/>
      <p:bldP spid="114" grpId="11" animBg="1"/>
      <p:bldP spid="114" grpId="12" animBg="1"/>
      <p:bldP spid="115" grpId="0" animBg="1"/>
      <p:bldP spid="115" grpId="1" animBg="1"/>
      <p:bldP spid="115" grpId="2" animBg="1"/>
      <p:bldP spid="115" grpId="3" animBg="1"/>
      <p:bldP spid="115" grpId="4" animBg="1"/>
      <p:bldP spid="115" grpId="5" animBg="1"/>
      <p:bldP spid="115" grpId="6" animBg="1"/>
      <p:bldP spid="115" grpId="7" animBg="1"/>
      <p:bldP spid="115" grpId="8" animBg="1"/>
      <p:bldP spid="115" grpId="9" animBg="1"/>
      <p:bldP spid="115" grpId="10" animBg="1"/>
      <p:bldP spid="115" grpId="11" animBg="1"/>
      <p:bldP spid="115" grpId="12" animBg="1"/>
      <p:bldP spid="112" grpId="0" animBg="1"/>
      <p:bldP spid="112" grpId="1" animBg="1"/>
      <p:bldP spid="112" grpId="2" animBg="1"/>
      <p:bldP spid="112" grpId="3" animBg="1"/>
      <p:bldP spid="112" grpId="4" animBg="1"/>
      <p:bldP spid="112" grpId="5" animBg="1"/>
      <p:bldP spid="112" grpId="6" animBg="1"/>
      <p:bldP spid="112" grpId="7" animBg="1"/>
      <p:bldP spid="112" grpId="8" animBg="1"/>
      <p:bldP spid="112" grpId="9" animBg="1"/>
      <p:bldP spid="112" grpId="10" animBg="1"/>
      <p:bldP spid="112" grpId="11" animBg="1"/>
      <p:bldP spid="112" grpId="12" animBg="1"/>
      <p:bldP spid="116" grpId="0" animBg="1"/>
      <p:bldP spid="116" grpId="1" animBg="1"/>
      <p:bldP spid="116" grpId="2" animBg="1"/>
      <p:bldP spid="116" grpId="3" animBg="1"/>
      <p:bldP spid="116" grpId="4" animBg="1"/>
      <p:bldP spid="116" grpId="5" animBg="1"/>
      <p:bldP spid="116" grpId="6" animBg="1"/>
      <p:bldP spid="116" grpId="7" animBg="1"/>
      <p:bldP spid="116" grpId="8" animBg="1"/>
      <p:bldP spid="116" grpId="9" animBg="1"/>
      <p:bldP spid="116" grpId="10" animBg="1"/>
      <p:bldP spid="116" grpId="11" animBg="1"/>
      <p:bldP spid="116" grpId="12" animBg="1"/>
      <p:bldP spid="117" grpId="0" animBg="1"/>
      <p:bldP spid="117" grpId="1" animBg="1"/>
      <p:bldP spid="117" grpId="2" animBg="1"/>
      <p:bldP spid="117" grpId="3" animBg="1"/>
      <p:bldP spid="117" grpId="4" animBg="1"/>
      <p:bldP spid="117" grpId="5" animBg="1"/>
      <p:bldP spid="117" grpId="6" animBg="1"/>
      <p:bldP spid="117" grpId="7" animBg="1"/>
      <p:bldP spid="117" grpId="8" animBg="1"/>
      <p:bldP spid="117" grpId="9" animBg="1"/>
      <p:bldP spid="117" grpId="10" animBg="1"/>
      <p:bldP spid="117" grpId="11" animBg="1"/>
      <p:bldP spid="117" grpId="12" animBg="1"/>
      <p:bldP spid="111" grpId="0" animBg="1"/>
      <p:bldP spid="111" grpId="1" animBg="1"/>
      <p:bldP spid="111" grpId="2" animBg="1"/>
      <p:bldP spid="111" grpId="3" animBg="1"/>
      <p:bldP spid="111" grpId="4" animBg="1"/>
      <p:bldP spid="111" grpId="5" animBg="1"/>
      <p:bldP spid="111" grpId="6" animBg="1"/>
      <p:bldP spid="111" grpId="7" animBg="1"/>
      <p:bldP spid="111" grpId="8" animBg="1"/>
      <p:bldP spid="111" grpId="9" animBg="1"/>
      <p:bldP spid="111" grpId="10" animBg="1"/>
      <p:bldP spid="111" grpId="11" animBg="1"/>
      <p:bldP spid="111" grpId="12" animBg="1"/>
      <p:bldP spid="121" grpId="0" animBg="1"/>
      <p:bldP spid="121" grpId="1" animBg="1"/>
      <p:bldP spid="121" grpId="2" animBg="1"/>
      <p:bldP spid="121" grpId="3" animBg="1"/>
      <p:bldP spid="121" grpId="4" animBg="1"/>
      <p:bldP spid="121" grpId="5" animBg="1"/>
      <p:bldP spid="121" grpId="6" animBg="1"/>
      <p:bldP spid="121" grpId="7" animBg="1"/>
      <p:bldP spid="121" grpId="8" animBg="1"/>
      <p:bldP spid="121" grpId="9" animBg="1"/>
      <p:bldP spid="121" grpId="10" animBg="1"/>
      <p:bldP spid="121" grpId="11" animBg="1"/>
      <p:bldP spid="121" grpId="12" animBg="1"/>
      <p:bldP spid="120" grpId="0" animBg="1"/>
      <p:bldP spid="120" grpId="1" animBg="1"/>
      <p:bldP spid="120" grpId="2" animBg="1"/>
      <p:bldP spid="120" grpId="3" animBg="1"/>
      <p:bldP spid="120" grpId="4" animBg="1"/>
      <p:bldP spid="120" grpId="5" animBg="1"/>
      <p:bldP spid="120" grpId="6" animBg="1"/>
      <p:bldP spid="120" grpId="7" animBg="1"/>
      <p:bldP spid="120" grpId="8" animBg="1"/>
      <p:bldP spid="120" grpId="9" animBg="1"/>
      <p:bldP spid="120" grpId="10" animBg="1"/>
      <p:bldP spid="120" grpId="11" animBg="1"/>
      <p:bldP spid="120" grpId="12" animBg="1"/>
      <p:bldP spid="113" grpId="0" animBg="1"/>
      <p:bldP spid="113" grpId="1" animBg="1"/>
      <p:bldP spid="113" grpId="2" animBg="1"/>
      <p:bldP spid="113" grpId="3" animBg="1"/>
      <p:bldP spid="113" grpId="4" animBg="1"/>
      <p:bldP spid="113" grpId="5" animBg="1"/>
      <p:bldP spid="113" grpId="6" animBg="1"/>
      <p:bldP spid="113" grpId="7" animBg="1"/>
      <p:bldP spid="113" grpId="8" animBg="1"/>
      <p:bldP spid="113" grpId="9" animBg="1"/>
      <p:bldP spid="113" grpId="10" animBg="1"/>
      <p:bldP spid="113" grpId="11" animBg="1"/>
      <p:bldP spid="113" grpId="12" animBg="1"/>
      <p:bldP spid="119" grpId="0" animBg="1"/>
      <p:bldP spid="119" grpId="1" animBg="1"/>
      <p:bldP spid="119" grpId="2" animBg="1"/>
      <p:bldP spid="119" grpId="3" animBg="1"/>
      <p:bldP spid="119" grpId="4" animBg="1"/>
      <p:bldP spid="119" grpId="5" animBg="1"/>
      <p:bldP spid="119" grpId="6" animBg="1"/>
      <p:bldP spid="119" grpId="7" animBg="1"/>
      <p:bldP spid="119" grpId="8" animBg="1"/>
      <p:bldP spid="119" grpId="9" animBg="1"/>
      <p:bldP spid="119" grpId="10" animBg="1"/>
      <p:bldP spid="119" grpId="11" animBg="1"/>
      <p:bldP spid="119" grpId="12" animBg="1"/>
      <p:bldP spid="118" grpId="0" animBg="1"/>
      <p:bldP spid="118" grpId="1" animBg="1"/>
      <p:bldP spid="118" grpId="2" animBg="1"/>
      <p:bldP spid="118" grpId="3" animBg="1"/>
      <p:bldP spid="118" grpId="4" animBg="1"/>
      <p:bldP spid="118" grpId="5" animBg="1"/>
      <p:bldP spid="118" grpId="6" animBg="1"/>
      <p:bldP spid="118" grpId="7" animBg="1"/>
      <p:bldP spid="118" grpId="8" animBg="1"/>
      <p:bldP spid="118" grpId="9" animBg="1"/>
      <p:bldP spid="118" grpId="10" animBg="1"/>
      <p:bldP spid="118" grpId="11" animBg="1"/>
      <p:bldP spid="118" grpId="12" animBg="1"/>
      <p:bldP spid="110" grpId="0" animBg="1"/>
      <p:bldP spid="110" grpId="1" animBg="1"/>
      <p:bldP spid="110" grpId="2" animBg="1"/>
      <p:bldP spid="110" grpId="3" animBg="1"/>
      <p:bldP spid="110" grpId="4" animBg="1"/>
      <p:bldP spid="110" grpId="5" animBg="1"/>
      <p:bldP spid="110" grpId="6" animBg="1"/>
      <p:bldP spid="110" grpId="7" animBg="1"/>
      <p:bldP spid="110" grpId="8" animBg="1"/>
      <p:bldP spid="110" grpId="9" animBg="1"/>
      <p:bldP spid="110" grpId="10" animBg="1"/>
      <p:bldP spid="110" grpId="11" animBg="1"/>
      <p:bldP spid="110" grpId="1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CCB2CF1-DACB-4912-B94B-6B7616C69612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3920C224-98CE-4803-A6D7-7D489E964A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Прямоугольник 11">
              <a:hlinkClick r:id="rId3"/>
              <a:extLst>
                <a:ext uri="{FF2B5EF4-FFF2-40B4-BE49-F238E27FC236}">
                  <a16:creationId xmlns:a16="http://schemas.microsoft.com/office/drawing/2014/main" id="{C3411487-96CD-4268-88F5-3DB911BB97E4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2" name="Рисунок 1">
            <a:hlinkClick r:id="rId4"/>
            <a:extLst>
              <a:ext uri="{FF2B5EF4-FFF2-40B4-BE49-F238E27FC236}">
                <a16:creationId xmlns:a16="http://schemas.microsoft.com/office/drawing/2014/main" id="{6BB07085-5FF6-4FFC-8CE4-667F8A11F4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8717" y="1110058"/>
            <a:ext cx="2962300" cy="198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hlinkClick r:id="rId6"/>
            <a:extLst>
              <a:ext uri="{FF2B5EF4-FFF2-40B4-BE49-F238E27FC236}">
                <a16:creationId xmlns:a16="http://schemas.microsoft.com/office/drawing/2014/main" id="{E7ADA33C-D006-478B-812B-60AB93B5C7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960640"/>
            <a:ext cx="4216135" cy="198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hlinkClick r:id="rId8"/>
            <a:extLst>
              <a:ext uri="{FF2B5EF4-FFF2-40B4-BE49-F238E27FC236}">
                <a16:creationId xmlns:a16="http://schemas.microsoft.com/office/drawing/2014/main" id="{C6681A51-B947-4BEA-AD97-236DAC6DAF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1130" y="3960640"/>
            <a:ext cx="3394875" cy="198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hlinkClick r:id="rId10"/>
            <a:extLst>
              <a:ext uri="{FF2B5EF4-FFF2-40B4-BE49-F238E27FC236}">
                <a16:creationId xmlns:a16="http://schemas.microsoft.com/office/drawing/2014/main" id="{E0F853F4-0122-4E92-82B1-F366C80E27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512" y="1110058"/>
            <a:ext cx="3655685" cy="198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hlinkClick r:id="rId12"/>
            <a:extLst>
              <a:ext uri="{FF2B5EF4-FFF2-40B4-BE49-F238E27FC236}">
                <a16:creationId xmlns:a16="http://schemas.microsoft.com/office/drawing/2014/main" id="{FD58F07C-DCA4-49BD-9246-5AEF61E320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82537" y="1110058"/>
            <a:ext cx="3693745" cy="198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0705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0038407C-5C11-4D8C-BD6C-CA09252D8E37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95" name="Picture 2">
              <a:extLst>
                <a:ext uri="{FF2B5EF4-FFF2-40B4-BE49-F238E27FC236}">
                  <a16:creationId xmlns:a16="http://schemas.microsoft.com/office/drawing/2014/main" id="{6C0C4F32-1040-4016-9475-CF69AA9B8D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Прямоугольник 103">
              <a:hlinkClick r:id="rId4"/>
              <a:extLst>
                <a:ext uri="{FF2B5EF4-FFF2-40B4-BE49-F238E27FC236}">
                  <a16:creationId xmlns:a16="http://schemas.microsoft.com/office/drawing/2014/main" id="{690554FB-D14E-44A4-A4CE-7ECDC3A172E5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58" name="Clock Face"/>
          <p:cNvSpPr/>
          <p:nvPr/>
        </p:nvSpPr>
        <p:spPr>
          <a:xfrm>
            <a:off x="1711837" y="909000"/>
            <a:ext cx="5040000" cy="5040000"/>
          </a:xfrm>
          <a:custGeom>
            <a:avLst/>
            <a:gdLst>
              <a:gd name="connsiteX0" fmla="*/ 2520000 w 5040000"/>
              <a:gd name="connsiteY0" fmla="*/ 0 h 5040000"/>
              <a:gd name="connsiteX1" fmla="*/ 5040000 w 5040000"/>
              <a:gd name="connsiteY1" fmla="*/ 2520000 h 5040000"/>
              <a:gd name="connsiteX2" fmla="*/ 2520000 w 5040000"/>
              <a:gd name="connsiteY2" fmla="*/ 5040000 h 5040000"/>
              <a:gd name="connsiteX3" fmla="*/ 0 w 5040000"/>
              <a:gd name="connsiteY3" fmla="*/ 2520000 h 5040000"/>
              <a:gd name="connsiteX4" fmla="*/ 2520000 w 5040000"/>
              <a:gd name="connsiteY4" fmla="*/ 0 h 50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0000" h="5040000">
                <a:moveTo>
                  <a:pt x="2520000" y="0"/>
                </a:moveTo>
                <a:cubicBezTo>
                  <a:pt x="3911758" y="0"/>
                  <a:pt x="5040000" y="1128242"/>
                  <a:pt x="5040000" y="2520000"/>
                </a:cubicBezTo>
                <a:cubicBezTo>
                  <a:pt x="5040000" y="3911758"/>
                  <a:pt x="3911758" y="5040000"/>
                  <a:pt x="2520000" y="5040000"/>
                </a:cubicBezTo>
                <a:cubicBezTo>
                  <a:pt x="1128242" y="5040000"/>
                  <a:pt x="0" y="3911758"/>
                  <a:pt x="0" y="2520000"/>
                </a:cubicBezTo>
                <a:cubicBezTo>
                  <a:pt x="0" y="1128242"/>
                  <a:pt x="1128242" y="0"/>
                  <a:pt x="2520000" y="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Center Point"/>
          <p:cNvSpPr/>
          <p:nvPr/>
        </p:nvSpPr>
        <p:spPr>
          <a:xfrm>
            <a:off x="4138720" y="3339000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1st Quarter"/>
          <p:cNvSpPr/>
          <p:nvPr/>
        </p:nvSpPr>
        <p:spPr>
          <a:xfrm>
            <a:off x="422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2" name="2nd Quarter"/>
          <p:cNvSpPr/>
          <p:nvPr/>
        </p:nvSpPr>
        <p:spPr>
          <a:xfrm rot="5400000">
            <a:off x="422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4" name="3rd Quarter"/>
          <p:cNvSpPr/>
          <p:nvPr/>
        </p:nvSpPr>
        <p:spPr>
          <a:xfrm rot="16200000" flipH="1">
            <a:off x="116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3" name="4th Quarter"/>
          <p:cNvSpPr/>
          <p:nvPr/>
        </p:nvSpPr>
        <p:spPr>
          <a:xfrm flipH="1">
            <a:off x="116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9" name="CF_1"/>
          <p:cNvSpPr/>
          <p:nvPr/>
        </p:nvSpPr>
        <p:spPr>
          <a:xfrm>
            <a:off x="5135419" y="129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0" name="CF_2"/>
          <p:cNvSpPr/>
          <p:nvPr/>
        </p:nvSpPr>
        <p:spPr>
          <a:xfrm>
            <a:off x="5919062" y="210955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7" name="CF_3"/>
          <p:cNvSpPr/>
          <p:nvPr/>
        </p:nvSpPr>
        <p:spPr>
          <a:xfrm>
            <a:off x="6318530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3" name="CF_4"/>
          <p:cNvSpPr/>
          <p:nvPr/>
        </p:nvSpPr>
        <p:spPr>
          <a:xfrm>
            <a:off x="5919062" y="41616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4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4" name="CF_5"/>
          <p:cNvSpPr/>
          <p:nvPr/>
        </p:nvSpPr>
        <p:spPr>
          <a:xfrm>
            <a:off x="5135419" y="498138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6" name="CF_6"/>
          <p:cNvSpPr/>
          <p:nvPr/>
        </p:nvSpPr>
        <p:spPr>
          <a:xfrm>
            <a:off x="4028984" y="534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6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0" name="CF_7"/>
          <p:cNvSpPr/>
          <p:nvPr/>
        </p:nvSpPr>
        <p:spPr>
          <a:xfrm flipH="1">
            <a:off x="2922551" y="4977403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7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9" name="CF_8"/>
          <p:cNvSpPr/>
          <p:nvPr/>
        </p:nvSpPr>
        <p:spPr>
          <a:xfrm flipH="1">
            <a:off x="2138910" y="4157545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8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8" name="CF_9"/>
          <p:cNvSpPr/>
          <p:nvPr/>
        </p:nvSpPr>
        <p:spPr>
          <a:xfrm>
            <a:off x="1739442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9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8" name="CF_10"/>
          <p:cNvSpPr/>
          <p:nvPr/>
        </p:nvSpPr>
        <p:spPr>
          <a:xfrm flipH="1">
            <a:off x="2031509" y="2109556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7" name="CF_11"/>
          <p:cNvSpPr/>
          <p:nvPr/>
        </p:nvSpPr>
        <p:spPr>
          <a:xfrm flipH="1">
            <a:off x="2659001" y="1291838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5" name="CF_12"/>
          <p:cNvSpPr/>
          <p:nvPr/>
        </p:nvSpPr>
        <p:spPr>
          <a:xfrm>
            <a:off x="3921583" y="890522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2" name="EX_5_P"/>
          <p:cNvSpPr/>
          <p:nvPr/>
        </p:nvSpPr>
        <p:spPr>
          <a:xfrm>
            <a:off x="5493535" y="768618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3" name="EX_10_P"/>
          <p:cNvSpPr/>
          <p:nvPr/>
        </p:nvSpPr>
        <p:spPr>
          <a:xfrm>
            <a:off x="6344179" y="1759963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4" name="EX_1/4_P"/>
          <p:cNvSpPr/>
          <p:nvPr/>
        </p:nvSpPr>
        <p:spPr>
          <a:xfrm>
            <a:off x="6636877" y="3134146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7" name="EX_20_P"/>
          <p:cNvSpPr/>
          <p:nvPr/>
        </p:nvSpPr>
        <p:spPr>
          <a:xfrm>
            <a:off x="6344178" y="4590359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8" name="EX_25_P"/>
          <p:cNvSpPr/>
          <p:nvPr/>
        </p:nvSpPr>
        <p:spPr>
          <a:xfrm>
            <a:off x="5477232" y="5487428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6" name="EX_1/2"/>
          <p:cNvSpPr/>
          <p:nvPr/>
        </p:nvSpPr>
        <p:spPr>
          <a:xfrm>
            <a:off x="3867080" y="5926613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1/2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4" name="EX_25_T"/>
          <p:cNvSpPr/>
          <p:nvPr/>
        </p:nvSpPr>
        <p:spPr>
          <a:xfrm flipH="1">
            <a:off x="2530546" y="5566162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3" name="EX_20_T"/>
          <p:cNvSpPr/>
          <p:nvPr/>
        </p:nvSpPr>
        <p:spPr>
          <a:xfrm flipH="1">
            <a:off x="1550285" y="4572350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5" name="EX_1/4_T"/>
          <p:cNvSpPr/>
          <p:nvPr/>
        </p:nvSpPr>
        <p:spPr>
          <a:xfrm>
            <a:off x="1070670" y="3134907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2" name="EX_10_T"/>
          <p:cNvSpPr/>
          <p:nvPr/>
        </p:nvSpPr>
        <p:spPr>
          <a:xfrm flipH="1">
            <a:off x="1461446" y="1871691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1" name="EX_5_T"/>
          <p:cNvSpPr/>
          <p:nvPr/>
        </p:nvSpPr>
        <p:spPr>
          <a:xfrm flipH="1">
            <a:off x="2434212" y="864960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1" name="EX_0"/>
          <p:cNvSpPr/>
          <p:nvPr/>
        </p:nvSpPr>
        <p:spPr>
          <a:xfrm>
            <a:off x="4041808" y="363393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0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0" name="M_Arrow 1"/>
          <p:cNvSpPr/>
          <p:nvPr/>
        </p:nvSpPr>
        <p:spPr>
          <a:xfrm rot="1920000">
            <a:off x="4643612" y="174852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M_Arrow 2"/>
          <p:cNvSpPr/>
          <p:nvPr/>
        </p:nvSpPr>
        <p:spPr>
          <a:xfrm rot="3900000">
            <a:off x="4998520" y="21657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M_Arrow 3"/>
          <p:cNvSpPr/>
          <p:nvPr/>
        </p:nvSpPr>
        <p:spPr>
          <a:xfrm rot="5400000">
            <a:off x="5090421" y="261899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M_Arrow 4"/>
          <p:cNvSpPr/>
          <p:nvPr/>
        </p:nvSpPr>
        <p:spPr>
          <a:xfrm rot="7140000">
            <a:off x="4971112" y="312083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M_Arrow 5"/>
          <p:cNvSpPr/>
          <p:nvPr/>
        </p:nvSpPr>
        <p:spPr>
          <a:xfrm rot="9000000">
            <a:off x="4588799" y="3514743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M_Arrow 6"/>
          <p:cNvSpPr/>
          <p:nvPr/>
        </p:nvSpPr>
        <p:spPr>
          <a:xfrm flipV="1">
            <a:off x="4092161" y="3652670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9" name="M_Arrow 7"/>
          <p:cNvSpPr/>
          <p:nvPr/>
        </p:nvSpPr>
        <p:spPr>
          <a:xfrm rot="12600000" flipH="1">
            <a:off x="3591828" y="350601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M_Arrow 8"/>
          <p:cNvSpPr/>
          <p:nvPr/>
        </p:nvSpPr>
        <p:spPr>
          <a:xfrm rot="14460000" flipH="1">
            <a:off x="3209515" y="311210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M_Arrow 9"/>
          <p:cNvSpPr/>
          <p:nvPr/>
        </p:nvSpPr>
        <p:spPr>
          <a:xfrm rot="16200000" flipH="1">
            <a:off x="3090220" y="261287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M_Arrow 10"/>
          <p:cNvSpPr/>
          <p:nvPr/>
        </p:nvSpPr>
        <p:spPr>
          <a:xfrm rot="17820000" flipH="1">
            <a:off x="3197079" y="212485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M_Arrow 11"/>
          <p:cNvSpPr/>
          <p:nvPr/>
        </p:nvSpPr>
        <p:spPr>
          <a:xfrm rot="19500000" flipH="1">
            <a:off x="3518537" y="17600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M_Arrow 12"/>
          <p:cNvSpPr/>
          <p:nvPr/>
        </p:nvSpPr>
        <p:spPr>
          <a:xfrm>
            <a:off x="4092161" y="159714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H_Arrow 1"/>
          <p:cNvSpPr/>
          <p:nvPr/>
        </p:nvSpPr>
        <p:spPr>
          <a:xfrm rot="1920000">
            <a:off x="4545146" y="208437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H_Arrow 2"/>
          <p:cNvSpPr/>
          <p:nvPr/>
        </p:nvSpPr>
        <p:spPr>
          <a:xfrm rot="3900000">
            <a:off x="4829455" y="242464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H_Arrow 3"/>
          <p:cNvSpPr/>
          <p:nvPr/>
        </p:nvSpPr>
        <p:spPr>
          <a:xfrm rot="5400000">
            <a:off x="4910024" y="27973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H_Arrow 4"/>
          <p:cNvSpPr/>
          <p:nvPr/>
        </p:nvSpPr>
        <p:spPr>
          <a:xfrm rot="7140000">
            <a:off x="4811526" y="321175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H_Arrow 5"/>
          <p:cNvSpPr/>
          <p:nvPr/>
        </p:nvSpPr>
        <p:spPr>
          <a:xfrm rot="9000000">
            <a:off x="4497535" y="353712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H_Arrow 6"/>
          <p:cNvSpPr/>
          <p:nvPr/>
        </p:nvSpPr>
        <p:spPr>
          <a:xfrm flipV="1">
            <a:off x="4091867" y="3647135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H_Arrow 7"/>
          <p:cNvSpPr/>
          <p:nvPr/>
        </p:nvSpPr>
        <p:spPr>
          <a:xfrm rot="12600000" flipH="1">
            <a:off x="3683802" y="352754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H_Arrow 8"/>
          <p:cNvSpPr/>
          <p:nvPr/>
        </p:nvSpPr>
        <p:spPr>
          <a:xfrm rot="14460000" flipH="1">
            <a:off x="3368984" y="3202691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H_Arrow 9"/>
          <p:cNvSpPr/>
          <p:nvPr/>
        </p:nvSpPr>
        <p:spPr>
          <a:xfrm rot="16200000" flipH="1">
            <a:off x="3271218" y="279319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H_Arrow 10"/>
          <p:cNvSpPr/>
          <p:nvPr/>
        </p:nvSpPr>
        <p:spPr>
          <a:xfrm rot="17820000" flipH="1">
            <a:off x="3369736" y="2392257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H_Arrow 11"/>
          <p:cNvSpPr/>
          <p:nvPr/>
        </p:nvSpPr>
        <p:spPr>
          <a:xfrm rot="19500000" flipH="1">
            <a:off x="3625848" y="20934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H_Arrow 12"/>
          <p:cNvSpPr/>
          <p:nvPr/>
        </p:nvSpPr>
        <p:spPr>
          <a:xfrm>
            <a:off x="4092304" y="1956986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Hours"/>
          <p:cNvSpPr/>
          <p:nvPr/>
        </p:nvSpPr>
        <p:spPr>
          <a:xfrm>
            <a:off x="8385477" y="156287"/>
            <a:ext cx="360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HOURS</a:t>
            </a:r>
          </a:p>
        </p:txBody>
      </p:sp>
      <p:sp>
        <p:nvSpPr>
          <p:cNvPr id="123" name="Hour 1"/>
          <p:cNvSpPr/>
          <p:nvPr/>
        </p:nvSpPr>
        <p:spPr>
          <a:xfrm>
            <a:off x="838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5" name="Hour 2"/>
          <p:cNvSpPr/>
          <p:nvPr/>
        </p:nvSpPr>
        <p:spPr>
          <a:xfrm>
            <a:off x="964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4" name="Hour 3"/>
          <p:cNvSpPr/>
          <p:nvPr/>
        </p:nvSpPr>
        <p:spPr>
          <a:xfrm>
            <a:off x="1090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26" name="Hour 4"/>
          <p:cNvSpPr/>
          <p:nvPr/>
        </p:nvSpPr>
        <p:spPr>
          <a:xfrm>
            <a:off x="838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28" name="Hour 5"/>
          <p:cNvSpPr/>
          <p:nvPr/>
        </p:nvSpPr>
        <p:spPr>
          <a:xfrm>
            <a:off x="964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27" name="Hour 6"/>
          <p:cNvSpPr/>
          <p:nvPr/>
        </p:nvSpPr>
        <p:spPr>
          <a:xfrm>
            <a:off x="1090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29" name="Hour 7"/>
          <p:cNvSpPr/>
          <p:nvPr/>
        </p:nvSpPr>
        <p:spPr>
          <a:xfrm>
            <a:off x="838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31" name="Hour 8"/>
          <p:cNvSpPr/>
          <p:nvPr/>
        </p:nvSpPr>
        <p:spPr>
          <a:xfrm>
            <a:off x="964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30" name="Hour 9"/>
          <p:cNvSpPr/>
          <p:nvPr/>
        </p:nvSpPr>
        <p:spPr>
          <a:xfrm>
            <a:off x="1090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32" name="Hour 10"/>
          <p:cNvSpPr/>
          <p:nvPr/>
        </p:nvSpPr>
        <p:spPr>
          <a:xfrm>
            <a:off x="838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34" name="Hour 11"/>
          <p:cNvSpPr/>
          <p:nvPr/>
        </p:nvSpPr>
        <p:spPr>
          <a:xfrm>
            <a:off x="964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33" name="Hour 12"/>
          <p:cNvSpPr/>
          <p:nvPr/>
        </p:nvSpPr>
        <p:spPr>
          <a:xfrm>
            <a:off x="1090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135" name="Minutes"/>
          <p:cNvSpPr/>
          <p:nvPr/>
        </p:nvSpPr>
        <p:spPr>
          <a:xfrm>
            <a:off x="8385477" y="3469444"/>
            <a:ext cx="360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MINUTES</a:t>
            </a:r>
            <a:endParaRPr lang="en-GB" sz="1200" dirty="0"/>
          </a:p>
        </p:txBody>
      </p:sp>
      <p:sp>
        <p:nvSpPr>
          <p:cNvPr id="136" name="Minute 1"/>
          <p:cNvSpPr/>
          <p:nvPr/>
        </p:nvSpPr>
        <p:spPr>
          <a:xfrm>
            <a:off x="838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latin typeface="Arial Black" panose="020B0A04020102020204" pitchFamily="34" charset="0"/>
              </a:rPr>
              <a:t>1</a:t>
            </a:r>
            <a:endParaRPr lang="en-GB" sz="2800" b="1" dirty="0">
              <a:latin typeface="Arial Black" panose="020B0A04020102020204" pitchFamily="34" charset="0"/>
            </a:endParaRPr>
          </a:p>
        </p:txBody>
      </p:sp>
      <p:sp>
        <p:nvSpPr>
          <p:cNvPr id="138" name="Minute 2"/>
          <p:cNvSpPr/>
          <p:nvPr/>
        </p:nvSpPr>
        <p:spPr>
          <a:xfrm>
            <a:off x="964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7" name="Minute 3"/>
          <p:cNvSpPr/>
          <p:nvPr/>
        </p:nvSpPr>
        <p:spPr>
          <a:xfrm>
            <a:off x="1090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39" name="Minute 4"/>
          <p:cNvSpPr/>
          <p:nvPr/>
        </p:nvSpPr>
        <p:spPr>
          <a:xfrm>
            <a:off x="838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41" name="Minute 5"/>
          <p:cNvSpPr/>
          <p:nvPr/>
        </p:nvSpPr>
        <p:spPr>
          <a:xfrm>
            <a:off x="964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0" name="Minute 6"/>
          <p:cNvSpPr/>
          <p:nvPr/>
        </p:nvSpPr>
        <p:spPr>
          <a:xfrm>
            <a:off x="1090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42" name="Minute 7"/>
          <p:cNvSpPr/>
          <p:nvPr/>
        </p:nvSpPr>
        <p:spPr>
          <a:xfrm>
            <a:off x="838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44" name="Minute 8"/>
          <p:cNvSpPr/>
          <p:nvPr/>
        </p:nvSpPr>
        <p:spPr>
          <a:xfrm>
            <a:off x="964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43" name="Minute 9"/>
          <p:cNvSpPr/>
          <p:nvPr/>
        </p:nvSpPr>
        <p:spPr>
          <a:xfrm>
            <a:off x="10905477" y="540900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45" name="Minute 10"/>
          <p:cNvSpPr/>
          <p:nvPr/>
        </p:nvSpPr>
        <p:spPr>
          <a:xfrm>
            <a:off x="838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47" name="Minute 11"/>
          <p:cNvSpPr/>
          <p:nvPr/>
        </p:nvSpPr>
        <p:spPr>
          <a:xfrm>
            <a:off x="964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46" name="Minute 12"/>
          <p:cNvSpPr/>
          <p:nvPr/>
        </p:nvSpPr>
        <p:spPr>
          <a:xfrm>
            <a:off x="10905477" y="6064380"/>
            <a:ext cx="1080000" cy="5400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C1A698CA-EA84-4DB3-9246-EC713F614F97}"/>
              </a:ext>
            </a:extLst>
          </p:cNvPr>
          <p:cNvSpPr/>
          <p:nvPr/>
        </p:nvSpPr>
        <p:spPr>
          <a:xfrm>
            <a:off x="6780928" y="3247090"/>
            <a:ext cx="198926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quarter past … .</a:t>
            </a:r>
          </a:p>
        </p:txBody>
      </p:sp>
    </p:spTree>
    <p:extLst>
      <p:ext uri="{BB962C8B-B14F-4D97-AF65-F5344CB8AC3E}">
        <p14:creationId xmlns:p14="http://schemas.microsoft.com/office/powerpoint/2010/main" val="269960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9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4" fill="hold">
                      <p:stCondLst>
                        <p:cond delay="0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20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1" fill="hold">
                      <p:stCondLst>
                        <p:cond delay="0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  <p:bldLst>
      <p:bldP spid="100" grpId="0" animBg="1"/>
      <p:bldP spid="100" grpId="1" animBg="1"/>
      <p:bldP spid="100" grpId="2" animBg="1"/>
      <p:bldP spid="100" grpId="3" animBg="1"/>
      <p:bldP spid="100" grpId="4" animBg="1"/>
      <p:bldP spid="100" grpId="5" animBg="1"/>
      <p:bldP spid="100" grpId="6" animBg="1"/>
      <p:bldP spid="100" grpId="7" animBg="1"/>
      <p:bldP spid="100" grpId="8" animBg="1"/>
      <p:bldP spid="100" grpId="9" animBg="1"/>
      <p:bldP spid="100" grpId="10" animBg="1"/>
      <p:bldP spid="100" grpId="11" animBg="1"/>
      <p:bldP spid="100" grpId="12" animBg="1"/>
      <p:bldP spid="101" grpId="0" animBg="1"/>
      <p:bldP spid="101" grpId="1" animBg="1"/>
      <p:bldP spid="101" grpId="2" animBg="1"/>
      <p:bldP spid="101" grpId="3" animBg="1"/>
      <p:bldP spid="101" grpId="4" animBg="1"/>
      <p:bldP spid="101" grpId="5" animBg="1"/>
      <p:bldP spid="101" grpId="6" animBg="1"/>
      <p:bldP spid="101" grpId="7" animBg="1"/>
      <p:bldP spid="101" grpId="8" animBg="1"/>
      <p:bldP spid="101" grpId="9" animBg="1"/>
      <p:bldP spid="101" grpId="10" animBg="1"/>
      <p:bldP spid="101" grpId="11" animBg="1"/>
      <p:bldP spid="101" grpId="12" animBg="1"/>
      <p:bldP spid="98" grpId="0" animBg="1"/>
      <p:bldP spid="98" grpId="1" animBg="1"/>
      <p:bldP spid="98" grpId="2" animBg="1"/>
      <p:bldP spid="98" grpId="3" animBg="1"/>
      <p:bldP spid="98" grpId="4" animBg="1"/>
      <p:bldP spid="98" grpId="5" animBg="1"/>
      <p:bldP spid="98" grpId="6" animBg="1"/>
      <p:bldP spid="98" grpId="7" animBg="1"/>
      <p:bldP spid="98" grpId="8" animBg="1"/>
      <p:bldP spid="98" grpId="9" animBg="1"/>
      <p:bldP spid="98" grpId="10" animBg="1"/>
      <p:bldP spid="98" grpId="11" animBg="1"/>
      <p:bldP spid="98" grpId="12" animBg="1"/>
      <p:bldP spid="102" grpId="0" animBg="1"/>
      <p:bldP spid="102" grpId="1" animBg="1"/>
      <p:bldP spid="102" grpId="2" animBg="1"/>
      <p:bldP spid="102" grpId="3" animBg="1"/>
      <p:bldP spid="102" grpId="4" animBg="1"/>
      <p:bldP spid="102" grpId="5" animBg="1"/>
      <p:bldP spid="102" grpId="6" animBg="1"/>
      <p:bldP spid="102" grpId="7" animBg="1"/>
      <p:bldP spid="102" grpId="8" animBg="1"/>
      <p:bldP spid="102" grpId="9" animBg="1"/>
      <p:bldP spid="102" grpId="10" animBg="1"/>
      <p:bldP spid="102" grpId="11" animBg="1"/>
      <p:bldP spid="102" grpId="12" animBg="1"/>
      <p:bldP spid="103" grpId="0" animBg="1"/>
      <p:bldP spid="103" grpId="1" animBg="1"/>
      <p:bldP spid="103" grpId="2" animBg="1"/>
      <p:bldP spid="103" grpId="3" animBg="1"/>
      <p:bldP spid="103" grpId="4" animBg="1"/>
      <p:bldP spid="103" grpId="5" animBg="1"/>
      <p:bldP spid="103" grpId="6" animBg="1"/>
      <p:bldP spid="103" grpId="7" animBg="1"/>
      <p:bldP spid="103" grpId="8" animBg="1"/>
      <p:bldP spid="103" grpId="9" animBg="1"/>
      <p:bldP spid="103" grpId="10" animBg="1"/>
      <p:bldP spid="103" grpId="11" animBg="1"/>
      <p:bldP spid="103" grpId="12" animBg="1"/>
      <p:bldP spid="97" grpId="0" animBg="1"/>
      <p:bldP spid="97" grpId="1" animBg="1"/>
      <p:bldP spid="97" grpId="2" animBg="1"/>
      <p:bldP spid="97" grpId="3" animBg="1"/>
      <p:bldP spid="97" grpId="4" animBg="1"/>
      <p:bldP spid="97" grpId="5" animBg="1"/>
      <p:bldP spid="97" grpId="6" animBg="1"/>
      <p:bldP spid="97" grpId="7" animBg="1"/>
      <p:bldP spid="97" grpId="8" animBg="1"/>
      <p:bldP spid="97" grpId="9" animBg="1"/>
      <p:bldP spid="97" grpId="10" animBg="1"/>
      <p:bldP spid="97" grpId="11" animBg="1"/>
      <p:bldP spid="97" grpId="12" animBg="1"/>
      <p:bldP spid="109" grpId="0" animBg="1"/>
      <p:bldP spid="109" grpId="1" animBg="1"/>
      <p:bldP spid="109" grpId="2" animBg="1"/>
      <p:bldP spid="109" grpId="3" animBg="1"/>
      <p:bldP spid="109" grpId="4" animBg="1"/>
      <p:bldP spid="109" grpId="5" animBg="1"/>
      <p:bldP spid="109" grpId="6" animBg="1"/>
      <p:bldP spid="109" grpId="7" animBg="1"/>
      <p:bldP spid="109" grpId="8" animBg="1"/>
      <p:bldP spid="109" grpId="9" animBg="1"/>
      <p:bldP spid="109" grpId="10" animBg="1"/>
      <p:bldP spid="109" grpId="11" animBg="1"/>
      <p:bldP spid="109" grpId="12" animBg="1"/>
      <p:bldP spid="108" grpId="0" animBg="1"/>
      <p:bldP spid="108" grpId="1" animBg="1"/>
      <p:bldP spid="108" grpId="2" animBg="1"/>
      <p:bldP spid="108" grpId="3" animBg="1"/>
      <p:bldP spid="108" grpId="4" animBg="1"/>
      <p:bldP spid="108" grpId="5" animBg="1"/>
      <p:bldP spid="108" grpId="6" animBg="1"/>
      <p:bldP spid="108" grpId="7" animBg="1"/>
      <p:bldP spid="108" grpId="8" animBg="1"/>
      <p:bldP spid="108" grpId="9" animBg="1"/>
      <p:bldP spid="108" grpId="10" animBg="1"/>
      <p:bldP spid="108" grpId="11" animBg="1"/>
      <p:bldP spid="108" grpId="12" animBg="1"/>
      <p:bldP spid="99" grpId="0" animBg="1"/>
      <p:bldP spid="99" grpId="1" animBg="1"/>
      <p:bldP spid="99" grpId="2" animBg="1"/>
      <p:bldP spid="99" grpId="3" animBg="1"/>
      <p:bldP spid="99" grpId="4" animBg="1"/>
      <p:bldP spid="99" grpId="5" animBg="1"/>
      <p:bldP spid="99" grpId="6" animBg="1"/>
      <p:bldP spid="99" grpId="7" animBg="1"/>
      <p:bldP spid="99" grpId="8" animBg="1"/>
      <p:bldP spid="99" grpId="9" animBg="1"/>
      <p:bldP spid="99" grpId="10" animBg="1"/>
      <p:bldP spid="99" grpId="11" animBg="1"/>
      <p:bldP spid="99" grpId="12" animBg="1"/>
      <p:bldP spid="107" grpId="0" animBg="1"/>
      <p:bldP spid="107" grpId="1" animBg="1"/>
      <p:bldP spid="107" grpId="2" animBg="1"/>
      <p:bldP spid="107" grpId="3" animBg="1"/>
      <p:bldP spid="107" grpId="4" animBg="1"/>
      <p:bldP spid="107" grpId="5" animBg="1"/>
      <p:bldP spid="107" grpId="6" animBg="1"/>
      <p:bldP spid="107" grpId="7" animBg="1"/>
      <p:bldP spid="107" grpId="8" animBg="1"/>
      <p:bldP spid="107" grpId="9" animBg="1"/>
      <p:bldP spid="107" grpId="10" animBg="1"/>
      <p:bldP spid="107" grpId="11" animBg="1"/>
      <p:bldP spid="107" grpId="12" animBg="1"/>
      <p:bldP spid="106" grpId="0" animBg="1"/>
      <p:bldP spid="106" grpId="1" animBg="1"/>
      <p:bldP spid="106" grpId="2" animBg="1"/>
      <p:bldP spid="106" grpId="3" animBg="1"/>
      <p:bldP spid="106" grpId="4" animBg="1"/>
      <p:bldP spid="106" grpId="5" animBg="1"/>
      <p:bldP spid="106" grpId="6" animBg="1"/>
      <p:bldP spid="106" grpId="7" animBg="1"/>
      <p:bldP spid="106" grpId="8" animBg="1"/>
      <p:bldP spid="106" grpId="9" animBg="1"/>
      <p:bldP spid="106" grpId="10" animBg="1"/>
      <p:bldP spid="106" grpId="11" animBg="1"/>
      <p:bldP spid="106" grpId="12" animBg="1"/>
      <p:bldP spid="96" grpId="0" animBg="1"/>
      <p:bldP spid="96" grpId="1" animBg="1"/>
      <p:bldP spid="96" grpId="2" animBg="1"/>
      <p:bldP spid="96" grpId="3" animBg="1"/>
      <p:bldP spid="96" grpId="4" animBg="1"/>
      <p:bldP spid="96" grpId="5" animBg="1"/>
      <p:bldP spid="96" grpId="6" animBg="1"/>
      <p:bldP spid="96" grpId="7" animBg="1"/>
      <p:bldP spid="96" grpId="8" animBg="1"/>
      <p:bldP spid="96" grpId="9" animBg="1"/>
      <p:bldP spid="96" grpId="10" animBg="1"/>
      <p:bldP spid="96" grpId="11" animBg="1"/>
      <p:bldP spid="96" grpId="12" animBg="1"/>
      <p:bldP spid="114" grpId="0" animBg="1"/>
      <p:bldP spid="114" grpId="1" animBg="1"/>
      <p:bldP spid="114" grpId="2" animBg="1"/>
      <p:bldP spid="114" grpId="3" animBg="1"/>
      <p:bldP spid="114" grpId="4" animBg="1"/>
      <p:bldP spid="114" grpId="5" animBg="1"/>
      <p:bldP spid="114" grpId="6" animBg="1"/>
      <p:bldP spid="114" grpId="7" animBg="1"/>
      <p:bldP spid="114" grpId="8" animBg="1"/>
      <p:bldP spid="114" grpId="9" animBg="1"/>
      <p:bldP spid="114" grpId="10" animBg="1"/>
      <p:bldP spid="114" grpId="11" animBg="1"/>
      <p:bldP spid="114" grpId="12" animBg="1"/>
      <p:bldP spid="115" grpId="0" animBg="1"/>
      <p:bldP spid="115" grpId="1" animBg="1"/>
      <p:bldP spid="115" grpId="2" animBg="1"/>
      <p:bldP spid="115" grpId="3" animBg="1"/>
      <p:bldP spid="115" grpId="4" animBg="1"/>
      <p:bldP spid="115" grpId="5" animBg="1"/>
      <p:bldP spid="115" grpId="6" animBg="1"/>
      <p:bldP spid="115" grpId="7" animBg="1"/>
      <p:bldP spid="115" grpId="8" animBg="1"/>
      <p:bldP spid="115" grpId="9" animBg="1"/>
      <p:bldP spid="115" grpId="10" animBg="1"/>
      <p:bldP spid="115" grpId="11" animBg="1"/>
      <p:bldP spid="115" grpId="12" animBg="1"/>
      <p:bldP spid="112" grpId="0" animBg="1"/>
      <p:bldP spid="112" grpId="1" animBg="1"/>
      <p:bldP spid="112" grpId="2" animBg="1"/>
      <p:bldP spid="112" grpId="3" animBg="1"/>
      <p:bldP spid="112" grpId="4" animBg="1"/>
      <p:bldP spid="112" grpId="5" animBg="1"/>
      <p:bldP spid="112" grpId="6" animBg="1"/>
      <p:bldP spid="112" grpId="7" animBg="1"/>
      <p:bldP spid="112" grpId="8" animBg="1"/>
      <p:bldP spid="112" grpId="9" animBg="1"/>
      <p:bldP spid="112" grpId="10" animBg="1"/>
      <p:bldP spid="112" grpId="11" animBg="1"/>
      <p:bldP spid="112" grpId="12" animBg="1"/>
      <p:bldP spid="116" grpId="0" animBg="1"/>
      <p:bldP spid="116" grpId="1" animBg="1"/>
      <p:bldP spid="116" grpId="2" animBg="1"/>
      <p:bldP spid="116" grpId="3" animBg="1"/>
      <p:bldP spid="116" grpId="4" animBg="1"/>
      <p:bldP spid="116" grpId="5" animBg="1"/>
      <p:bldP spid="116" grpId="6" animBg="1"/>
      <p:bldP spid="116" grpId="7" animBg="1"/>
      <p:bldP spid="116" grpId="8" animBg="1"/>
      <p:bldP spid="116" grpId="9" animBg="1"/>
      <p:bldP spid="116" grpId="10" animBg="1"/>
      <p:bldP spid="116" grpId="11" animBg="1"/>
      <p:bldP spid="116" grpId="12" animBg="1"/>
      <p:bldP spid="117" grpId="0" animBg="1"/>
      <p:bldP spid="117" grpId="1" animBg="1"/>
      <p:bldP spid="117" grpId="2" animBg="1"/>
      <p:bldP spid="117" grpId="3" animBg="1"/>
      <p:bldP spid="117" grpId="4" animBg="1"/>
      <p:bldP spid="117" grpId="5" animBg="1"/>
      <p:bldP spid="117" grpId="6" animBg="1"/>
      <p:bldP spid="117" grpId="7" animBg="1"/>
      <p:bldP spid="117" grpId="8" animBg="1"/>
      <p:bldP spid="117" grpId="9" animBg="1"/>
      <p:bldP spid="117" grpId="10" animBg="1"/>
      <p:bldP spid="117" grpId="11" animBg="1"/>
      <p:bldP spid="117" grpId="12" animBg="1"/>
      <p:bldP spid="111" grpId="0" animBg="1"/>
      <p:bldP spid="111" grpId="1" animBg="1"/>
      <p:bldP spid="111" grpId="2" animBg="1"/>
      <p:bldP spid="111" grpId="3" animBg="1"/>
      <p:bldP spid="111" grpId="4" animBg="1"/>
      <p:bldP spid="111" grpId="5" animBg="1"/>
      <p:bldP spid="111" grpId="6" animBg="1"/>
      <p:bldP spid="111" grpId="7" animBg="1"/>
      <p:bldP spid="111" grpId="8" animBg="1"/>
      <p:bldP spid="111" grpId="9" animBg="1"/>
      <p:bldP spid="111" grpId="10" animBg="1"/>
      <p:bldP spid="111" grpId="11" animBg="1"/>
      <p:bldP spid="111" grpId="12" animBg="1"/>
      <p:bldP spid="121" grpId="0" animBg="1"/>
      <p:bldP spid="121" grpId="1" animBg="1"/>
      <p:bldP spid="121" grpId="2" animBg="1"/>
      <p:bldP spid="121" grpId="3" animBg="1"/>
      <p:bldP spid="121" grpId="4" animBg="1"/>
      <p:bldP spid="121" grpId="5" animBg="1"/>
      <p:bldP spid="121" grpId="6" animBg="1"/>
      <p:bldP spid="121" grpId="7" animBg="1"/>
      <p:bldP spid="121" grpId="8" animBg="1"/>
      <p:bldP spid="121" grpId="9" animBg="1"/>
      <p:bldP spid="121" grpId="10" animBg="1"/>
      <p:bldP spid="121" grpId="11" animBg="1"/>
      <p:bldP spid="121" grpId="12" animBg="1"/>
      <p:bldP spid="120" grpId="0" animBg="1"/>
      <p:bldP spid="120" grpId="1" animBg="1"/>
      <p:bldP spid="120" grpId="2" animBg="1"/>
      <p:bldP spid="120" grpId="3" animBg="1"/>
      <p:bldP spid="120" grpId="4" animBg="1"/>
      <p:bldP spid="120" grpId="5" animBg="1"/>
      <p:bldP spid="120" grpId="6" animBg="1"/>
      <p:bldP spid="120" grpId="7" animBg="1"/>
      <p:bldP spid="120" grpId="8" animBg="1"/>
      <p:bldP spid="120" grpId="9" animBg="1"/>
      <p:bldP spid="120" grpId="10" animBg="1"/>
      <p:bldP spid="120" grpId="11" animBg="1"/>
      <p:bldP spid="120" grpId="12" animBg="1"/>
      <p:bldP spid="113" grpId="0" animBg="1"/>
      <p:bldP spid="113" grpId="1" animBg="1"/>
      <p:bldP spid="113" grpId="2" animBg="1"/>
      <p:bldP spid="113" grpId="3" animBg="1"/>
      <p:bldP spid="113" grpId="4" animBg="1"/>
      <p:bldP spid="113" grpId="5" animBg="1"/>
      <p:bldP spid="113" grpId="6" animBg="1"/>
      <p:bldP spid="113" grpId="7" animBg="1"/>
      <p:bldP spid="113" grpId="8" animBg="1"/>
      <p:bldP spid="113" grpId="9" animBg="1"/>
      <p:bldP spid="113" grpId="10" animBg="1"/>
      <p:bldP spid="113" grpId="11" animBg="1"/>
      <p:bldP spid="113" grpId="12" animBg="1"/>
      <p:bldP spid="119" grpId="0" animBg="1"/>
      <p:bldP spid="119" grpId="1" animBg="1"/>
      <p:bldP spid="119" grpId="2" animBg="1"/>
      <p:bldP spid="119" grpId="3" animBg="1"/>
      <p:bldP spid="119" grpId="4" animBg="1"/>
      <p:bldP spid="119" grpId="5" animBg="1"/>
      <p:bldP spid="119" grpId="6" animBg="1"/>
      <p:bldP spid="119" grpId="7" animBg="1"/>
      <p:bldP spid="119" grpId="8" animBg="1"/>
      <p:bldP spid="119" grpId="9" animBg="1"/>
      <p:bldP spid="119" grpId="10" animBg="1"/>
      <p:bldP spid="119" grpId="11" animBg="1"/>
      <p:bldP spid="119" grpId="12" animBg="1"/>
      <p:bldP spid="118" grpId="0" animBg="1"/>
      <p:bldP spid="118" grpId="1" animBg="1"/>
      <p:bldP spid="118" grpId="2" animBg="1"/>
      <p:bldP spid="118" grpId="3" animBg="1"/>
      <p:bldP spid="118" grpId="4" animBg="1"/>
      <p:bldP spid="118" grpId="5" animBg="1"/>
      <p:bldP spid="118" grpId="6" animBg="1"/>
      <p:bldP spid="118" grpId="7" animBg="1"/>
      <p:bldP spid="118" grpId="8" animBg="1"/>
      <p:bldP spid="118" grpId="9" animBg="1"/>
      <p:bldP spid="118" grpId="10" animBg="1"/>
      <p:bldP spid="118" grpId="11" animBg="1"/>
      <p:bldP spid="118" grpId="12" animBg="1"/>
      <p:bldP spid="110" grpId="0" animBg="1"/>
      <p:bldP spid="110" grpId="1" animBg="1"/>
      <p:bldP spid="110" grpId="2" animBg="1"/>
      <p:bldP spid="110" grpId="3" animBg="1"/>
      <p:bldP spid="110" grpId="4" animBg="1"/>
      <p:bldP spid="110" grpId="5" animBg="1"/>
      <p:bldP spid="110" grpId="6" animBg="1"/>
      <p:bldP spid="110" grpId="7" animBg="1"/>
      <p:bldP spid="110" grpId="8" animBg="1"/>
      <p:bldP spid="110" grpId="9" animBg="1"/>
      <p:bldP spid="110" grpId="10" animBg="1"/>
      <p:bldP spid="110" grpId="11" animBg="1"/>
      <p:bldP spid="110" grpId="1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808</Words>
  <Application>Microsoft Office PowerPoint</Application>
  <PresentationFormat>Широкоэкранный</PresentationFormat>
  <Paragraphs>637</Paragraphs>
  <Slides>32</Slides>
  <Notes>12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Edwardian Script ITC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Папахина</dc:creator>
  <cp:lastModifiedBy>Папахина</cp:lastModifiedBy>
  <cp:revision>12</cp:revision>
  <dcterms:created xsi:type="dcterms:W3CDTF">2021-10-28T09:24:17Z</dcterms:created>
  <dcterms:modified xsi:type="dcterms:W3CDTF">2021-10-30T07:28:11Z</dcterms:modified>
</cp:coreProperties>
</file>