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4660"/>
  </p:normalViewPr>
  <p:slideViewPr>
    <p:cSldViewPr snapToGrid="0">
      <p:cViewPr>
        <p:scale>
          <a:sx n="75" d="100"/>
          <a:sy n="75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9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92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9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9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1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05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4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45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2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5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1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76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6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47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0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32A15E-A40A-4E28-92E4-4C699026C4F4}" type="datetimeFigureOut">
              <a:rPr lang="tr-TR" smtClean="0"/>
              <a:t>2.3.2017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6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4"/>
          <a:stretch/>
        </p:blipFill>
        <p:spPr>
          <a:xfrm>
            <a:off x="3160343" y="3903226"/>
            <a:ext cx="5932365" cy="172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92" y="2929345"/>
            <a:ext cx="6815669" cy="1515533"/>
          </a:xfrm>
        </p:spPr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PRIMARY FOUR</a:t>
            </a:r>
            <a:br>
              <a:rPr lang="tr-TR" dirty="0" smtClean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WAS / WERE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77" y="6226235"/>
            <a:ext cx="251835" cy="251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216" y="5075401"/>
            <a:ext cx="695184" cy="42710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6932" y="4986535"/>
            <a:ext cx="659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weather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rainy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yesterday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656" y="5013636"/>
            <a:ext cx="420282" cy="372799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1963" y="4969204"/>
            <a:ext cx="3267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It</a:t>
            </a:r>
            <a:r>
              <a:rPr lang="tr-TR" sz="2400" b="1" dirty="0">
                <a:latin typeface="Comic Sans MS" panose="030F0702030302020204" pitchFamily="66" charset="0"/>
              </a:rPr>
              <a:t> is </a:t>
            </a:r>
            <a:r>
              <a:rPr lang="tr-TR" sz="2400" b="1" dirty="0" err="1">
                <a:latin typeface="Comic Sans MS" panose="030F0702030302020204" pitchFamily="66" charset="0"/>
              </a:rPr>
              <a:t>sunny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today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1228428520667582858sivvus_weather_symbols_4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90" y="1357023"/>
            <a:ext cx="3660604" cy="3117610"/>
          </a:xfrm>
          <a:prstGeom prst="rect">
            <a:avLst/>
          </a:prstGeom>
        </p:spPr>
      </p:pic>
      <p:pic>
        <p:nvPicPr>
          <p:cNvPr id="8" name="Picture 7" descr="5-Free-Summer-Clipart-Illustration-Of-A-Happy-Smiling-Su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77" y="1019000"/>
            <a:ext cx="3657722" cy="30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7453" y="4741685"/>
            <a:ext cx="588281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24679" y="4695545"/>
            <a:ext cx="513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He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atin typeface="Comic Sans MS" panose="030F0702030302020204" pitchFamily="66" charset="0"/>
              </a:rPr>
              <a:t>student</a:t>
            </a:r>
            <a:r>
              <a:rPr lang="tr-TR" sz="2400" b="1" dirty="0">
                <a:latin typeface="Comic Sans MS" panose="030F0702030302020204" pitchFamily="66" charset="0"/>
              </a:rPr>
              <a:t> ten </a:t>
            </a:r>
            <a:r>
              <a:rPr lang="tr-TR" sz="2400" b="1" dirty="0" err="1">
                <a:latin typeface="Comic Sans MS" panose="030F0702030302020204" pitchFamily="66" charset="0"/>
              </a:rPr>
              <a:t>years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ago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7766" y="4758945"/>
            <a:ext cx="289449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8215" y="4741685"/>
            <a:ext cx="4086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He is a </a:t>
            </a:r>
            <a:r>
              <a:rPr lang="tr-TR" sz="2400" b="1" dirty="0" err="1">
                <a:latin typeface="Comic Sans MS" panose="030F0702030302020204" pitchFamily="66" charset="0"/>
              </a:rPr>
              <a:t>teacher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now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 descr="Untitled2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05" y="1578060"/>
            <a:ext cx="5790814" cy="3078275"/>
          </a:xfrm>
          <a:prstGeom prst="rect">
            <a:avLst/>
          </a:prstGeom>
        </p:spPr>
      </p:pic>
      <p:pic>
        <p:nvPicPr>
          <p:cNvPr id="7" name="Picture 6" descr="Untitled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9" y="2103102"/>
            <a:ext cx="5132490" cy="23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761" y="5143728"/>
            <a:ext cx="588281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6455" y="5101052"/>
            <a:ext cx="4881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 </a:t>
            </a:r>
            <a:r>
              <a:rPr lang="tr-TR" sz="2400" b="1" dirty="0" err="1">
                <a:latin typeface="Comic Sans MS" panose="030F0702030302020204" pitchFamily="66" charset="0"/>
              </a:rPr>
              <a:t>fat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when</a:t>
            </a:r>
            <a:r>
              <a:rPr lang="tr-TR" sz="2400" b="1" dirty="0">
                <a:latin typeface="Comic Sans MS" panose="030F0702030302020204" pitchFamily="66" charset="0"/>
              </a:rPr>
              <a:t> I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young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9130" y="5147244"/>
            <a:ext cx="429525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8621" y="5120574"/>
            <a:ext cx="306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I am </a:t>
            </a:r>
            <a:r>
              <a:rPr lang="tr-TR" sz="2400" b="1" dirty="0" err="1">
                <a:latin typeface="Comic Sans MS" panose="030F0702030302020204" pitchFamily="66" charset="0"/>
              </a:rPr>
              <a:t>slim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now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Ekran Resmi 2014-11-10 10.57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1" y="1188967"/>
            <a:ext cx="3137912" cy="3867844"/>
          </a:xfrm>
          <a:prstGeom prst="rect">
            <a:avLst/>
          </a:prstGeom>
        </p:spPr>
      </p:pic>
      <p:pic>
        <p:nvPicPr>
          <p:cNvPr id="7" name="Picture 6" descr="Ekran Resmi 2014-11-10 11.1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18" y="1103517"/>
            <a:ext cx="2993600" cy="40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200" y="2098829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1891022" y="2098829"/>
            <a:ext cx="433388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129733" y="4635557"/>
            <a:ext cx="433388" cy="1441450"/>
          </a:xfrm>
          <a:prstGeom prst="rightBrace">
            <a:avLst>
              <a:gd name="adj1" fmla="val 27717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3442" y="2774514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was/wasn’t </a:t>
            </a:r>
            <a:r>
              <a:rPr lang="tr-TR" altLang="tr-TR" sz="2800" dirty="0">
                <a:latin typeface="Comic Sans MS" panose="030F0702030302020204" pitchFamily="66" charset="0"/>
              </a:rPr>
              <a:t>at school yesterday.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0" descr="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3" y="3261330"/>
            <a:ext cx="12874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393442" y="1493825"/>
            <a:ext cx="87847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avie" panose="04040805050809020602" pitchFamily="82" charset="0"/>
              </a:rPr>
              <a:t>POSITIVE </a:t>
            </a:r>
            <a:r>
              <a:rPr lang="tr-TR" altLang="tr-TR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avie" panose="04040805050809020602" pitchFamily="82" charset="0"/>
              </a:rPr>
              <a:t>&amp; NEGATIVE FORM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06507" y="5114188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were/weren’t </a:t>
            </a:r>
            <a:r>
              <a:rPr lang="tr-TR" altLang="tr-TR" sz="2800" dirty="0">
                <a:latin typeface="Comic Sans MS" panose="030F0702030302020204" pitchFamily="66" charset="0"/>
              </a:rPr>
              <a:t>at the beach last week.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02" y="4799070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3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  <a:endParaRPr lang="tr-TR" sz="1100" b="1" kern="1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66949" y="1562466"/>
            <a:ext cx="12239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15570" y="2389736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hungry?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4" name="AutoShape 8"/>
          <p:cNvSpPr>
            <a:spLocks/>
          </p:cNvSpPr>
          <p:nvPr/>
        </p:nvSpPr>
        <p:spPr bwMode="auto">
          <a:xfrm>
            <a:off x="3101875" y="1685557"/>
            <a:ext cx="433387" cy="1873250"/>
          </a:xfrm>
          <a:prstGeom prst="rightBrace">
            <a:avLst>
              <a:gd name="adj1" fmla="val 36020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>
            <a:off x="3318749" y="3866322"/>
            <a:ext cx="315160" cy="1653218"/>
          </a:xfrm>
          <a:prstGeom prst="rightBrace">
            <a:avLst>
              <a:gd name="adj1" fmla="val 36020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23400" y="2114350"/>
            <a:ext cx="36674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Comic Sans MS" panose="030F0702030302020204" pitchFamily="66" charset="0"/>
              </a:rPr>
              <a:t>Yes</a:t>
            </a:r>
            <a:r>
              <a:rPr lang="tr-TR" altLang="tr-TR" sz="2400" dirty="0">
                <a:latin typeface="Comic Sans MS" panose="030F0702030302020204" pitchFamily="66" charset="0"/>
              </a:rPr>
              <a:t>, she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Comic Sans MS" panose="030F0702030302020204" pitchFamily="66" charset="0"/>
              </a:rPr>
              <a:t>No,she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wasn’t.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29923" y="4391353"/>
            <a:ext cx="59650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at the theatre last weekend?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16688" y="4652963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tr-TR"/>
          </a:p>
        </p:txBody>
      </p:sp>
      <p:pic>
        <p:nvPicPr>
          <p:cNvPr id="9" name="Picture 15" descr="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2" y="4547393"/>
            <a:ext cx="1871663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63359" y="2396881"/>
            <a:ext cx="647700" cy="504825"/>
          </a:xfrm>
          <a:prstGeom prst="notchedRightArrow">
            <a:avLst>
              <a:gd name="adj1" fmla="val 50000"/>
              <a:gd name="adj2" fmla="val 320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692027" y="4547393"/>
            <a:ext cx="647700" cy="504825"/>
          </a:xfrm>
          <a:prstGeom prst="notchedRightArrow">
            <a:avLst>
              <a:gd name="adj1" fmla="val 50000"/>
              <a:gd name="adj2" fmla="val 320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140200" y="633412"/>
            <a:ext cx="4752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avie" panose="04040805050809020602" pitchFamily="82" charset="0"/>
              </a:rPr>
              <a:t>QUESTION FORM</a:t>
            </a:r>
          </a:p>
        </p:txBody>
      </p:sp>
      <p:pic>
        <p:nvPicPr>
          <p:cNvPr id="13" name="Picture 16" descr="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4" y="633412"/>
            <a:ext cx="1291568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070" y="2382593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4156" y="4570706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722548" y="4914573"/>
            <a:ext cx="25923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Comic Sans MS" panose="030F0702030302020204" pitchFamily="66" charset="0"/>
              </a:rPr>
              <a:t>Yes, we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Comic Sans MS" panose="030F0702030302020204" pitchFamily="66" charset="0"/>
              </a:rPr>
              <a:t>No,we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weren’t.</a:t>
            </a:r>
          </a:p>
        </p:txBody>
      </p:sp>
    </p:spTree>
    <p:extLst>
      <p:ext uri="{BB962C8B-B14F-4D97-AF65-F5344CB8AC3E}">
        <p14:creationId xmlns:p14="http://schemas.microsoft.com/office/powerpoint/2010/main" val="764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1227503" y="1482006"/>
            <a:ext cx="1124324" cy="4588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" name="BlokTextu 4"/>
          <p:cNvSpPr txBox="1"/>
          <p:nvPr/>
        </p:nvSpPr>
        <p:spPr>
          <a:xfrm>
            <a:off x="2510549" y="1482191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3867871" y="1482191"/>
            <a:ext cx="142876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r>
              <a:rPr lang="en-US" sz="2400" b="1" dirty="0" err="1">
                <a:latin typeface="Comic Sans MS" pitchFamily="66" charset="0"/>
              </a:rPr>
              <a:t>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2510570" y="1482210"/>
            <a:ext cx="1214425" cy="4619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wasn’t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439111" y="2696637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796433" y="2696637"/>
            <a:ext cx="12344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1153257" y="2696637"/>
            <a:ext cx="1142978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1135917" y="4808146"/>
            <a:ext cx="664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dirty="0">
                <a:latin typeface="Comic Sans MS" panose="030F0702030302020204" pitchFamily="66" charset="0"/>
              </a:rPr>
              <a:t>M</a:t>
            </a:r>
            <a:r>
              <a:rPr lang="en-US" altLang="tr-TR" sz="2400" dirty="0" smtClean="0">
                <a:latin typeface="Comic Sans MS" panose="030F0702030302020204" pitchFamily="66" charset="0"/>
              </a:rPr>
              <a:t>y </a:t>
            </a:r>
            <a:r>
              <a:rPr lang="en-US" altLang="tr-TR" sz="2400" dirty="0">
                <a:latin typeface="Comic Sans MS" panose="030F0702030302020204" pitchFamily="66" charset="0"/>
              </a:rPr>
              <a:t>friends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at </a:t>
            </a:r>
            <a:r>
              <a:rPr lang="en-US" altLang="tr-TR" sz="2400" dirty="0" smtClean="0">
                <a:latin typeface="Comic Sans MS" panose="030F0702030302020204" pitchFamily="66" charset="0"/>
              </a:rPr>
              <a:t>school.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5" name="BlokTextu 5"/>
          <p:cNvSpPr txBox="1"/>
          <p:nvPr/>
        </p:nvSpPr>
        <p:spPr>
          <a:xfrm>
            <a:off x="2439111" y="5411281"/>
            <a:ext cx="1214995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6" name="BlokTextu 6"/>
          <p:cNvSpPr txBox="1"/>
          <p:nvPr/>
        </p:nvSpPr>
        <p:spPr>
          <a:xfrm>
            <a:off x="1081789" y="5411281"/>
            <a:ext cx="1264668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7" name="BlokTextu 7"/>
          <p:cNvSpPr txBox="1"/>
          <p:nvPr/>
        </p:nvSpPr>
        <p:spPr>
          <a:xfrm>
            <a:off x="3751522" y="5406807"/>
            <a:ext cx="1282904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8" name="BlokTextu 8"/>
          <p:cNvSpPr txBox="1">
            <a:spLocks noChangeArrowheads="1"/>
          </p:cNvSpPr>
          <p:nvPr/>
        </p:nvSpPr>
        <p:spPr bwMode="auto">
          <a:xfrm>
            <a:off x="2439132" y="5411272"/>
            <a:ext cx="1214425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/>
          </a:p>
        </p:txBody>
      </p:sp>
      <p:sp>
        <p:nvSpPr>
          <p:cNvPr id="20" name="BlokTextu 4"/>
          <p:cNvSpPr txBox="1">
            <a:spLocks noChangeArrowheads="1"/>
          </p:cNvSpPr>
          <p:nvPr/>
        </p:nvSpPr>
        <p:spPr bwMode="auto">
          <a:xfrm>
            <a:off x="1224695" y="3411022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</a:t>
            </a:r>
            <a:r>
              <a:rPr lang="en-US" altLang="tr-TR" sz="2400">
                <a:latin typeface="Comic Sans MS" panose="030F0702030302020204" pitchFamily="66" charset="0"/>
              </a:rPr>
              <a:t>happy, because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1" name="BlokTextu 4"/>
          <p:cNvSpPr txBox="1">
            <a:spLocks noChangeArrowheads="1"/>
          </p:cNvSpPr>
          <p:nvPr/>
        </p:nvSpPr>
        <p:spPr bwMode="auto">
          <a:xfrm>
            <a:off x="1224695" y="2125147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</a:t>
            </a:r>
            <a:r>
              <a:rPr lang="en-US" altLang="tr-TR" sz="2400">
                <a:latin typeface="Comic Sans MS" panose="030F0702030302020204" pitchFamily="66" charset="0"/>
              </a:rPr>
              <a:t>at school.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2" name="BlokTextu 4"/>
          <p:cNvSpPr txBox="1">
            <a:spLocks noChangeArrowheads="1"/>
          </p:cNvSpPr>
          <p:nvPr/>
        </p:nvSpPr>
        <p:spPr bwMode="auto">
          <a:xfrm>
            <a:off x="1224695" y="982147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at home yesterday.</a:t>
            </a:r>
          </a:p>
        </p:txBody>
      </p:sp>
      <p:sp>
        <p:nvSpPr>
          <p:cNvPr id="24" name="BlokTextu 6"/>
          <p:cNvSpPr txBox="1"/>
          <p:nvPr/>
        </p:nvSpPr>
        <p:spPr>
          <a:xfrm>
            <a:off x="2439111" y="3911083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5" name="BlokTextu 7"/>
          <p:cNvSpPr txBox="1"/>
          <p:nvPr/>
        </p:nvSpPr>
        <p:spPr>
          <a:xfrm>
            <a:off x="3724995" y="3911083"/>
            <a:ext cx="12344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1135917" y="3910528"/>
            <a:ext cx="119323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/>
          </a:p>
        </p:txBody>
      </p:sp>
      <p:pic>
        <p:nvPicPr>
          <p:cNvPr id="27" name="Picture 58" descr="Clipart Happy Diverse School Kids Waving - Royalty Free Vector Illustration by BNP Design Stud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6"/>
          <a:stretch/>
        </p:blipFill>
        <p:spPr bwMode="auto">
          <a:xfrm>
            <a:off x="8185252" y="982147"/>
            <a:ext cx="3075353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9636 -0.0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6319 -0.1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9236 -0.14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5538 -0.107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9" grpId="0" animBg="1"/>
      <p:bldP spid="9" grpId="1"/>
      <p:bldP spid="18" grpId="0" animBg="1"/>
      <p:bldP spid="18" grpId="1"/>
      <p:bldP spid="26" grpId="0" animBg="1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4"/>
          <p:cNvSpPr txBox="1"/>
          <p:nvPr/>
        </p:nvSpPr>
        <p:spPr>
          <a:xfrm>
            <a:off x="2338656" y="1372874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3841379" y="1372874"/>
            <a:ext cx="121482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1099885" y="1363241"/>
            <a:ext cx="1071562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28105" y="3847482"/>
            <a:ext cx="116663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055610" y="3848222"/>
            <a:ext cx="1214447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868550" y="3848222"/>
            <a:ext cx="1234493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368999" y="3829671"/>
            <a:ext cx="1267134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</a:t>
            </a:r>
            <a:r>
              <a:rPr lang="en-US" altLang="tr-TR" sz="2400" dirty="0"/>
              <a:t>’t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690090" y="1988710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He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with h</a:t>
            </a:r>
            <a:r>
              <a:rPr lang="sk-SK" altLang="tr-TR" sz="2400" dirty="0">
                <a:latin typeface="Comic Sans MS" panose="030F0702030302020204" pitchFamily="66" charset="0"/>
              </a:rPr>
              <a:t>is</a:t>
            </a:r>
            <a:r>
              <a:rPr lang="en-US" altLang="tr-TR" sz="2400" dirty="0">
                <a:latin typeface="Comic Sans MS" panose="030F0702030302020204" pitchFamily="66" charset="0"/>
              </a:rPr>
              <a:t> dad.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2" name="BlokTextu 6"/>
          <p:cNvSpPr txBox="1"/>
          <p:nvPr/>
        </p:nvSpPr>
        <p:spPr>
          <a:xfrm>
            <a:off x="957001" y="5222878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wasn</a:t>
            </a:r>
            <a:r>
              <a:rPr lang="en-US" altLang="tr-TR" sz="2400">
                <a:latin typeface="Comic Sans MS" panose="030F0702030302020204" pitchFamily="66" charset="0"/>
              </a:rPr>
              <a:t>’t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13" name="BlokTextu 7"/>
          <p:cNvSpPr txBox="1"/>
          <p:nvPr/>
        </p:nvSpPr>
        <p:spPr>
          <a:xfrm>
            <a:off x="3841379" y="5222878"/>
            <a:ext cx="135732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 err="1">
                <a:latin typeface="Comic Sans MS" pitchFamily="66" charset="0"/>
              </a:rPr>
              <a:t>eren’t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4" name="BlokTextu 8"/>
          <p:cNvSpPr txBox="1">
            <a:spLocks noChangeArrowheads="1"/>
          </p:cNvSpPr>
          <p:nvPr/>
        </p:nvSpPr>
        <p:spPr bwMode="auto">
          <a:xfrm>
            <a:off x="2349806" y="5228200"/>
            <a:ext cx="1226584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/>
          </a:p>
        </p:txBody>
      </p:sp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725366" y="785677"/>
            <a:ext cx="731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Tom __________ i</a:t>
            </a:r>
            <a:r>
              <a:rPr lang="en-US" altLang="tr-TR" sz="2400">
                <a:latin typeface="Comic Sans MS" panose="030F0702030302020204" pitchFamily="66" charset="0"/>
              </a:rPr>
              <a:t>n the playground last week.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1" name="BlokTextu 22"/>
          <p:cNvSpPr txBox="1"/>
          <p:nvPr/>
        </p:nvSpPr>
        <p:spPr>
          <a:xfrm>
            <a:off x="2338656" y="2561705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2" name="BlokTextu 23"/>
          <p:cNvSpPr txBox="1"/>
          <p:nvPr/>
        </p:nvSpPr>
        <p:spPr>
          <a:xfrm>
            <a:off x="3841379" y="2561705"/>
            <a:ext cx="121482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1124209" y="2561715"/>
            <a:ext cx="1071563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4" name="BlokTextu 4"/>
          <p:cNvSpPr txBox="1">
            <a:spLocks noChangeArrowheads="1"/>
          </p:cNvSpPr>
          <p:nvPr/>
        </p:nvSpPr>
        <p:spPr bwMode="auto">
          <a:xfrm>
            <a:off x="725366" y="4532358"/>
            <a:ext cx="5795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He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on the </a:t>
            </a:r>
            <a:r>
              <a:rPr lang="sk-SK" altLang="tr-TR" sz="2400" dirty="0">
                <a:latin typeface="Comic Sans MS" panose="030F0702030302020204" pitchFamily="66" charset="0"/>
              </a:rPr>
              <a:t>swing</a:t>
            </a:r>
            <a:r>
              <a:rPr lang="en-US" altLang="tr-TR" sz="2400" dirty="0">
                <a:latin typeface="Comic Sans MS" panose="030F0702030302020204" pitchFamily="66" charset="0"/>
              </a:rPr>
              <a:t>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25" name="BlokTextu 4"/>
          <p:cNvSpPr txBox="1">
            <a:spLocks noChangeArrowheads="1"/>
          </p:cNvSpPr>
          <p:nvPr/>
        </p:nvSpPr>
        <p:spPr bwMode="auto">
          <a:xfrm>
            <a:off x="725366" y="3227516"/>
            <a:ext cx="687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Tom</a:t>
            </a:r>
            <a:r>
              <a:rPr lang="en-US" altLang="tr-TR" sz="2400" dirty="0">
                <a:latin typeface="Comic Sans MS" panose="030F0702030302020204" pitchFamily="66" charset="0"/>
              </a:rPr>
              <a:t>’s mum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in the playground.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pic>
        <p:nvPicPr>
          <p:cNvPr id="26" name="Picture 60" descr="Dad Swinging with His Son - Royalty Free Clipart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03" y="1884956"/>
            <a:ext cx="367188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22344 -0.0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5221E-6 L -0.23125 -0.108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5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6076 -0.1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3611 -0.098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9" grpId="0" animBg="1"/>
      <p:bldP spid="9" grpId="1"/>
      <p:bldP spid="14" grpId="0" animBg="1"/>
      <p:bldP spid="14" grpId="1"/>
      <p:bldP spid="23" grpId="0" animBg="1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3639010" y="1396947"/>
            <a:ext cx="1124324" cy="4588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" name="BlokTextu 4"/>
          <p:cNvSpPr txBox="1"/>
          <p:nvPr/>
        </p:nvSpPr>
        <p:spPr>
          <a:xfrm>
            <a:off x="2281687" y="1396930"/>
            <a:ext cx="121444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924366" y="1396947"/>
            <a:ext cx="121482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3567583" y="1396965"/>
            <a:ext cx="1285875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98307" y="3800089"/>
            <a:ext cx="121444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11247" y="3800089"/>
            <a:ext cx="1401902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r>
              <a:rPr lang="en-US" sz="2400" b="1" dirty="0" err="1">
                <a:latin typeface="Comic Sans MS" pitchFamily="66" charset="0"/>
              </a:rPr>
              <a:t>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276856" y="3807132"/>
            <a:ext cx="1214446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683205" y="2012087"/>
            <a:ext cx="671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There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elephants in the ZOO.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5" name="BlokTextu 5"/>
          <p:cNvSpPr txBox="1"/>
          <p:nvPr/>
        </p:nvSpPr>
        <p:spPr>
          <a:xfrm>
            <a:off x="3683631" y="4949835"/>
            <a:ext cx="128588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6" name="BlokTextu 6"/>
          <p:cNvSpPr txBox="1"/>
          <p:nvPr/>
        </p:nvSpPr>
        <p:spPr>
          <a:xfrm>
            <a:off x="826111" y="4949835"/>
            <a:ext cx="1264668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7" name="BlokTextu 7"/>
          <p:cNvSpPr txBox="1"/>
          <p:nvPr/>
        </p:nvSpPr>
        <p:spPr>
          <a:xfrm>
            <a:off x="2254871" y="4949835"/>
            <a:ext cx="128290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8" name="BlokTextu 8"/>
          <p:cNvSpPr txBox="1">
            <a:spLocks noChangeArrowheads="1"/>
          </p:cNvSpPr>
          <p:nvPr/>
        </p:nvSpPr>
        <p:spPr bwMode="auto">
          <a:xfrm>
            <a:off x="3683641" y="4949826"/>
            <a:ext cx="1429508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weren’t</a:t>
            </a:r>
            <a:endParaRPr lang="sk-SK" altLang="tr-TR" sz="2400"/>
          </a:p>
        </p:txBody>
      </p:sp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754643" y="801653"/>
            <a:ext cx="831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Sally and Tom</a:t>
            </a:r>
            <a:r>
              <a:rPr lang="sk-SK" altLang="tr-TR" sz="2400">
                <a:latin typeface="Comic Sans MS" panose="030F0702030302020204" pitchFamily="66" charset="0"/>
              </a:rPr>
              <a:t> __________ </a:t>
            </a:r>
            <a:r>
              <a:rPr lang="en-US" altLang="tr-TR" sz="2400">
                <a:latin typeface="Comic Sans MS" panose="030F0702030302020204" pitchFamily="66" charset="0"/>
              </a:rPr>
              <a:t>in the ZOO last weekend.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0" name="BlokTextu 21"/>
          <p:cNvSpPr txBox="1"/>
          <p:nvPr/>
        </p:nvSpPr>
        <p:spPr>
          <a:xfrm>
            <a:off x="2251861" y="2610137"/>
            <a:ext cx="1124324" cy="4588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1" name="BlokTextu 22"/>
          <p:cNvSpPr txBox="1"/>
          <p:nvPr/>
        </p:nvSpPr>
        <p:spPr>
          <a:xfrm>
            <a:off x="3466307" y="2610137"/>
            <a:ext cx="1428761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ere</a:t>
            </a:r>
            <a:r>
              <a:rPr lang="sk-SK" sz="2400" b="1" dirty="0">
                <a:latin typeface="Comic Sans MS" pitchFamily="66" charset="0"/>
              </a:rPr>
              <a:t>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2" name="BlokTextu 23"/>
          <p:cNvSpPr txBox="1"/>
          <p:nvPr/>
        </p:nvSpPr>
        <p:spPr>
          <a:xfrm>
            <a:off x="894539" y="2610137"/>
            <a:ext cx="121482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2251882" y="2610147"/>
            <a:ext cx="1124303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25" name="BlokTextu 4"/>
          <p:cNvSpPr txBox="1">
            <a:spLocks noChangeArrowheads="1"/>
          </p:cNvSpPr>
          <p:nvPr/>
        </p:nvSpPr>
        <p:spPr bwMode="auto">
          <a:xfrm>
            <a:off x="826111" y="3252787"/>
            <a:ext cx="500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They</a:t>
            </a:r>
            <a:r>
              <a:rPr lang="sk-SK" altLang="tr-TR" sz="2400">
                <a:latin typeface="Comic Sans MS" panose="030F0702030302020204" pitchFamily="66" charset="0"/>
              </a:rPr>
              <a:t> __________ </a:t>
            </a:r>
            <a:r>
              <a:rPr lang="en-US" altLang="tr-TR" sz="2400">
                <a:latin typeface="Comic Sans MS" panose="030F0702030302020204" pitchFamily="66" charset="0"/>
              </a:rPr>
              <a:t>huge.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pic>
        <p:nvPicPr>
          <p:cNvPr id="26" name="Picture 58" descr="ZooCute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85" y="2703512"/>
            <a:ext cx="42068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BlokTextu 4"/>
          <p:cNvSpPr txBox="1">
            <a:spLocks noChangeArrowheads="1"/>
          </p:cNvSpPr>
          <p:nvPr/>
        </p:nvSpPr>
        <p:spPr bwMode="auto">
          <a:xfrm>
            <a:off x="754673" y="4395788"/>
            <a:ext cx="6450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But the children</a:t>
            </a:r>
            <a:r>
              <a:rPr lang="sk-SK" altLang="tr-TR" sz="2400" dirty="0">
                <a:latin typeface="Comic Sans MS" panose="030F0702030302020204" pitchFamily="66" charset="0"/>
              </a:rPr>
              <a:t> _________ </a:t>
            </a:r>
            <a:r>
              <a:rPr lang="en-US" altLang="tr-TR" sz="2400" dirty="0">
                <a:latin typeface="Comic Sans MS" panose="030F0702030302020204" pitchFamily="66" charset="0"/>
              </a:rPr>
              <a:t>scared.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868 -0.1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4289 -0.114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0868 -0.15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1771 -0.119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9" grpId="0" animBg="1"/>
      <p:bldP spid="9" grpId="1"/>
      <p:bldP spid="18" grpId="0" animBg="1"/>
      <p:bldP spid="18" grpId="1"/>
      <p:bldP spid="23" grpId="0" animBg="1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QOrpV0ncmA3KTiXCdU4aQwZMPcQBE7eQCGUHT4FfXfoYDwYC5S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05" y="1024182"/>
            <a:ext cx="31432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4"/>
          <p:cNvSpPr txBox="1">
            <a:spLocks noChangeArrowheads="1"/>
          </p:cNvSpPr>
          <p:nvPr/>
        </p:nvSpPr>
        <p:spPr bwMode="auto">
          <a:xfrm>
            <a:off x="4903849" y="688046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Yesterday it __________ snowy.</a:t>
            </a:r>
          </a:p>
        </p:txBody>
      </p:sp>
      <p:sp>
        <p:nvSpPr>
          <p:cNvPr id="5" name="BlokTextu 6"/>
          <p:cNvSpPr txBox="1"/>
          <p:nvPr/>
        </p:nvSpPr>
        <p:spPr>
          <a:xfrm>
            <a:off x="6604862" y="1187677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6" name="BlokTextu 7"/>
          <p:cNvSpPr txBox="1"/>
          <p:nvPr/>
        </p:nvSpPr>
        <p:spPr>
          <a:xfrm>
            <a:off x="8107585" y="1187677"/>
            <a:ext cx="121482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5390417" y="1187694"/>
            <a:ext cx="1071563" cy="4619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5274537" y="2278289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8087477" y="2278289"/>
            <a:ext cx="123449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6594627" y="2271041"/>
            <a:ext cx="1224681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</a:t>
            </a:r>
            <a:r>
              <a:rPr lang="en-US" altLang="tr-TR" sz="2400" dirty="0"/>
              <a:t>’t</a:t>
            </a:r>
            <a:endParaRPr lang="sk-SK" altLang="tr-TR" sz="2400" dirty="0"/>
          </a:p>
        </p:txBody>
      </p:sp>
      <p:sp>
        <p:nvSpPr>
          <p:cNvPr id="12" name="BlokTextu 4"/>
          <p:cNvSpPr txBox="1">
            <a:spLocks noChangeArrowheads="1"/>
          </p:cNvSpPr>
          <p:nvPr/>
        </p:nvSpPr>
        <p:spPr bwMode="auto">
          <a:xfrm>
            <a:off x="4937943" y="1766172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It __________ hot</a:t>
            </a:r>
            <a:r>
              <a:rPr lang="en-US" altLang="tr-TR" sz="2400" dirty="0">
                <a:latin typeface="Comic Sans MS" panose="030F0702030302020204" pitchFamily="66" charset="0"/>
              </a:rPr>
              <a:t>, but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5230208" y="5696060"/>
            <a:ext cx="13118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15" name="BlokTextu 7"/>
          <p:cNvSpPr txBox="1"/>
          <p:nvPr/>
        </p:nvSpPr>
        <p:spPr>
          <a:xfrm>
            <a:off x="6895743" y="5696060"/>
            <a:ext cx="150983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Comic Sans MS" pitchFamily="66" charset="0"/>
              </a:rPr>
              <a:t>w</a:t>
            </a:r>
            <a:r>
              <a:rPr lang="sk-SK" sz="2400" b="1">
                <a:latin typeface="Comic Sans MS" pitchFamily="66" charset="0"/>
              </a:rPr>
              <a:t>ere</a:t>
            </a:r>
            <a:r>
              <a:rPr lang="en-US" sz="2400" b="1">
                <a:latin typeface="Comic Sans MS" pitchFamily="66" charset="0"/>
              </a:rPr>
              <a:t>n’t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8799784" y="5665915"/>
            <a:ext cx="1439862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/>
          </a:p>
        </p:txBody>
      </p:sp>
      <p:sp>
        <p:nvSpPr>
          <p:cNvPr id="17" name="BlokTextu 4"/>
          <p:cNvSpPr txBox="1">
            <a:spLocks noChangeArrowheads="1"/>
          </p:cNvSpPr>
          <p:nvPr/>
        </p:nvSpPr>
        <p:spPr bwMode="auto">
          <a:xfrm>
            <a:off x="4903849" y="5179478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 children __________ in the garden.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9" name="BlokTextu 6"/>
          <p:cNvSpPr txBox="1"/>
          <p:nvPr/>
        </p:nvSpPr>
        <p:spPr>
          <a:xfrm>
            <a:off x="5274537" y="3502252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</a:t>
            </a:r>
            <a:r>
              <a:rPr lang="en-US" sz="2400" b="1">
                <a:latin typeface="Comic Sans MS" pitchFamily="66" charset="0"/>
              </a:rPr>
              <a:t>ere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0" name="BlokTextu 7"/>
          <p:cNvSpPr txBox="1"/>
          <p:nvPr/>
        </p:nvSpPr>
        <p:spPr>
          <a:xfrm>
            <a:off x="8158915" y="3502252"/>
            <a:ext cx="123449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wasn</a:t>
            </a:r>
            <a:r>
              <a:rPr lang="en-US" sz="2400" b="1">
                <a:latin typeface="Comic Sans MS" pitchFamily="66" charset="0"/>
              </a:rPr>
              <a:t>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1" name="BlokTextu 8"/>
          <p:cNvSpPr txBox="1">
            <a:spLocks noChangeArrowheads="1"/>
          </p:cNvSpPr>
          <p:nvPr/>
        </p:nvSpPr>
        <p:spPr bwMode="auto">
          <a:xfrm>
            <a:off x="6641024" y="3484677"/>
            <a:ext cx="1352815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weren</a:t>
            </a:r>
            <a:r>
              <a:rPr lang="en-US" altLang="tr-TR" sz="2400"/>
              <a:t>’t</a:t>
            </a:r>
            <a:endParaRPr lang="sk-SK" altLang="tr-TR" sz="2400"/>
          </a:p>
        </p:txBody>
      </p:sp>
      <p:sp>
        <p:nvSpPr>
          <p:cNvPr id="22" name="BlokTextu 4"/>
          <p:cNvSpPr txBox="1">
            <a:spLocks noChangeArrowheads="1"/>
          </p:cNvSpPr>
          <p:nvPr/>
        </p:nvSpPr>
        <p:spPr bwMode="auto">
          <a:xfrm>
            <a:off x="4934121" y="2895104"/>
            <a:ext cx="445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 boys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sad</a:t>
            </a:r>
            <a:r>
              <a:rPr lang="sk-SK" alt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" name="BlokTextu 6"/>
          <p:cNvSpPr txBox="1"/>
          <p:nvPr/>
        </p:nvSpPr>
        <p:spPr>
          <a:xfrm>
            <a:off x="6715581" y="4654777"/>
            <a:ext cx="126466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25" name="BlokTextu 7"/>
          <p:cNvSpPr txBox="1"/>
          <p:nvPr/>
        </p:nvSpPr>
        <p:spPr>
          <a:xfrm>
            <a:off x="8182443" y="4654777"/>
            <a:ext cx="128290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weren</a:t>
            </a:r>
            <a:r>
              <a:rPr lang="en-US" sz="2400" b="1">
                <a:latin typeface="Comic Sans MS" pitchFamily="66" charset="0"/>
              </a:rPr>
              <a:t>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5230208" y="4638723"/>
            <a:ext cx="1231772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/>
          </a:p>
        </p:txBody>
      </p:sp>
      <p:sp>
        <p:nvSpPr>
          <p:cNvPr id="27" name="BlokTextu 4"/>
          <p:cNvSpPr txBox="1">
            <a:spLocks noChangeArrowheads="1"/>
          </p:cNvSpPr>
          <p:nvPr/>
        </p:nvSpPr>
        <p:spPr bwMode="auto">
          <a:xfrm>
            <a:off x="4957030" y="4027110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They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h</a:t>
            </a:r>
            <a:r>
              <a:rPr lang="en-US" altLang="tr-TR" sz="2400" dirty="0" err="1">
                <a:latin typeface="Comic Sans MS" panose="030F0702030302020204" pitchFamily="66" charset="0"/>
              </a:rPr>
              <a:t>appy</a:t>
            </a:r>
            <a:r>
              <a:rPr lang="en-US" altLang="tr-TR" sz="2400" dirty="0">
                <a:latin typeface="Comic Sans MS" panose="030F0702030302020204" pitchFamily="66" charset="0"/>
              </a:rPr>
              <a:t>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5256E-6 L 0.21702 -0.08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4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381 -0.106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8258E-6 L -0.14948 -0.096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48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4341 -0.1067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17361 -0.1067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/>
      <p:bldP spid="11" grpId="0" animBg="1"/>
      <p:bldP spid="11" grpId="1"/>
      <p:bldP spid="16" grpId="0" animBg="1"/>
      <p:bldP spid="16" grpId="1"/>
      <p:bldP spid="21" grpId="0" animBg="1"/>
      <p:bldP spid="21" grpId="1"/>
      <p:bldP spid="26" grpId="0" animBg="1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212" y="2174936"/>
            <a:ext cx="645488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5082" y="5364431"/>
            <a:ext cx="545223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1393" y="5243785"/>
            <a:ext cx="5610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 am </a:t>
            </a:r>
            <a:r>
              <a:rPr lang="tr-TR" sz="2800" b="1" dirty="0" smtClean="0">
                <a:latin typeface="Comic Sans MS" panose="030F0702030302020204" pitchFamily="66" charset="0"/>
              </a:rPr>
              <a:t>in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the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museum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now</a:t>
            </a:r>
            <a:r>
              <a:rPr lang="tr-TR" sz="2800" b="1" dirty="0">
                <a:latin typeface="Comic Sans MS" panose="030F0702030302020204" pitchFamily="66" charset="0"/>
              </a:rPr>
              <a:t>.       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8281" y="2050239"/>
            <a:ext cx="5936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latin typeface="Comic Sans MS" panose="030F0702030302020204" pitchFamily="66" charset="0"/>
              </a:rPr>
              <a:t>I </a:t>
            </a:r>
            <a:r>
              <a:rPr lang="tr-TR" sz="2800" b="1" dirty="0" err="1"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latin typeface="Comic Sans MS" panose="030F0702030302020204" pitchFamily="66" charset="0"/>
              </a:rPr>
              <a:t> in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the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tr-TR" sz="2800" b="1" dirty="0" err="1" smtClean="0">
                <a:latin typeface="Comic Sans MS" panose="030F0702030302020204" pitchFamily="66" charset="0"/>
              </a:rPr>
              <a:t>zoo</a:t>
            </a:r>
            <a:r>
              <a:rPr lang="tr-TR" sz="2800" b="1" dirty="0" smtClean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yesterday</a:t>
            </a:r>
            <a:r>
              <a:rPr lang="tr-TR" sz="3200" b="1" dirty="0" smtClean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z7iaMaTA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313" y="776682"/>
            <a:ext cx="2111177" cy="2153933"/>
          </a:xfrm>
          <a:prstGeom prst="rect">
            <a:avLst/>
          </a:prstGeom>
        </p:spPr>
      </p:pic>
      <p:pic>
        <p:nvPicPr>
          <p:cNvPr id="10" name="Picture 9" descr="Untitled-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10" y="3300320"/>
            <a:ext cx="3182430" cy="2450837"/>
          </a:xfrm>
          <a:prstGeom prst="rect">
            <a:avLst/>
          </a:prstGeom>
        </p:spPr>
      </p:pic>
      <p:pic>
        <p:nvPicPr>
          <p:cNvPr id="11" name="Picture 10" descr="z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67" y="797907"/>
            <a:ext cx="3019741" cy="3352800"/>
          </a:xfrm>
          <a:prstGeom prst="rect">
            <a:avLst/>
          </a:prstGeom>
        </p:spPr>
      </p:pic>
      <p:pic>
        <p:nvPicPr>
          <p:cNvPr id="12" name="Picture 11" descr="z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380" y="3031495"/>
            <a:ext cx="2982475" cy="2114024"/>
          </a:xfrm>
          <a:prstGeom prst="rect">
            <a:avLst/>
          </a:prstGeom>
        </p:spPr>
      </p:pic>
      <p:pic>
        <p:nvPicPr>
          <p:cNvPr id="13" name="Picture 12" descr="z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1581" y="4348516"/>
            <a:ext cx="1600617" cy="1011510"/>
          </a:xfrm>
          <a:prstGeom prst="rect">
            <a:avLst/>
          </a:prstGeom>
        </p:spPr>
      </p:pic>
      <p:pic>
        <p:nvPicPr>
          <p:cNvPr id="14" name="Picture 13" descr="z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8008" y="3505522"/>
            <a:ext cx="1402448" cy="9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8" grpId="0"/>
      <p:bldP spid="8" grpId="1"/>
      <p:bldP spid="8" grpId="2"/>
      <p:bldP spid="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9157" y="2769762"/>
            <a:ext cx="366147" cy="398490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3266684" y="2691199"/>
            <a:ext cx="8454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My </a:t>
            </a:r>
            <a:r>
              <a:rPr lang="tr-TR" sz="2800" b="1" dirty="0" err="1">
                <a:latin typeface="Comic Sans MS" panose="030F0702030302020204" pitchFamily="66" charset="0"/>
              </a:rPr>
              <a:t>friend</a:t>
            </a:r>
            <a:r>
              <a:rPr lang="tr-TR" sz="2800" b="1" dirty="0">
                <a:latin typeface="Comic Sans MS" panose="030F0702030302020204" pitchFamily="66" charset="0"/>
              </a:rPr>
              <a:t> is </a:t>
            </a:r>
            <a:r>
              <a:rPr lang="tr-TR" sz="2800" b="1" dirty="0" smtClean="0">
                <a:latin typeface="Comic Sans MS" panose="030F0702030302020204" pitchFamily="66" charset="0"/>
              </a:rPr>
              <a:t>6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old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now</a:t>
            </a:r>
            <a:r>
              <a:rPr lang="tr-TR" sz="2800" b="1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37944" y="5223175"/>
            <a:ext cx="805355" cy="41608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2127374" y="5134590"/>
            <a:ext cx="5912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He </a:t>
            </a:r>
            <a:r>
              <a:rPr lang="tr-TR" sz="2800" b="1" dirty="0" err="1"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smtClean="0">
                <a:latin typeface="Comic Sans MS" panose="030F0702030302020204" pitchFamily="66" charset="0"/>
              </a:rPr>
              <a:t>5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old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last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year</a:t>
            </a:r>
            <a:r>
              <a:rPr lang="tr-TR" sz="2800" b="1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di85ne67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4" y="940305"/>
            <a:ext cx="2278620" cy="2793586"/>
          </a:xfrm>
          <a:prstGeom prst="rect">
            <a:avLst/>
          </a:prstGeom>
        </p:spPr>
      </p:pic>
      <p:pic>
        <p:nvPicPr>
          <p:cNvPr id="7" name="Picture 6" descr="birthday-cake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4" y="3688789"/>
            <a:ext cx="2163633" cy="21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3" grpId="2"/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310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Garamond</vt:lpstr>
      <vt:lpstr>Ravie</vt:lpstr>
      <vt:lpstr>Wingdings</vt:lpstr>
      <vt:lpstr>Organic</vt:lpstr>
      <vt:lpstr>PRIMARY FOUR WAS / WERE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/ WERE</dc:title>
  <dc:creator>Naciye Burancan</dc:creator>
  <cp:lastModifiedBy>Naciye Burancan</cp:lastModifiedBy>
  <cp:revision>5</cp:revision>
  <dcterms:created xsi:type="dcterms:W3CDTF">2017-03-02T17:40:54Z</dcterms:created>
  <dcterms:modified xsi:type="dcterms:W3CDTF">2017-03-02T18:24:25Z</dcterms:modified>
</cp:coreProperties>
</file>