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75" r:id="rId3"/>
    <p:sldId id="279" r:id="rId4"/>
    <p:sldId id="265" r:id="rId5"/>
    <p:sldId id="266" r:id="rId6"/>
    <p:sldId id="277" r:id="rId7"/>
    <p:sldId id="274" r:id="rId8"/>
    <p:sldId id="273" r:id="rId9"/>
    <p:sldId id="267" r:id="rId10"/>
    <p:sldId id="258" r:id="rId11"/>
    <p:sldId id="272" r:id="rId12"/>
    <p:sldId id="257" r:id="rId13"/>
    <p:sldId id="259" r:id="rId14"/>
    <p:sldId id="278" r:id="rId15"/>
    <p:sldId id="282" r:id="rId16"/>
    <p:sldId id="260" r:id="rId17"/>
    <p:sldId id="261" r:id="rId18"/>
    <p:sldId id="262" r:id="rId19"/>
    <p:sldId id="281" r:id="rId20"/>
    <p:sldId id="271" r:id="rId21"/>
    <p:sldId id="270" r:id="rId22"/>
    <p:sldId id="280" r:id="rId23"/>
    <p:sldId id="276" r:id="rId2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6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E5DC-68FA-40C3-B32F-27513D93904E}" type="datetimeFigureOut">
              <a:rPr lang="es-ES" smtClean="0"/>
              <a:t>07/01/2015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276EA-B296-4547-81AE-231231BA51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7232334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E5DC-68FA-40C3-B32F-27513D93904E}" type="datetimeFigureOut">
              <a:rPr lang="es-ES" smtClean="0"/>
              <a:t>07/01/2015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276EA-B296-4547-81AE-231231BA51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4029122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E5DC-68FA-40C3-B32F-27513D93904E}" type="datetimeFigureOut">
              <a:rPr lang="es-ES" smtClean="0"/>
              <a:t>07/01/2015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276EA-B296-4547-81AE-231231BA51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3213436"/>
      </p:ext>
    </p:extLst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BC040-F5FE-47F2-9DCB-B7B158FE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07/01/2015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9CF54-6EFA-4DAA-9C67-4CBF6DFBC58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373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BC040-F5FE-47F2-9DCB-B7B158FE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07/01/2015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9CF54-6EFA-4DAA-9C67-4CBF6DFBC58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210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BC040-F5FE-47F2-9DCB-B7B158FE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07/01/2015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9CF54-6EFA-4DAA-9C67-4CBF6DFBC58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5844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BC040-F5FE-47F2-9DCB-B7B158FE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07/01/2015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9CF54-6EFA-4DAA-9C67-4CBF6DFBC58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334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BC040-F5FE-47F2-9DCB-B7B158FE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07/01/2015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9CF54-6EFA-4DAA-9C67-4CBF6DFBC58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692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BC040-F5FE-47F2-9DCB-B7B158FE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07/01/2015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9CF54-6EFA-4DAA-9C67-4CBF6DFBC58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797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BC040-F5FE-47F2-9DCB-B7B158FE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07/01/2015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9CF54-6EFA-4DAA-9C67-4CBF6DFBC58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3273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BC040-F5FE-47F2-9DCB-B7B158FE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07/01/2015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9CF54-6EFA-4DAA-9C67-4CBF6DFBC58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537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E5DC-68FA-40C3-B32F-27513D93904E}" type="datetimeFigureOut">
              <a:rPr lang="es-ES" smtClean="0"/>
              <a:t>07/01/2015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276EA-B296-4547-81AE-231231BA51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7693464"/>
      </p:ext>
    </p:extLst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BC040-F5FE-47F2-9DCB-B7B158FE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07/01/2015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9CF54-6EFA-4DAA-9C67-4CBF6DFBC58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170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BC040-F5FE-47F2-9DCB-B7B158FE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07/01/2015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9CF54-6EFA-4DAA-9C67-4CBF6DFBC58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2725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BC040-F5FE-47F2-9DCB-B7B158FE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07/01/2015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9CF54-6EFA-4DAA-9C67-4CBF6DFBC58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765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E5DC-68FA-40C3-B32F-27513D93904E}" type="datetimeFigureOut">
              <a:rPr lang="es-ES" smtClean="0"/>
              <a:t>07/01/2015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276EA-B296-4547-81AE-231231BA51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743471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E5DC-68FA-40C3-B32F-27513D93904E}" type="datetimeFigureOut">
              <a:rPr lang="es-ES" smtClean="0"/>
              <a:t>07/01/2015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276EA-B296-4547-81AE-231231BA51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3932028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E5DC-68FA-40C3-B32F-27513D93904E}" type="datetimeFigureOut">
              <a:rPr lang="es-ES" smtClean="0"/>
              <a:t>07/01/2015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276EA-B296-4547-81AE-231231BA51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2370089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E5DC-68FA-40C3-B32F-27513D93904E}" type="datetimeFigureOut">
              <a:rPr lang="es-ES" smtClean="0"/>
              <a:t>07/01/2015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276EA-B296-4547-81AE-231231BA51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3288102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E5DC-68FA-40C3-B32F-27513D93904E}" type="datetimeFigureOut">
              <a:rPr lang="es-ES" smtClean="0"/>
              <a:t>07/01/2015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276EA-B296-4547-81AE-231231BA51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7750019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E5DC-68FA-40C3-B32F-27513D93904E}" type="datetimeFigureOut">
              <a:rPr lang="es-ES" smtClean="0"/>
              <a:t>07/01/2015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276EA-B296-4547-81AE-231231BA51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2506670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E5DC-68FA-40C3-B32F-27513D93904E}" type="datetimeFigureOut">
              <a:rPr lang="es-ES" smtClean="0"/>
              <a:t>07/01/2015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276EA-B296-4547-81AE-231231BA51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7299768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FE5DC-68FA-40C3-B32F-27513D93904E}" type="datetimeFigureOut">
              <a:rPr lang="es-ES" smtClean="0"/>
              <a:t>07/01/2015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276EA-B296-4547-81AE-231231BA515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0233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BC040-F5FE-47F2-9DCB-B7B158FE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07/01/2015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9CF54-6EFA-4DAA-9C67-4CBF6DFBC58D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82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24.png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8640" y="-2331640"/>
            <a:ext cx="11377264" cy="11377264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3292">
            <a:off x="1232500" y="736700"/>
            <a:ext cx="6452542" cy="6480720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45" y="244103"/>
            <a:ext cx="7296309" cy="6369794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638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39355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3646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55314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1" r="10313" b="17867"/>
          <a:stretch/>
        </p:blipFill>
        <p:spPr>
          <a:xfrm>
            <a:off x="8085193" y="5245310"/>
            <a:ext cx="591263" cy="27192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17669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22280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solos-art.com/wp-content/uploads/chameleon-the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6" b="89462" l="5497" r="89958">
                        <a14:foregroundMark x1="12156" y1="68270" x2="13425" y2="79038"/>
                        <a14:foregroundMark x1="71987" y1="67239" x2="71987" y2="73310"/>
                        <a14:backgroundMark x1="54545" y1="71249" x2="46512" y2="72394"/>
                        <a14:backgroundMark x1="57822" y1="70218" x2="51797" y2="69874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5" t="8768" r="11765" b="14483"/>
          <a:stretch/>
        </p:blipFill>
        <p:spPr bwMode="auto">
          <a:xfrm rot="20927699">
            <a:off x="2471626" y="4509113"/>
            <a:ext cx="809295" cy="6955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http://www.cultivomarihuanas.com/WebRoot/StoreES/Shops/ea1281/47F0/121D/EC04/5649/6E3D/D94C/8776/F7BA/fun_shop_ropa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10306" r="15221" b="16333"/>
          <a:stretch/>
        </p:blipFill>
        <p:spPr bwMode="auto">
          <a:xfrm rot="21092754" flipH="1">
            <a:off x="719943" y="3422894"/>
            <a:ext cx="1603228" cy="11255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i.imgur.com/K1m7oZS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4" t="36748" r="60952" b="9818"/>
          <a:stretch/>
        </p:blipFill>
        <p:spPr bwMode="auto">
          <a:xfrm rot="20291551">
            <a:off x="3549670" y="3221665"/>
            <a:ext cx="513444" cy="4100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33142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38645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1.bp.blogspot.com/_2ucMreS1bpQ/TTQwFkgQsSI/AAAAAAAANtk/coYX41jE0I8/s400/pascal-enredados-disney-tangled-rapunzel-camaleo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92717" l="10000" r="90000">
                        <a14:foregroundMark x1="25250" y1="24650" x2="24750" y2="33333"/>
                        <a14:foregroundMark x1="49500" y1="30812" x2="52750" y2="34174"/>
                        <a14:backgroundMark x1="74750" y1="73950" x2="74750" y2="72549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21" t="6611" r="14593" b="8876"/>
          <a:stretch/>
        </p:blipFill>
        <p:spPr bwMode="auto">
          <a:xfrm>
            <a:off x="7117975" y="5560483"/>
            <a:ext cx="468228" cy="53281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8934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8295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2" descr="http://i365art.com/wp-content/uploads/2012/10/tric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07" b="98315" l="9821" r="977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30" t="576" r="14575" b="7934"/>
          <a:stretch/>
        </p:blipFill>
        <p:spPr bwMode="auto">
          <a:xfrm>
            <a:off x="1993678" y="3720647"/>
            <a:ext cx="398570" cy="53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45497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8640" y="-2331640"/>
            <a:ext cx="11377264" cy="11377264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 descr="http://features.cgsociety.org/newgallerycrits/g62/54062/54062_1275693406_larg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85" b="93341" l="4903" r="94635">
                        <a14:foregroundMark x1="15541" y1="52421" x2="15356" y2="57869"/>
                        <a14:foregroundMark x1="13599" y1="53995" x2="13599" y2="57627"/>
                        <a14:foregroundMark x1="22757" y1="49395" x2="24699" y2="50969"/>
                        <a14:foregroundMark x1="25069" y1="49395" x2="25439" y2="52058"/>
                        <a14:foregroundMark x1="18594" y1="91162" x2="17669" y2="91162"/>
                        <a14:foregroundMark x1="24144" y1="88862" x2="24514" y2="89467"/>
                        <a14:foregroundMark x1="22942" y1="89467" x2="24052" y2="89831"/>
                        <a14:foregroundMark x1="25069" y1="89588" x2="24422" y2="89952"/>
                        <a14:foregroundMark x1="16836" y1="91162" x2="17484" y2="91404"/>
                        <a14:foregroundMark x1="19334" y1="91162" x2="18964" y2="91525"/>
                        <a14:foregroundMark x1="73728" y1="55569" x2="76318" y2="53995"/>
                        <a14:foregroundMark x1="85106" y1="57869" x2="86216" y2="60533"/>
                        <a14:foregroundMark x1="51896" y1="30266" x2="52359" y2="31598"/>
                        <a14:foregroundMark x1="62812" y1="33051" x2="62905" y2="35472"/>
                        <a14:foregroundMark x1="18871" y1="70218" x2="18871" y2="73608"/>
                        <a14:foregroundMark x1="20907" y1="62591" x2="23312" y2="61864"/>
                        <a14:foregroundMark x1="19426" y1="74818" x2="18501" y2="86199"/>
                        <a14:foregroundMark x1="25439" y1="89831" x2="25439" y2="89225"/>
                        <a14:foregroundMark x1="75948" y1="49637" x2="78908" y2="46005"/>
                        <a14:foregroundMark x1="88622" y1="71550" x2="89269" y2="72397"/>
                        <a14:foregroundMark x1="34043" y1="86199" x2="35430" y2="86441"/>
                        <a14:backgroundMark x1="14154" y1="89709" x2="14524" y2="92736"/>
                        <a14:backgroundMark x1="20999" y1="90920" x2="22387" y2="91283"/>
                        <a14:backgroundMark x1="81036" y1="86441" x2="81036" y2="90194"/>
                        <a14:backgroundMark x1="11286" y1="90073" x2="14524" y2="88983"/>
                        <a14:backgroundMark x1="15911" y1="88620" x2="15449" y2="91525"/>
                        <a14:backgroundMark x1="21462" y1="79056" x2="21092" y2="81598"/>
                        <a14:backgroundMark x1="26272" y1="89952" x2="25994" y2="90920"/>
                        <a14:backgroundMark x1="20444" y1="86077" x2="20444" y2="85351"/>
                        <a14:backgroundMark x1="60500" y1="83414" x2="60592" y2="84746"/>
                        <a14:backgroundMark x1="50879" y1="84504" x2="50879" y2="85351"/>
                        <a14:backgroundMark x1="56244" y1="87288" x2="57077" y2="87046"/>
                        <a14:backgroundMark x1="41813" y1="84019" x2="41536" y2="86199"/>
                        <a14:backgroundMark x1="33210" y1="84625" x2="32470" y2="87288"/>
                        <a14:backgroundMark x1="37835" y1="86804" x2="37835" y2="86804"/>
                        <a14:backgroundMark x1="77983" y1="89104" x2="77613" y2="89588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5" t="29151" r="71921" b="7721"/>
          <a:stretch/>
        </p:blipFill>
        <p:spPr bwMode="auto">
          <a:xfrm>
            <a:off x="3203848" y="2027318"/>
            <a:ext cx="1944216" cy="415433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solos-art.com/wp-content/uploads/chameleon-thea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6" b="89462" l="5497" r="89958">
                        <a14:foregroundMark x1="12156" y1="68270" x2="13425" y2="79038"/>
                        <a14:foregroundMark x1="71987" y1="67239" x2="71987" y2="73310"/>
                        <a14:backgroundMark x1="54545" y1="71249" x2="46512" y2="72394"/>
                        <a14:backgroundMark x1="57822" y1="70218" x2="51797" y2="69874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5" t="8768" r="11765" b="14483"/>
          <a:stretch/>
        </p:blipFill>
        <p:spPr bwMode="auto">
          <a:xfrm rot="240507">
            <a:off x="6026284" y="5707357"/>
            <a:ext cx="1103741" cy="9485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Llamada rectangular redondeada"/>
          <p:cNvSpPr/>
          <p:nvPr/>
        </p:nvSpPr>
        <p:spPr>
          <a:xfrm>
            <a:off x="827584" y="620688"/>
            <a:ext cx="7560840" cy="1584176"/>
          </a:xfrm>
          <a:prstGeom prst="wedgeRoundRectCallout">
            <a:avLst>
              <a:gd name="adj1" fmla="val 6807"/>
              <a:gd name="adj2" fmla="val 86551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solidFill>
                  <a:schemeClr val="tx1"/>
                </a:solidFill>
              </a:rPr>
              <a:t>Hi, </a:t>
            </a:r>
            <a:r>
              <a:rPr lang="es-ES_tradnl" sz="2800" b="1" dirty="0" err="1" smtClean="0">
                <a:solidFill>
                  <a:schemeClr val="tx1"/>
                </a:solidFill>
              </a:rPr>
              <a:t>my</a:t>
            </a:r>
            <a:r>
              <a:rPr lang="es-ES_tradnl" sz="2800" b="1" dirty="0" smtClean="0">
                <a:solidFill>
                  <a:schemeClr val="tx1"/>
                </a:solidFill>
              </a:rPr>
              <a:t> </a:t>
            </a:r>
            <a:r>
              <a:rPr lang="es-ES_tradnl" sz="2800" b="1" dirty="0" err="1" smtClean="0">
                <a:solidFill>
                  <a:schemeClr val="tx1"/>
                </a:solidFill>
              </a:rPr>
              <a:t>name</a:t>
            </a:r>
            <a:r>
              <a:rPr lang="es-ES_tradnl" sz="2800" b="1" dirty="0" smtClean="0">
                <a:solidFill>
                  <a:schemeClr val="tx1"/>
                </a:solidFill>
              </a:rPr>
              <a:t> </a:t>
            </a:r>
            <a:r>
              <a:rPr lang="es-ES_tradnl" sz="2800" b="1" dirty="0" err="1" smtClean="0">
                <a:solidFill>
                  <a:schemeClr val="tx1"/>
                </a:solidFill>
              </a:rPr>
              <a:t>is</a:t>
            </a:r>
            <a:r>
              <a:rPr lang="es-ES_tradnl" sz="2800" b="1" dirty="0" smtClean="0">
                <a:solidFill>
                  <a:schemeClr val="tx1"/>
                </a:solidFill>
              </a:rPr>
              <a:t> Tom and </a:t>
            </a:r>
            <a:r>
              <a:rPr lang="es-ES_tradnl" sz="2800" b="1" dirty="0" err="1" smtClean="0">
                <a:solidFill>
                  <a:schemeClr val="tx1"/>
                </a:solidFill>
              </a:rPr>
              <a:t>this</a:t>
            </a:r>
            <a:r>
              <a:rPr lang="es-ES_tradnl" sz="2800" b="1" dirty="0" smtClean="0">
                <a:solidFill>
                  <a:schemeClr val="tx1"/>
                </a:solidFill>
              </a:rPr>
              <a:t> </a:t>
            </a:r>
            <a:r>
              <a:rPr lang="es-ES_tradnl" sz="2800" b="1" dirty="0" err="1" smtClean="0">
                <a:solidFill>
                  <a:schemeClr val="tx1"/>
                </a:solidFill>
              </a:rPr>
              <a:t>is</a:t>
            </a:r>
            <a:r>
              <a:rPr lang="es-ES_tradnl" sz="2800" b="1" dirty="0" smtClean="0">
                <a:solidFill>
                  <a:schemeClr val="tx1"/>
                </a:solidFill>
              </a:rPr>
              <a:t> </a:t>
            </a:r>
            <a:r>
              <a:rPr lang="es-ES_tradnl" sz="2800" b="1" dirty="0" err="1" smtClean="0">
                <a:solidFill>
                  <a:schemeClr val="tx1"/>
                </a:solidFill>
              </a:rPr>
              <a:t>Chammy</a:t>
            </a:r>
            <a:r>
              <a:rPr lang="es-ES_tradnl" sz="2800" b="1" dirty="0" smtClean="0">
                <a:solidFill>
                  <a:schemeClr val="tx1"/>
                </a:solidFill>
              </a:rPr>
              <a:t>, </a:t>
            </a:r>
            <a:r>
              <a:rPr lang="es-ES_tradnl" sz="2800" b="1" dirty="0" err="1" smtClean="0">
                <a:solidFill>
                  <a:schemeClr val="tx1"/>
                </a:solidFill>
              </a:rPr>
              <a:t>my</a:t>
            </a:r>
            <a:r>
              <a:rPr lang="es-ES_tradnl" sz="2800" b="1" dirty="0" smtClean="0">
                <a:solidFill>
                  <a:schemeClr val="tx1"/>
                </a:solidFill>
              </a:rPr>
              <a:t> </a:t>
            </a:r>
            <a:r>
              <a:rPr lang="es-ES_tradnl" sz="2800" b="1" dirty="0" err="1" smtClean="0">
                <a:solidFill>
                  <a:schemeClr val="tx1"/>
                </a:solidFill>
              </a:rPr>
              <a:t>pet</a:t>
            </a:r>
            <a:r>
              <a:rPr lang="es-ES_tradnl" sz="2800" b="1" dirty="0" smtClean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es-ES_tradnl" sz="2800" b="1" dirty="0" smtClean="0">
                <a:solidFill>
                  <a:schemeClr val="tx1"/>
                </a:solidFill>
              </a:rPr>
              <a:t>Can </a:t>
            </a:r>
            <a:r>
              <a:rPr lang="es-ES_tradnl" sz="2800" b="1" dirty="0" err="1" smtClean="0">
                <a:solidFill>
                  <a:schemeClr val="tx1"/>
                </a:solidFill>
              </a:rPr>
              <a:t>you</a:t>
            </a:r>
            <a:r>
              <a:rPr lang="es-ES_tradnl" sz="2800" b="1" dirty="0" smtClean="0">
                <a:solidFill>
                  <a:schemeClr val="tx1"/>
                </a:solidFill>
              </a:rPr>
              <a:t> describe </a:t>
            </a:r>
            <a:r>
              <a:rPr lang="es-ES_tradnl" sz="2800" b="1" dirty="0" err="1" smtClean="0">
                <a:solidFill>
                  <a:schemeClr val="tx1"/>
                </a:solidFill>
              </a:rPr>
              <a:t>the</a:t>
            </a:r>
            <a:r>
              <a:rPr lang="es-ES_tradnl" sz="2800" b="1" dirty="0" smtClean="0">
                <a:solidFill>
                  <a:schemeClr val="tx1"/>
                </a:solidFill>
              </a:rPr>
              <a:t> </a:t>
            </a:r>
            <a:r>
              <a:rPr lang="es-ES_tradnl" sz="2800" b="1" dirty="0" err="1" smtClean="0">
                <a:solidFill>
                  <a:schemeClr val="tx1"/>
                </a:solidFill>
              </a:rPr>
              <a:t>following</a:t>
            </a:r>
            <a:r>
              <a:rPr lang="es-ES_tradnl" sz="2800" b="1" dirty="0" smtClean="0">
                <a:solidFill>
                  <a:schemeClr val="tx1"/>
                </a:solidFill>
              </a:rPr>
              <a:t> </a:t>
            </a:r>
            <a:r>
              <a:rPr lang="es-ES_tradnl" sz="2800" b="1" dirty="0" err="1" smtClean="0">
                <a:solidFill>
                  <a:schemeClr val="tx1"/>
                </a:solidFill>
              </a:rPr>
              <a:t>pictures</a:t>
            </a:r>
            <a:r>
              <a:rPr lang="es-ES_tradnl" sz="2800" b="1" dirty="0" smtClean="0">
                <a:solidFill>
                  <a:schemeClr val="tx1"/>
                </a:solidFill>
              </a:rPr>
              <a:t>?</a:t>
            </a:r>
          </a:p>
          <a:p>
            <a:pPr algn="ctr"/>
            <a:r>
              <a:rPr lang="es-ES_tradnl" sz="2800" b="1" dirty="0" err="1" smtClean="0">
                <a:solidFill>
                  <a:schemeClr val="tx1"/>
                </a:solidFill>
              </a:rPr>
              <a:t>Let’s</a:t>
            </a:r>
            <a:r>
              <a:rPr lang="es-ES_tradnl" sz="2800" b="1" dirty="0" smtClean="0">
                <a:solidFill>
                  <a:schemeClr val="tx1"/>
                </a:solidFill>
              </a:rPr>
              <a:t> </a:t>
            </a:r>
            <a:r>
              <a:rPr lang="es-ES_tradnl" sz="2800" b="1" dirty="0" err="1" smtClean="0">
                <a:solidFill>
                  <a:schemeClr val="tx1"/>
                </a:solidFill>
              </a:rPr>
              <a:t>have</a:t>
            </a:r>
            <a:r>
              <a:rPr lang="es-ES_tradnl" sz="2800" b="1" dirty="0" smtClean="0">
                <a:solidFill>
                  <a:schemeClr val="tx1"/>
                </a:solidFill>
              </a:rPr>
              <a:t> a look!</a:t>
            </a:r>
            <a:endParaRPr lang="es-E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18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30916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46337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341230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73405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8" descr="https://zynga1-a.akamaihd.net/farm2/assets/icons/icon_crafting_salt-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4915" t="1" r="23608" b="7036"/>
          <a:stretch/>
        </p:blipFill>
        <p:spPr bwMode="auto">
          <a:xfrm>
            <a:off x="4355976" y="5073267"/>
            <a:ext cx="405289" cy="73199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9633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29376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63650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8785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3399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1.wikia.nocookie.net/__cb20140828144444/alderapedia/es/images/d/d8/249px-Blue_flag_waving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5551">
            <a:off x="2790513" y="425911"/>
            <a:ext cx="606735" cy="65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198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2658</TotalTime>
  <Words>26</Words>
  <Application>Microsoft Office PowerPoint</Application>
  <PresentationFormat>Presentación en pantalla (4:3)</PresentationFormat>
  <Paragraphs>3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22</vt:i4>
      </vt:variant>
    </vt:vector>
  </HeadingPairs>
  <TitlesOfParts>
    <vt:vector size="24" baseType="lpstr">
      <vt:lpstr>Tema de Office</vt:lpstr>
      <vt:lpstr>2_Tema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PACKARD</dc:creator>
  <cp:lastModifiedBy>PACKARD</cp:lastModifiedBy>
  <cp:revision>212</cp:revision>
  <dcterms:created xsi:type="dcterms:W3CDTF">2014-12-13T20:42:13Z</dcterms:created>
  <dcterms:modified xsi:type="dcterms:W3CDTF">2015-01-07T12:06:18Z</dcterms:modified>
</cp:coreProperties>
</file>