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3"/>
  </p:notesMasterIdLst>
  <p:handoutMasterIdLst>
    <p:handoutMasterId r:id="rId24"/>
  </p:handoutMasterIdLst>
  <p:sldIdLst>
    <p:sldId id="257" r:id="rId5"/>
    <p:sldId id="269" r:id="rId6"/>
    <p:sldId id="270" r:id="rId7"/>
    <p:sldId id="271" r:id="rId8"/>
    <p:sldId id="272" r:id="rId9"/>
    <p:sldId id="273" r:id="rId10"/>
    <p:sldId id="274" r:id="rId11"/>
    <p:sldId id="275" r:id="rId12"/>
    <p:sldId id="284" r:id="rId13"/>
    <p:sldId id="279" r:id="rId14"/>
    <p:sldId id="276" r:id="rId15"/>
    <p:sldId id="277" r:id="rId16"/>
    <p:sldId id="280" r:id="rId17"/>
    <p:sldId id="278" r:id="rId18"/>
    <p:sldId id="281" r:id="rId19"/>
    <p:sldId id="285" r:id="rId20"/>
    <p:sldId id="283" r:id="rId21"/>
    <p:sldId id="282" r:id="rId22"/>
  </p:sldIdLst>
  <p:sldSz cx="12192000" cy="6858000"/>
  <p:notesSz cx="6858000" cy="9144000"/>
  <p:defaultTextStyle>
    <a:defPPr rtl="0"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5265" autoAdjust="0"/>
  </p:normalViewPr>
  <p:slideViewPr>
    <p:cSldViewPr>
      <p:cViewPr varScale="1">
        <p:scale>
          <a:sx n="84" d="100"/>
          <a:sy n="84" d="100"/>
        </p:scale>
        <p:origin x="180" y="9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0" d="100"/>
          <a:sy n="90" d="100"/>
        </p:scale>
        <p:origin x="377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tr-TR" dirty="0"/>
          </a:p>
        </p:txBody>
      </p:sp>
      <p:sp>
        <p:nvSpPr>
          <p:cNvPr id="3" name="Tarih Yer Tutucusu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CACC158-0B64-47B8-B519-2E69791CFFEB}" type="datetime1">
              <a:rPr lang="tr-TR" smtClean="0"/>
              <a:t>19.11.2018</a:t>
            </a:fld>
            <a:endParaRPr lang="tr-TR" dirty="0"/>
          </a:p>
        </p:txBody>
      </p:sp>
      <p:sp>
        <p:nvSpPr>
          <p:cNvPr id="4" name="Alt Bilgi Yer Tutucusu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tr-TR" dirty="0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50AD62A-9EE1-43E3-A7E5-D268F71DF3EB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4364482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tr-TR" dirty="0"/>
          </a:p>
        </p:txBody>
      </p:sp>
      <p:sp>
        <p:nvSpPr>
          <p:cNvPr id="3" name="Tarih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E71F48-0419-40FC-AD57-08CCCE583B37}" type="datetime1">
              <a:rPr lang="tr-TR" smtClean="0"/>
              <a:pPr/>
              <a:t>19.11.2018</a:t>
            </a:fld>
            <a:endParaRPr lang="tr-TR" dirty="0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tr-TR" dirty="0"/>
          </a:p>
        </p:txBody>
      </p:sp>
      <p:sp>
        <p:nvSpPr>
          <p:cNvPr id="5" name="Notlar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tr-TR" dirty="0" smtClean="0"/>
              <a:t>Asıl metin stillerini düzenlemek için tıklayın</a:t>
            </a:r>
          </a:p>
          <a:p>
            <a:pPr lvl="1" rtl="0"/>
            <a:r>
              <a:rPr lang="tr-TR" dirty="0" smtClean="0"/>
              <a:t>İkinci düzey</a:t>
            </a:r>
          </a:p>
          <a:p>
            <a:pPr lvl="2" rtl="0"/>
            <a:r>
              <a:rPr lang="tr-TR" dirty="0" smtClean="0"/>
              <a:t>Üçüncü düzey</a:t>
            </a:r>
          </a:p>
          <a:p>
            <a:pPr lvl="3" rtl="0"/>
            <a:r>
              <a:rPr lang="tr-TR" dirty="0" smtClean="0"/>
              <a:t>Dördüncü düzey</a:t>
            </a:r>
          </a:p>
          <a:p>
            <a:pPr lvl="4" rtl="0"/>
            <a:r>
              <a:rPr lang="tr-TR" dirty="0" smtClean="0"/>
              <a:t>Beşinci düzey</a:t>
            </a:r>
            <a:endParaRPr lang="tr-TR" dirty="0"/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tr-TR" dirty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534C2EF-8A97-4DAF-B099-E567883644D6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71809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tr-TR" smtClean="0"/>
              <a:t>1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8582966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tr-TR" smtClean="0"/>
              <a:t>11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527351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tr-TR" smtClean="0"/>
              <a:t>12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5737882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tr-TR" smtClean="0"/>
              <a:t>13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7256454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tr-TR" smtClean="0"/>
              <a:t>14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8170455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tr-TR" smtClean="0"/>
              <a:t>15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5915813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tr-TR" smtClean="0"/>
              <a:t>2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454497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tr-TR" smtClean="0"/>
              <a:t>3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5278127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tr-TR" smtClean="0"/>
              <a:t>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6964740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tr-TR" smtClean="0"/>
              <a:t>5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6056730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tr-TR" smtClean="0"/>
              <a:t>6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9278006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tr-TR" smtClean="0"/>
              <a:t>7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4897194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tr-TR" smtClean="0"/>
              <a:t>8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9648081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tr-TR" smtClean="0"/>
              <a:t>10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0672119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/>
        </p:blipFill>
        <p:spPr>
          <a:xfrm>
            <a:off x="1524" y="1"/>
            <a:ext cx="12188952" cy="6858000"/>
          </a:xfrm>
          <a:prstGeom prst="rect">
            <a:avLst/>
          </a:prstGeom>
        </p:spPr>
      </p:pic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838200" y="533400"/>
            <a:ext cx="8458200" cy="1828800"/>
          </a:xfrm>
        </p:spPr>
        <p:txBody>
          <a:bodyPr rtlCol="0" anchor="b">
            <a:normAutofit/>
          </a:bodyPr>
          <a:lstStyle>
            <a:lvl1pPr algn="l">
              <a:defRPr sz="4400"/>
            </a:lvl1pPr>
          </a:lstStyle>
          <a:p>
            <a:pPr rtl="0"/>
            <a:r>
              <a:rPr lang="tr-TR" smtClean="0"/>
              <a:t>Asıl başlık stili için tıklatın</a:t>
            </a:r>
            <a:endParaRPr lang="tr-TR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838200" y="2438400"/>
            <a:ext cx="7086600" cy="914400"/>
          </a:xfrm>
        </p:spPr>
        <p:txBody>
          <a:bodyPr rtlCol="0">
            <a:normAutofit/>
          </a:bodyPr>
          <a:lstStyle>
            <a:lvl1pPr marL="0" indent="0" algn="l">
              <a:spcBef>
                <a:spcPts val="1200"/>
              </a:spcBef>
              <a:buNone/>
              <a:defRPr sz="24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tr-TR" smtClean="0"/>
              <a:t>Asıl alt başlık stilini düzenlemek için tıklayın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15445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sim Yazılı İki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028580" y="5791200"/>
            <a:ext cx="8115419" cy="70167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240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tr-TR" smtClean="0"/>
              <a:t>Asıl başlık stili için tıklatın</a:t>
            </a:r>
            <a:endParaRPr lang="tr-TR" dirty="0"/>
          </a:p>
        </p:txBody>
      </p:sp>
      <p:sp>
        <p:nvSpPr>
          <p:cNvPr id="7" name="Serbest Biçimli 5"/>
          <p:cNvSpPr>
            <a:spLocks/>
          </p:cNvSpPr>
          <p:nvPr/>
        </p:nvSpPr>
        <p:spPr bwMode="gray">
          <a:xfrm>
            <a:off x="762000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tr-TR" dirty="0"/>
          </a:p>
        </p:txBody>
      </p:sp>
      <p:sp>
        <p:nvSpPr>
          <p:cNvPr id="15" name="Resim Yer Tutucusu 14" descr="Resim eklemek için boş yer tutucu. Yer tutucuya tıklayın ve eklemek istediğiniz resmi seçin"/>
          <p:cNvSpPr>
            <a:spLocks noGrp="1"/>
          </p:cNvSpPr>
          <p:nvPr>
            <p:ph type="pic" sz="quarter" idx="13"/>
          </p:nvPr>
        </p:nvSpPr>
        <p:spPr>
          <a:xfrm>
            <a:off x="992435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tr-TR" smtClean="0"/>
              <a:t>Resim eklemek için simgeyi tıklatın</a:t>
            </a:r>
            <a:endParaRPr lang="tr-TR" dirty="0"/>
          </a:p>
        </p:txBody>
      </p:sp>
      <p:sp>
        <p:nvSpPr>
          <p:cNvPr id="17" name="Metin Yer Tutucusu 16"/>
          <p:cNvSpPr>
            <a:spLocks noGrp="1"/>
          </p:cNvSpPr>
          <p:nvPr>
            <p:ph type="body" sz="quarter" idx="14"/>
          </p:nvPr>
        </p:nvSpPr>
        <p:spPr>
          <a:xfrm>
            <a:off x="1028581" y="5181600"/>
            <a:ext cx="3566160" cy="493776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 rtl="0"/>
            <a:r>
              <a:rPr lang="tr-TR" smtClean="0"/>
              <a:t>Asıl metin stillerini düzenle</a:t>
            </a:r>
          </a:p>
        </p:txBody>
      </p:sp>
      <p:sp>
        <p:nvSpPr>
          <p:cNvPr id="18" name="Serbest Biçimli 5"/>
          <p:cNvSpPr>
            <a:spLocks/>
          </p:cNvSpPr>
          <p:nvPr/>
        </p:nvSpPr>
        <p:spPr bwMode="gray">
          <a:xfrm>
            <a:off x="5300133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tr-TR" dirty="0"/>
          </a:p>
        </p:txBody>
      </p:sp>
      <p:sp>
        <p:nvSpPr>
          <p:cNvPr id="19" name="Resim Yer Tutucusu 18" descr="Resim eklemek için boş yer tutucu. Yer tutucuya tıklayın ve eklemek istediğiniz resmi seçin"/>
          <p:cNvSpPr>
            <a:spLocks noGrp="1"/>
          </p:cNvSpPr>
          <p:nvPr>
            <p:ph type="pic" sz="quarter" idx="15"/>
          </p:nvPr>
        </p:nvSpPr>
        <p:spPr>
          <a:xfrm>
            <a:off x="5530568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tr-TR" smtClean="0"/>
              <a:t>Resim eklemek için simgeyi tıklatın</a:t>
            </a:r>
            <a:endParaRPr lang="tr-TR" dirty="0"/>
          </a:p>
        </p:txBody>
      </p:sp>
      <p:sp>
        <p:nvSpPr>
          <p:cNvPr id="20" name="Metin Yer Tutucusu 16"/>
          <p:cNvSpPr>
            <a:spLocks noGrp="1"/>
          </p:cNvSpPr>
          <p:nvPr>
            <p:ph type="body" sz="quarter" idx="16"/>
          </p:nvPr>
        </p:nvSpPr>
        <p:spPr>
          <a:xfrm>
            <a:off x="5566714" y="5181600"/>
            <a:ext cx="3566160" cy="493776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 rtl="0"/>
            <a:r>
              <a:rPr lang="tr-TR" smtClean="0"/>
              <a:t>Asıl metin stillerini düzenle</a:t>
            </a:r>
          </a:p>
        </p:txBody>
      </p:sp>
    </p:spTree>
    <p:extLst>
      <p:ext uri="{BB962C8B-B14F-4D97-AF65-F5344CB8AC3E}">
        <p14:creationId xmlns:p14="http://schemas.microsoft.com/office/powerpoint/2010/main" val="203777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Resim Yazılı Üç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028580" y="5305424"/>
            <a:ext cx="8104083" cy="579921"/>
          </a:xfrm>
        </p:spPr>
        <p:txBody>
          <a:bodyPr rtlCol="0">
            <a:normAutofit/>
          </a:bodyPr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pPr rtl="0"/>
            <a:r>
              <a:rPr lang="tr-TR" smtClean="0"/>
              <a:t>Asıl başlık stili için tıklatın</a:t>
            </a:r>
            <a:endParaRPr lang="tr-TR" dirty="0"/>
          </a:p>
        </p:txBody>
      </p:sp>
      <p:sp>
        <p:nvSpPr>
          <p:cNvPr id="7" name="Serbest Biçimli 5"/>
          <p:cNvSpPr>
            <a:spLocks/>
          </p:cNvSpPr>
          <p:nvPr/>
        </p:nvSpPr>
        <p:spPr bwMode="gray">
          <a:xfrm>
            <a:off x="762000" y="933449"/>
            <a:ext cx="53340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tr-TR" dirty="0"/>
          </a:p>
        </p:txBody>
      </p:sp>
      <p:sp>
        <p:nvSpPr>
          <p:cNvPr id="15" name="Resim Yer Tutucusu 14" descr="Resim eklemek için boş yer tutucu. Yer tutucuya tıklayın ve eklemek istediğiniz resmi seçin"/>
          <p:cNvSpPr>
            <a:spLocks noGrp="1"/>
          </p:cNvSpPr>
          <p:nvPr>
            <p:ph type="pic" sz="quarter" idx="13"/>
          </p:nvPr>
        </p:nvSpPr>
        <p:spPr>
          <a:xfrm>
            <a:off x="991888" y="1113022"/>
            <a:ext cx="4874224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tr-TR" smtClean="0"/>
              <a:t>Resim eklemek için simgeyi tıklatın</a:t>
            </a:r>
            <a:endParaRPr lang="tr-TR" dirty="0"/>
          </a:p>
        </p:txBody>
      </p:sp>
      <p:sp>
        <p:nvSpPr>
          <p:cNvPr id="18" name="Serbest Biçimli 5"/>
          <p:cNvSpPr>
            <a:spLocks/>
          </p:cNvSpPr>
          <p:nvPr/>
        </p:nvSpPr>
        <p:spPr bwMode="gray">
          <a:xfrm>
            <a:off x="6323873" y="967316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tr-TR" dirty="0"/>
          </a:p>
        </p:txBody>
      </p:sp>
      <p:sp>
        <p:nvSpPr>
          <p:cNvPr id="19" name="Resim Yer Tutucusu 18" descr="Resim eklemek için boş yer tutucu. Yer tutucuya tıklayın ve eklemek istediğiniz resmi seçin"/>
          <p:cNvSpPr>
            <a:spLocks noGrp="1"/>
          </p:cNvSpPr>
          <p:nvPr>
            <p:ph type="pic" sz="quarter" idx="15"/>
          </p:nvPr>
        </p:nvSpPr>
        <p:spPr>
          <a:xfrm>
            <a:off x="6506025" y="1109743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tr-TR" smtClean="0"/>
              <a:t>Resim eklemek için simgeyi tıklatın</a:t>
            </a:r>
            <a:endParaRPr lang="tr-TR" dirty="0"/>
          </a:p>
        </p:txBody>
      </p:sp>
      <p:sp>
        <p:nvSpPr>
          <p:cNvPr id="12" name="Serbest Biçimli 5"/>
          <p:cNvSpPr>
            <a:spLocks/>
          </p:cNvSpPr>
          <p:nvPr/>
        </p:nvSpPr>
        <p:spPr bwMode="gray">
          <a:xfrm>
            <a:off x="6323873" y="3060954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tr-TR" dirty="0"/>
          </a:p>
        </p:txBody>
      </p:sp>
      <p:sp>
        <p:nvSpPr>
          <p:cNvPr id="13" name="Resim Yer Tutucusu 12" descr="Resim eklemek için boş yer tutucu. Yer tutucuya tıklayın ve eklemek istediğiniz resmi seçin"/>
          <p:cNvSpPr>
            <a:spLocks noGrp="1"/>
          </p:cNvSpPr>
          <p:nvPr>
            <p:ph type="pic" sz="quarter" idx="16"/>
          </p:nvPr>
        </p:nvSpPr>
        <p:spPr>
          <a:xfrm>
            <a:off x="6506025" y="3203381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tr-TR" smtClean="0"/>
              <a:t>Resim eklemek için simgeyi tıklatın</a:t>
            </a:r>
            <a:endParaRPr lang="tr-TR" dirty="0"/>
          </a:p>
        </p:txBody>
      </p:sp>
      <p:sp>
        <p:nvSpPr>
          <p:cNvPr id="17" name="Metin Yer Tutucusu 16"/>
          <p:cNvSpPr>
            <a:spLocks noGrp="1"/>
          </p:cNvSpPr>
          <p:nvPr>
            <p:ph type="body" sz="quarter" idx="14"/>
          </p:nvPr>
        </p:nvSpPr>
        <p:spPr>
          <a:xfrm>
            <a:off x="1028581" y="5919255"/>
            <a:ext cx="8104082" cy="497420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 rtl="0"/>
            <a:r>
              <a:rPr lang="tr-TR" smtClean="0"/>
              <a:t>Asıl metin stillerini düzenle</a:t>
            </a:r>
          </a:p>
        </p:txBody>
      </p:sp>
    </p:spTree>
    <p:extLst>
      <p:ext uri="{BB962C8B-B14F-4D97-AF65-F5344CB8AC3E}">
        <p14:creationId xmlns:p14="http://schemas.microsoft.com/office/powerpoint/2010/main" val="101779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eş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" y="283"/>
            <a:ext cx="12188952" cy="6859715"/>
          </a:xfrm>
          <a:prstGeom prst="rect">
            <a:avLst/>
          </a:prstGeom>
        </p:spPr>
      </p:pic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9677400" y="365126"/>
            <a:ext cx="2133600" cy="153987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240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tr-TR" smtClean="0"/>
              <a:t>Asıl başlık stili için tıklatın</a:t>
            </a:r>
            <a:endParaRPr lang="tr-TR" dirty="0"/>
          </a:p>
        </p:txBody>
      </p:sp>
      <p:sp>
        <p:nvSpPr>
          <p:cNvPr id="8" name="Serbest Biçimli 5"/>
          <p:cNvSpPr>
            <a:spLocks/>
          </p:cNvSpPr>
          <p:nvPr/>
        </p:nvSpPr>
        <p:spPr bwMode="gray">
          <a:xfrm>
            <a:off x="4182533" y="265044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tr-TR" dirty="0"/>
          </a:p>
        </p:txBody>
      </p:sp>
      <p:sp>
        <p:nvSpPr>
          <p:cNvPr id="9" name="Resim Yer Tutucusu 8" descr="Resim eklemek için boş yer tutucu. Yer tutucuya tıklayın ve eklemek istediğiniz resmi seçin"/>
          <p:cNvSpPr>
            <a:spLocks noGrp="1"/>
          </p:cNvSpPr>
          <p:nvPr>
            <p:ph type="pic" sz="quarter" idx="13"/>
          </p:nvPr>
        </p:nvSpPr>
        <p:spPr>
          <a:xfrm>
            <a:off x="4424435" y="436315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tr-TR" smtClean="0"/>
              <a:t>Resim eklemek için simgeyi tıklatın</a:t>
            </a:r>
            <a:endParaRPr lang="tr-TR" dirty="0"/>
          </a:p>
        </p:txBody>
      </p:sp>
      <p:sp>
        <p:nvSpPr>
          <p:cNvPr id="10" name="Serbest Biçimli 5"/>
          <p:cNvSpPr>
            <a:spLocks/>
          </p:cNvSpPr>
          <p:nvPr/>
        </p:nvSpPr>
        <p:spPr bwMode="gray">
          <a:xfrm>
            <a:off x="816188" y="384723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tr-TR" dirty="0"/>
          </a:p>
        </p:txBody>
      </p:sp>
      <p:sp>
        <p:nvSpPr>
          <p:cNvPr id="11" name="Resim Yer Tutucusu 10" descr="Resim eklemek için boş yer tutucu. Yer tutucuya tıklayın ve eklemek istediğiniz resmi seçin"/>
          <p:cNvSpPr>
            <a:spLocks noGrp="1"/>
          </p:cNvSpPr>
          <p:nvPr>
            <p:ph type="pic" sz="quarter" idx="15"/>
          </p:nvPr>
        </p:nvSpPr>
        <p:spPr>
          <a:xfrm>
            <a:off x="1013022" y="538232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tr-TR" smtClean="0"/>
              <a:t>Resim eklemek için simgeyi tıklatın</a:t>
            </a:r>
            <a:endParaRPr lang="tr-TR" dirty="0"/>
          </a:p>
        </p:txBody>
      </p:sp>
      <p:sp>
        <p:nvSpPr>
          <p:cNvPr id="12" name="Serbest Biçimli 5"/>
          <p:cNvSpPr>
            <a:spLocks/>
          </p:cNvSpPr>
          <p:nvPr/>
        </p:nvSpPr>
        <p:spPr bwMode="gray">
          <a:xfrm>
            <a:off x="816188" y="2478361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tr-TR" dirty="0"/>
          </a:p>
        </p:txBody>
      </p:sp>
      <p:sp>
        <p:nvSpPr>
          <p:cNvPr id="13" name="Resim Yer Tutucusu 12" descr="Resim eklemek için boş yer tutucu. Yer tutucuya tıklayın ve eklemek istediğiniz resmi seçin"/>
          <p:cNvSpPr>
            <a:spLocks noGrp="1"/>
          </p:cNvSpPr>
          <p:nvPr>
            <p:ph type="pic" sz="quarter" idx="16"/>
          </p:nvPr>
        </p:nvSpPr>
        <p:spPr>
          <a:xfrm>
            <a:off x="1013022" y="2631870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tr-TR" smtClean="0"/>
              <a:t>Resim eklemek için simgeyi tıklatın</a:t>
            </a:r>
            <a:endParaRPr lang="tr-TR" dirty="0"/>
          </a:p>
        </p:txBody>
      </p:sp>
      <p:sp>
        <p:nvSpPr>
          <p:cNvPr id="14" name="Serbest Biçimli 5"/>
          <p:cNvSpPr>
            <a:spLocks/>
          </p:cNvSpPr>
          <p:nvPr/>
        </p:nvSpPr>
        <p:spPr bwMode="gray">
          <a:xfrm>
            <a:off x="816188" y="4571999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tr-TR" dirty="0"/>
          </a:p>
        </p:txBody>
      </p:sp>
      <p:sp>
        <p:nvSpPr>
          <p:cNvPr id="15" name="Resim Yer Tutucusu 14" descr="Resim eklemek için boş yer tutucu. Yer tutucuya tıklayın ve eklemek istediğiniz resmi seçin"/>
          <p:cNvSpPr>
            <a:spLocks noGrp="1"/>
          </p:cNvSpPr>
          <p:nvPr>
            <p:ph type="pic" sz="quarter" idx="17"/>
          </p:nvPr>
        </p:nvSpPr>
        <p:spPr>
          <a:xfrm>
            <a:off x="1013022" y="4725508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tr-TR" smtClean="0"/>
              <a:t>Resim eklemek için simgeyi tıklatın</a:t>
            </a:r>
            <a:endParaRPr lang="tr-TR" dirty="0"/>
          </a:p>
        </p:txBody>
      </p:sp>
      <p:sp>
        <p:nvSpPr>
          <p:cNvPr id="20" name="Serbest Biçimli 5"/>
          <p:cNvSpPr>
            <a:spLocks/>
          </p:cNvSpPr>
          <p:nvPr/>
        </p:nvSpPr>
        <p:spPr bwMode="gray">
          <a:xfrm>
            <a:off x="4182533" y="3448511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tr-TR" dirty="0"/>
          </a:p>
        </p:txBody>
      </p:sp>
      <p:sp>
        <p:nvSpPr>
          <p:cNvPr id="21" name="Resim Yer Tutucusu 20" descr="Resim eklemek için boş yer tutucu. Yer tutucuya tıklayın ve eklemek istediğiniz resmi seçin"/>
          <p:cNvSpPr>
            <a:spLocks noGrp="1"/>
          </p:cNvSpPr>
          <p:nvPr>
            <p:ph type="pic" sz="quarter" idx="18"/>
          </p:nvPr>
        </p:nvSpPr>
        <p:spPr>
          <a:xfrm>
            <a:off x="4424435" y="3619782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tr-TR" smtClean="0"/>
              <a:t>Resim eklemek için simgeyi tıklatın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86467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tr-TR" smtClean="0"/>
              <a:t>Asıl başlık stili için tıklatın</a:t>
            </a:r>
            <a:endParaRPr lang="tr-TR" dirty="0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tr-TR" smtClean="0"/>
              <a:t>Asıl metin stillerini düzenle</a:t>
            </a:r>
          </a:p>
          <a:p>
            <a:pPr lvl="1" rtl="0"/>
            <a:r>
              <a:rPr lang="tr-TR" smtClean="0"/>
              <a:t>İkinci düzey</a:t>
            </a:r>
          </a:p>
          <a:p>
            <a:pPr lvl="2" rtl="0"/>
            <a:r>
              <a:rPr lang="tr-TR" smtClean="0"/>
              <a:t>Üçüncü düzey</a:t>
            </a:r>
          </a:p>
          <a:p>
            <a:pPr lvl="3" rtl="0"/>
            <a:r>
              <a:rPr lang="tr-TR" smtClean="0"/>
              <a:t>Dördüncü düzey</a:t>
            </a:r>
          </a:p>
          <a:p>
            <a:pPr lvl="4" rtl="0"/>
            <a:r>
              <a:rPr lang="tr-TR" smtClean="0"/>
              <a:t>Beşinci düzey</a:t>
            </a:r>
            <a:endParaRPr lang="tr-TR" dirty="0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tr-TR" smtClean="0"/>
              <a:t>Doğa Feltham</a:t>
            </a:r>
            <a:endParaRPr lang="tr-TR" dirty="0"/>
          </a:p>
        </p:txBody>
      </p:sp>
      <p:sp>
        <p:nvSpPr>
          <p:cNvPr id="4" name="Tarih Yer Tutucusu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44326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839200" y="365125"/>
            <a:ext cx="1828799" cy="4940300"/>
          </a:xfrm>
        </p:spPr>
        <p:txBody>
          <a:bodyPr vert="eaVert" rtlCol="0"/>
          <a:lstStyle/>
          <a:p>
            <a:pPr rtl="0"/>
            <a:r>
              <a:rPr lang="tr-TR" smtClean="0"/>
              <a:t>Asıl başlık stili için tıklatın</a:t>
            </a:r>
            <a:endParaRPr lang="tr-TR" dirty="0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1524000" y="365125"/>
            <a:ext cx="6858000" cy="4940300"/>
          </a:xfrm>
        </p:spPr>
        <p:txBody>
          <a:bodyPr vert="eaVert" rtlCol="0"/>
          <a:lstStyle/>
          <a:p>
            <a:pPr lvl="0" rtl="0"/>
            <a:r>
              <a:rPr lang="tr-TR" smtClean="0"/>
              <a:t>Asıl metin stillerini düzenle</a:t>
            </a:r>
          </a:p>
          <a:p>
            <a:pPr lvl="1" rtl="0"/>
            <a:r>
              <a:rPr lang="tr-TR" smtClean="0"/>
              <a:t>İkinci düzey</a:t>
            </a:r>
          </a:p>
          <a:p>
            <a:pPr lvl="2" rtl="0"/>
            <a:r>
              <a:rPr lang="tr-TR" smtClean="0"/>
              <a:t>Üçüncü düzey</a:t>
            </a:r>
          </a:p>
          <a:p>
            <a:pPr lvl="3" rtl="0"/>
            <a:r>
              <a:rPr lang="tr-TR" smtClean="0"/>
              <a:t>Dördüncü düzey</a:t>
            </a:r>
          </a:p>
          <a:p>
            <a:pPr lvl="4" rtl="0"/>
            <a:r>
              <a:rPr lang="tr-TR" smtClean="0"/>
              <a:t>Beşinci düzey</a:t>
            </a:r>
            <a:endParaRPr lang="tr-TR" dirty="0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tr-TR" smtClean="0"/>
              <a:t>Doğa Feltham</a:t>
            </a:r>
            <a:endParaRPr lang="tr-TR" dirty="0"/>
          </a:p>
        </p:txBody>
      </p:sp>
      <p:sp>
        <p:nvSpPr>
          <p:cNvPr id="4" name="Tarih Yer Tutucusu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92624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tr-TR" smtClean="0"/>
              <a:t>Asıl başlık stili için tıklatın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tr-TR" smtClean="0"/>
              <a:t>Asıl metin stillerini düzenle</a:t>
            </a:r>
          </a:p>
          <a:p>
            <a:pPr lvl="1" rtl="0"/>
            <a:r>
              <a:rPr lang="tr-TR" smtClean="0"/>
              <a:t>İkinci düzey</a:t>
            </a:r>
          </a:p>
          <a:p>
            <a:pPr lvl="2" rtl="0"/>
            <a:r>
              <a:rPr lang="tr-TR" smtClean="0"/>
              <a:t>Üçüncü düzey</a:t>
            </a:r>
          </a:p>
          <a:p>
            <a:pPr lvl="3" rtl="0"/>
            <a:r>
              <a:rPr lang="tr-TR" smtClean="0"/>
              <a:t>Dördüncü düzey</a:t>
            </a:r>
          </a:p>
          <a:p>
            <a:pPr lvl="4" rtl="0"/>
            <a:r>
              <a:rPr lang="tr-TR" smtClean="0"/>
              <a:t>Beşinci düzey</a:t>
            </a:r>
            <a:endParaRPr lang="tr-TR" dirty="0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tr-TR" smtClean="0"/>
              <a:t>Doğa Feltham</a:t>
            </a:r>
            <a:endParaRPr lang="tr-TR" dirty="0"/>
          </a:p>
        </p:txBody>
      </p:sp>
      <p:sp>
        <p:nvSpPr>
          <p:cNvPr id="4" name="Tarih Yer Tutucusu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03573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/>
        </p:blipFill>
        <p:spPr>
          <a:xfrm>
            <a:off x="0" y="0"/>
            <a:ext cx="12188952" cy="6857176"/>
          </a:xfrm>
          <a:prstGeom prst="rect">
            <a:avLst/>
          </a:prstGeom>
        </p:spPr>
      </p:pic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3352800" y="533400"/>
            <a:ext cx="7315200" cy="1828800"/>
          </a:xfrm>
        </p:spPr>
        <p:txBody>
          <a:bodyPr rtlCol="0" anchor="b">
            <a:normAutofit/>
          </a:bodyPr>
          <a:lstStyle>
            <a:lvl1pPr>
              <a:defRPr sz="4400"/>
            </a:lvl1pPr>
          </a:lstStyle>
          <a:p>
            <a:pPr rtl="0"/>
            <a:r>
              <a:rPr lang="tr-TR" smtClean="0"/>
              <a:t>Asıl başlık stili için tıklatın</a:t>
            </a:r>
            <a:endParaRPr lang="tr-TR" dirty="0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3352800" y="2438400"/>
            <a:ext cx="5486400" cy="9144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tr-TR" smtClean="0"/>
              <a:t>Asıl metin stillerini düzenle</a:t>
            </a:r>
          </a:p>
        </p:txBody>
      </p:sp>
    </p:spTree>
    <p:extLst>
      <p:ext uri="{BB962C8B-B14F-4D97-AF65-F5344CB8AC3E}">
        <p14:creationId xmlns:p14="http://schemas.microsoft.com/office/powerpoint/2010/main" val="227950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tr-TR" smtClean="0"/>
              <a:t>Asıl başlık stili için tıklatın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1524000" y="1825625"/>
            <a:ext cx="4389120" cy="3474720"/>
          </a:xfrm>
        </p:spPr>
        <p:txBody>
          <a:bodyPr rtlCol="0"/>
          <a:lstStyle/>
          <a:p>
            <a:pPr lvl="0" rtl="0"/>
            <a:r>
              <a:rPr lang="tr-TR" smtClean="0"/>
              <a:t>Asıl metin stillerini düzenle</a:t>
            </a:r>
          </a:p>
          <a:p>
            <a:pPr lvl="1" rtl="0"/>
            <a:r>
              <a:rPr lang="tr-TR" smtClean="0"/>
              <a:t>İkinci düzey</a:t>
            </a:r>
          </a:p>
          <a:p>
            <a:pPr lvl="2" rtl="0"/>
            <a:r>
              <a:rPr lang="tr-TR" smtClean="0"/>
              <a:t>Üçüncü düzey</a:t>
            </a:r>
          </a:p>
          <a:p>
            <a:pPr lvl="3" rtl="0"/>
            <a:r>
              <a:rPr lang="tr-TR" smtClean="0"/>
              <a:t>Dördüncü düzey</a:t>
            </a:r>
          </a:p>
          <a:p>
            <a:pPr lvl="4" rtl="0"/>
            <a:r>
              <a:rPr lang="tr-TR" smtClean="0"/>
              <a:t>Beşinci düzey</a:t>
            </a:r>
            <a:endParaRPr lang="tr-TR" dirty="0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278880" y="1825625"/>
            <a:ext cx="4389120" cy="3474720"/>
          </a:xfrm>
        </p:spPr>
        <p:txBody>
          <a:bodyPr rtlCol="0"/>
          <a:lstStyle/>
          <a:p>
            <a:pPr lvl="0" rtl="0"/>
            <a:r>
              <a:rPr lang="tr-TR" smtClean="0"/>
              <a:t>Asıl metin stillerini düzenle</a:t>
            </a:r>
          </a:p>
          <a:p>
            <a:pPr lvl="1" rtl="0"/>
            <a:r>
              <a:rPr lang="tr-TR" smtClean="0"/>
              <a:t>İkinci düzey</a:t>
            </a:r>
          </a:p>
          <a:p>
            <a:pPr lvl="2" rtl="0"/>
            <a:r>
              <a:rPr lang="tr-TR" smtClean="0"/>
              <a:t>Üçüncü düzey</a:t>
            </a:r>
          </a:p>
          <a:p>
            <a:pPr lvl="3" rtl="0"/>
            <a:r>
              <a:rPr lang="tr-TR" smtClean="0"/>
              <a:t>Dördüncü düzey</a:t>
            </a:r>
          </a:p>
          <a:p>
            <a:pPr lvl="4" rtl="0"/>
            <a:r>
              <a:rPr lang="tr-TR" smtClean="0"/>
              <a:t>Beşinci düzey</a:t>
            </a:r>
            <a:endParaRPr lang="tr-TR" dirty="0"/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tr-TR" smtClean="0"/>
              <a:t>Doğa Feltham</a:t>
            </a:r>
            <a:endParaRPr lang="tr-TR" dirty="0"/>
          </a:p>
        </p:txBody>
      </p:sp>
      <p:sp>
        <p:nvSpPr>
          <p:cNvPr id="5" name="Tarih Yer Tutucusu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tr-TR" dirty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62530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tr-TR" smtClean="0"/>
              <a:t>Asıl başlık stili için tıklatın</a:t>
            </a:r>
            <a:endParaRPr lang="tr-TR" dirty="0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1524000" y="1828799"/>
            <a:ext cx="4389120" cy="795867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tr-TR" smtClean="0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1524000" y="2624666"/>
            <a:ext cx="4389120" cy="2675467"/>
          </a:xfrm>
        </p:spPr>
        <p:txBody>
          <a:bodyPr rtlCol="0"/>
          <a:lstStyle/>
          <a:p>
            <a:pPr lvl="0" rtl="0"/>
            <a:r>
              <a:rPr lang="tr-TR" smtClean="0"/>
              <a:t>Asıl metin stillerini düzenle</a:t>
            </a:r>
          </a:p>
          <a:p>
            <a:pPr lvl="1" rtl="0"/>
            <a:r>
              <a:rPr lang="tr-TR" smtClean="0"/>
              <a:t>İkinci düzey</a:t>
            </a:r>
          </a:p>
          <a:p>
            <a:pPr lvl="2" rtl="0"/>
            <a:r>
              <a:rPr lang="tr-TR" smtClean="0"/>
              <a:t>Üçüncü düzey</a:t>
            </a:r>
          </a:p>
          <a:p>
            <a:pPr lvl="3" rtl="0"/>
            <a:r>
              <a:rPr lang="tr-TR" smtClean="0"/>
              <a:t>Dördüncü düzey</a:t>
            </a:r>
          </a:p>
          <a:p>
            <a:pPr lvl="4" rtl="0"/>
            <a:r>
              <a:rPr lang="tr-TR" smtClean="0"/>
              <a:t>Beşinci düzey</a:t>
            </a:r>
            <a:endParaRPr lang="tr-TR" dirty="0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278880" y="1828799"/>
            <a:ext cx="4389120" cy="795867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tr-TR" smtClean="0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278880" y="2624666"/>
            <a:ext cx="4389120" cy="2675467"/>
          </a:xfrm>
        </p:spPr>
        <p:txBody>
          <a:bodyPr rtlCol="0"/>
          <a:lstStyle/>
          <a:p>
            <a:pPr lvl="0" rtl="0"/>
            <a:r>
              <a:rPr lang="tr-TR" smtClean="0"/>
              <a:t>Asıl metin stillerini düzenle</a:t>
            </a:r>
          </a:p>
          <a:p>
            <a:pPr lvl="1" rtl="0"/>
            <a:r>
              <a:rPr lang="tr-TR" smtClean="0"/>
              <a:t>İkinci düzey</a:t>
            </a:r>
          </a:p>
          <a:p>
            <a:pPr lvl="2" rtl="0"/>
            <a:r>
              <a:rPr lang="tr-TR" smtClean="0"/>
              <a:t>Üçüncü düzey</a:t>
            </a:r>
          </a:p>
          <a:p>
            <a:pPr lvl="3" rtl="0"/>
            <a:r>
              <a:rPr lang="tr-TR" smtClean="0"/>
              <a:t>Dördüncü düzey</a:t>
            </a:r>
          </a:p>
          <a:p>
            <a:pPr lvl="4" rtl="0"/>
            <a:r>
              <a:rPr lang="tr-TR" smtClean="0"/>
              <a:t>Beşinci düzey</a:t>
            </a:r>
            <a:endParaRPr lang="tr-TR" dirty="0"/>
          </a:p>
        </p:txBody>
      </p:sp>
      <p:sp>
        <p:nvSpPr>
          <p:cNvPr id="8" name="Alt Bilgi Yer Tutucusu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tr-TR" smtClean="0"/>
              <a:t>Doğa Feltham</a:t>
            </a:r>
            <a:endParaRPr lang="tr-TR" dirty="0"/>
          </a:p>
        </p:txBody>
      </p:sp>
      <p:sp>
        <p:nvSpPr>
          <p:cNvPr id="7" name="Tarih Yer Tutucusu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tr-TR" dirty="0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90008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tr-TR" smtClean="0"/>
              <a:t>Asıl başlık stili için tıklatın</a:t>
            </a:r>
            <a:endParaRPr lang="tr-TR" dirty="0"/>
          </a:p>
        </p:txBody>
      </p:sp>
      <p:sp>
        <p:nvSpPr>
          <p:cNvPr id="4" name="Alt Bilgi Yer Tutucusu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tr-TR" smtClean="0"/>
              <a:t>Doğa Feltham</a:t>
            </a:r>
            <a:endParaRPr lang="tr-TR" dirty="0"/>
          </a:p>
        </p:txBody>
      </p:sp>
      <p:sp>
        <p:nvSpPr>
          <p:cNvPr id="3" name="Tarih Yer Tutucusu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tr-TR" dirty="0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64502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t Bilgi Yer Tutucusu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tr-TR" smtClean="0"/>
              <a:t>Doğa Feltham</a:t>
            </a:r>
            <a:endParaRPr lang="tr-TR" dirty="0"/>
          </a:p>
        </p:txBody>
      </p:sp>
      <p:sp>
        <p:nvSpPr>
          <p:cNvPr id="2" name="Tarih Yer Tutucusu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58007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Resim Yazı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tr-TR" smtClean="0"/>
              <a:t>Asıl başlık stili için tıklatın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724400" y="1828800"/>
            <a:ext cx="5943600" cy="3476625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tr-TR" smtClean="0"/>
              <a:t>Asıl metin stillerini düzenle</a:t>
            </a:r>
          </a:p>
          <a:p>
            <a:pPr lvl="1" rtl="0"/>
            <a:r>
              <a:rPr lang="tr-TR" smtClean="0"/>
              <a:t>İkinci düzey</a:t>
            </a:r>
          </a:p>
          <a:p>
            <a:pPr lvl="2" rtl="0"/>
            <a:r>
              <a:rPr lang="tr-TR" smtClean="0"/>
              <a:t>Üçüncü düzey</a:t>
            </a:r>
          </a:p>
          <a:p>
            <a:pPr lvl="3" rtl="0"/>
            <a:r>
              <a:rPr lang="tr-TR" smtClean="0"/>
              <a:t>Dördüncü düzey</a:t>
            </a:r>
          </a:p>
          <a:p>
            <a:pPr lvl="4" rtl="0"/>
            <a:r>
              <a:rPr lang="tr-TR" smtClean="0"/>
              <a:t>Beşinci düzey</a:t>
            </a:r>
            <a:endParaRPr lang="tr-TR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523999" y="1828800"/>
            <a:ext cx="2926080" cy="3476625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tr-TR" smtClean="0"/>
              <a:t>Asıl metin stillerini düzenle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tr-TR" smtClean="0"/>
              <a:t>Doğa Feltham</a:t>
            </a:r>
            <a:endParaRPr lang="tr-TR" dirty="0"/>
          </a:p>
        </p:txBody>
      </p:sp>
      <p:sp>
        <p:nvSpPr>
          <p:cNvPr id="5" name="Tarih Yer Tutucusu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tr-TR" dirty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80735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rbest Biçimli 5"/>
          <p:cNvSpPr>
            <a:spLocks/>
          </p:cNvSpPr>
          <p:nvPr/>
        </p:nvSpPr>
        <p:spPr bwMode="gray">
          <a:xfrm>
            <a:off x="804333" y="1695450"/>
            <a:ext cx="5596467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tr-TR" dirty="0"/>
          </a:p>
        </p:txBody>
      </p:sp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tr-TR" smtClean="0"/>
              <a:t>Asıl başlık stili için tıklatın</a:t>
            </a:r>
            <a:endParaRPr lang="tr-TR" dirty="0"/>
          </a:p>
        </p:txBody>
      </p:sp>
      <p:sp>
        <p:nvSpPr>
          <p:cNvPr id="12" name="Resim Yer Tutucusu 11" descr="Resim eklemek için boş yer tutucu. Yer tutucuya tıklayın ve eklemek istediğiniz resmi seçin"/>
          <p:cNvSpPr>
            <a:spLocks noGrp="1"/>
          </p:cNvSpPr>
          <p:nvPr>
            <p:ph type="pic" idx="1"/>
          </p:nvPr>
        </p:nvSpPr>
        <p:spPr>
          <a:xfrm>
            <a:off x="1006022" y="1874520"/>
            <a:ext cx="5193089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tr-TR" smtClean="0"/>
              <a:t>Resim eklemek için simgeyi tıklatın</a:t>
            </a:r>
            <a:endParaRPr lang="tr-TR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7010400" y="2245995"/>
            <a:ext cx="3657600" cy="219456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tr-TR" smtClean="0"/>
              <a:t>Asıl metin stillerini düzenle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tr-TR" smtClean="0"/>
              <a:t>Doğa Feltham</a:t>
            </a:r>
            <a:endParaRPr lang="tr-TR" dirty="0"/>
          </a:p>
        </p:txBody>
      </p:sp>
      <p:sp>
        <p:nvSpPr>
          <p:cNvPr id="5" name="Tarih Yer Tutucusu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tr-TR" dirty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65131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/>
        </p:blipFill>
        <p:spPr>
          <a:xfrm>
            <a:off x="0" y="0"/>
            <a:ext cx="12188826" cy="6858000"/>
          </a:xfrm>
          <a:prstGeom prst="rect">
            <a:avLst/>
          </a:prstGeom>
        </p:spPr>
      </p:pic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tr-TR" dirty="0" smtClean="0"/>
              <a:t>Asıl başlık stilini düzenlemek için tıklayın</a:t>
            </a:r>
            <a:endParaRPr lang="tr-TR" dirty="0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1524000" y="1828800"/>
            <a:ext cx="9144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tr-TR" dirty="0" smtClean="0"/>
              <a:t>Asıl metin stillerini düzenlemek için tıklayın</a:t>
            </a:r>
          </a:p>
          <a:p>
            <a:pPr lvl="1" rtl="0"/>
            <a:r>
              <a:rPr lang="tr-TR" dirty="0" smtClean="0"/>
              <a:t>İkinci düzey</a:t>
            </a:r>
          </a:p>
          <a:p>
            <a:pPr lvl="2" rtl="0"/>
            <a:r>
              <a:rPr lang="tr-TR" dirty="0" smtClean="0"/>
              <a:t>Üçüncü düzey</a:t>
            </a:r>
          </a:p>
          <a:p>
            <a:pPr lvl="3" rtl="0"/>
            <a:r>
              <a:rPr lang="tr-TR" dirty="0" smtClean="0"/>
              <a:t>Dördüncü düzey</a:t>
            </a:r>
          </a:p>
          <a:p>
            <a:pPr lvl="4" rtl="0"/>
            <a:r>
              <a:rPr lang="tr-TR" dirty="0" smtClean="0"/>
              <a:t>Beşinci düzey</a:t>
            </a:r>
            <a:endParaRPr lang="tr-TR" dirty="0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3"/>
          </p:nvPr>
        </p:nvSpPr>
        <p:spPr>
          <a:xfrm>
            <a:off x="2209800" y="64166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 rtl="0"/>
            <a:r>
              <a:rPr lang="tr-TR" smtClean="0"/>
              <a:t>Doğa Feltham</a:t>
            </a:r>
            <a:endParaRPr lang="tr-TR" dirty="0"/>
          </a:p>
        </p:txBody>
      </p:sp>
      <p:sp>
        <p:nvSpPr>
          <p:cNvPr id="4" name="Tarih Yer Tutucusu 3"/>
          <p:cNvSpPr>
            <a:spLocks noGrp="1"/>
          </p:cNvSpPr>
          <p:nvPr>
            <p:ph type="dt" sz="half" idx="2"/>
          </p:nvPr>
        </p:nvSpPr>
        <p:spPr>
          <a:xfrm>
            <a:off x="7010400" y="641667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289D71E3-7D81-4C24-B9D8-6B108755C64C}" type="slidenum">
              <a:rPr lang="tr-TR" smtClean="0"/>
              <a:pPr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61654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2" r:id="rId11"/>
    <p:sldLayoutId id="2147483661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1055440" y="1988840"/>
            <a:ext cx="8458200" cy="1828800"/>
          </a:xfrm>
        </p:spPr>
        <p:txBody>
          <a:bodyPr rtlCol="0">
            <a:noAutofit/>
          </a:bodyPr>
          <a:lstStyle/>
          <a:p>
            <a:pPr rtl="0"/>
            <a:r>
              <a:rPr lang="tr-TR" sz="11500" dirty="0" err="1" smtClean="0"/>
              <a:t>What</a:t>
            </a:r>
            <a:r>
              <a:rPr lang="tr-TR" sz="11500" dirty="0" smtClean="0"/>
              <a:t> Can </a:t>
            </a:r>
            <a:r>
              <a:rPr lang="tr-TR" sz="11500" dirty="0" err="1" smtClean="0"/>
              <a:t>You</a:t>
            </a:r>
            <a:r>
              <a:rPr lang="tr-TR" sz="11500" dirty="0" smtClean="0"/>
              <a:t> Do?</a:t>
            </a:r>
            <a:endParaRPr lang="tr-TR" sz="4800" dirty="0"/>
          </a:p>
        </p:txBody>
      </p:sp>
    </p:spTree>
    <p:extLst>
      <p:ext uri="{BB962C8B-B14F-4D97-AF65-F5344CB8AC3E}">
        <p14:creationId xmlns:p14="http://schemas.microsoft.com/office/powerpoint/2010/main" val="279804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3557886" y="4437112"/>
            <a:ext cx="4392488" cy="1082674"/>
          </a:xfrm>
        </p:spPr>
        <p:txBody>
          <a:bodyPr rtlCol="0">
            <a:noAutofit/>
          </a:bodyPr>
          <a:lstStyle/>
          <a:p>
            <a:pPr rtl="0"/>
            <a:r>
              <a:rPr lang="tr-TR" sz="11500" dirty="0" smtClean="0"/>
              <a:t>Draw</a:t>
            </a:r>
            <a:endParaRPr lang="tr-TR" sz="11500" dirty="0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5680" y="188640"/>
            <a:ext cx="4142234" cy="3866085"/>
          </a:xfrm>
          <a:prstGeom prst="rect">
            <a:avLst/>
          </a:prstGeom>
        </p:spPr>
      </p:pic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tr-TR" smtClean="0"/>
              <a:t>Doğa Feltham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75762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991544" y="4365104"/>
            <a:ext cx="8064896" cy="1082674"/>
          </a:xfrm>
        </p:spPr>
        <p:txBody>
          <a:bodyPr rtlCol="0">
            <a:noAutofit/>
          </a:bodyPr>
          <a:lstStyle/>
          <a:p>
            <a:pPr rtl="0"/>
            <a:r>
              <a:rPr lang="tr-TR" sz="9600" dirty="0" smtClean="0"/>
              <a:t>Play Football</a:t>
            </a:r>
            <a:endParaRPr lang="tr-TR" sz="9600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1664" y="217846"/>
            <a:ext cx="4176464" cy="3967641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6384032" y="3753439"/>
            <a:ext cx="1440160" cy="43204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tr-TR" dirty="0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tr-TR" smtClean="0"/>
              <a:t>Doğa Feltham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97495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3935760" y="4725144"/>
            <a:ext cx="9289032" cy="1082674"/>
          </a:xfrm>
        </p:spPr>
        <p:txBody>
          <a:bodyPr rtlCol="0">
            <a:noAutofit/>
          </a:bodyPr>
          <a:lstStyle/>
          <a:p>
            <a:pPr rtl="0"/>
            <a:r>
              <a:rPr lang="tr-TR" sz="9600" dirty="0" err="1" smtClean="0"/>
              <a:t>Walk</a:t>
            </a:r>
            <a:endParaRPr lang="tr-TR" sz="9600" dirty="0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7648" y="29584"/>
            <a:ext cx="4536504" cy="4436547"/>
          </a:xfrm>
          <a:prstGeom prst="rect">
            <a:avLst/>
          </a:prstGeom>
        </p:spPr>
      </p:pic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tr-TR" smtClean="0"/>
              <a:t>Doğa Feltham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93722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079776" y="4653136"/>
            <a:ext cx="9505056" cy="1082674"/>
          </a:xfrm>
        </p:spPr>
        <p:txBody>
          <a:bodyPr rtlCol="0">
            <a:noAutofit/>
          </a:bodyPr>
          <a:lstStyle/>
          <a:p>
            <a:pPr rtl="0"/>
            <a:r>
              <a:rPr lang="tr-TR" sz="9600" dirty="0" err="1" smtClean="0"/>
              <a:t>Sing</a:t>
            </a:r>
            <a:endParaRPr lang="tr-TR" sz="9600" dirty="0"/>
          </a:p>
        </p:txBody>
      </p:sp>
      <p:pic>
        <p:nvPicPr>
          <p:cNvPr id="1026" name="Picture 2" descr="sing clipart ile ilgili gÃ¶rsel sonuc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736" y="34432"/>
            <a:ext cx="3168352" cy="421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tr-TR" smtClean="0"/>
              <a:t>Doğa Feltham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85587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2830960" y="4974918"/>
            <a:ext cx="9361040" cy="1082674"/>
          </a:xfrm>
        </p:spPr>
        <p:txBody>
          <a:bodyPr rtlCol="0">
            <a:noAutofit/>
          </a:bodyPr>
          <a:lstStyle/>
          <a:p>
            <a:pPr rtl="0"/>
            <a:r>
              <a:rPr lang="tr-TR" sz="8800" dirty="0" smtClean="0"/>
              <a:t>Play </a:t>
            </a:r>
            <a:r>
              <a:rPr lang="tr-TR" sz="8800" dirty="0" err="1" smtClean="0"/>
              <a:t>Tennis</a:t>
            </a:r>
            <a:endParaRPr lang="tr-TR" sz="8800" dirty="0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3712" y="174702"/>
            <a:ext cx="3565874" cy="4800216"/>
          </a:xfrm>
          <a:prstGeom prst="rect">
            <a:avLst/>
          </a:prstGeom>
        </p:spPr>
      </p:pic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tr-TR" smtClean="0"/>
              <a:t>Doğa Feltham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647547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919536" y="4437112"/>
            <a:ext cx="9505056" cy="1082674"/>
          </a:xfrm>
        </p:spPr>
        <p:txBody>
          <a:bodyPr rtlCol="0">
            <a:noAutofit/>
          </a:bodyPr>
          <a:lstStyle/>
          <a:p>
            <a:pPr rtl="0"/>
            <a:r>
              <a:rPr lang="tr-TR" sz="9600" dirty="0" smtClean="0"/>
              <a:t>Play </a:t>
            </a:r>
            <a:r>
              <a:rPr lang="tr-TR" sz="9600" dirty="0" err="1" smtClean="0"/>
              <a:t>the</a:t>
            </a:r>
            <a:r>
              <a:rPr lang="tr-TR" sz="9600" dirty="0" smtClean="0"/>
              <a:t> </a:t>
            </a:r>
            <a:r>
              <a:rPr lang="tr-TR" sz="9600" dirty="0" err="1" smtClean="0"/>
              <a:t>Guitar</a:t>
            </a:r>
            <a:endParaRPr lang="tr-TR" sz="9600" dirty="0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1744" y="332656"/>
            <a:ext cx="3183434" cy="4000537"/>
          </a:xfrm>
          <a:prstGeom prst="rect">
            <a:avLst/>
          </a:prstGeom>
        </p:spPr>
      </p:pic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tr-TR" smtClean="0"/>
              <a:t>Doğa Feltham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90927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tr-TR" smtClean="0"/>
              <a:t>Doğa Feltham</a:t>
            </a:r>
            <a:endParaRPr lang="tr-TR" dirty="0"/>
          </a:p>
        </p:txBody>
      </p:sp>
      <p:pic>
        <p:nvPicPr>
          <p:cNvPr id="4" name="Can I...Animal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15480" y="116632"/>
            <a:ext cx="8784637" cy="494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871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4453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sim Yer Tutucusu 2"/>
          <p:cNvSpPr>
            <a:spLocks noGrp="1"/>
          </p:cNvSpPr>
          <p:nvPr>
            <p:ph type="pic" sz="quarter" idx="13"/>
          </p:nvPr>
        </p:nvSpPr>
        <p:spPr>
          <a:xfrm>
            <a:off x="1023368" y="1113021"/>
            <a:ext cx="3638453" cy="3750319"/>
          </a:xfrm>
        </p:spPr>
      </p:sp>
      <p:sp>
        <p:nvSpPr>
          <p:cNvPr id="5" name="Resim Yer Tutucusu 4"/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8" name="Metin kutusu 7"/>
          <p:cNvSpPr txBox="1"/>
          <p:nvPr/>
        </p:nvSpPr>
        <p:spPr>
          <a:xfrm>
            <a:off x="1991544" y="1003375"/>
            <a:ext cx="20162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400" dirty="0" smtClean="0">
                <a:solidFill>
                  <a:schemeClr val="accent2">
                    <a:lumMod val="75000"/>
                  </a:schemeClr>
                </a:solidFill>
              </a:rPr>
              <a:t>CAN</a:t>
            </a:r>
            <a:endParaRPr lang="tr-TR" sz="4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Metin kutusu 8"/>
          <p:cNvSpPr txBox="1"/>
          <p:nvPr/>
        </p:nvSpPr>
        <p:spPr>
          <a:xfrm>
            <a:off x="6456040" y="1053458"/>
            <a:ext cx="20162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400" dirty="0" smtClean="0">
                <a:solidFill>
                  <a:schemeClr val="accent2">
                    <a:lumMod val="75000"/>
                  </a:schemeClr>
                </a:solidFill>
              </a:rPr>
              <a:t>CAN’T</a:t>
            </a:r>
            <a:endParaRPr lang="tr-TR" sz="44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37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3143672" y="4293096"/>
            <a:ext cx="4392488" cy="1082674"/>
          </a:xfrm>
        </p:spPr>
        <p:txBody>
          <a:bodyPr rtlCol="0">
            <a:noAutofit/>
          </a:bodyPr>
          <a:lstStyle/>
          <a:p>
            <a:pPr rtl="0"/>
            <a:r>
              <a:rPr lang="tr-TR" sz="11500" dirty="0" err="1" smtClean="0"/>
              <a:t>Dance</a:t>
            </a:r>
            <a:endParaRPr lang="tr-TR" sz="11500" dirty="0"/>
          </a:p>
        </p:txBody>
      </p:sp>
      <p:pic>
        <p:nvPicPr>
          <p:cNvPr id="1026" name="Picture 2" descr="dance clipart ile ilgili gÃ¶rsel sonucu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61"/>
          <a:stretch/>
        </p:blipFill>
        <p:spPr bwMode="auto">
          <a:xfrm>
            <a:off x="2783632" y="548680"/>
            <a:ext cx="5004048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tr-TR" smtClean="0"/>
              <a:t>Doğa Feltham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20033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3675544" y="4509120"/>
            <a:ext cx="4392488" cy="1082674"/>
          </a:xfrm>
        </p:spPr>
        <p:txBody>
          <a:bodyPr rtlCol="0">
            <a:noAutofit/>
          </a:bodyPr>
          <a:lstStyle/>
          <a:p>
            <a:pPr rtl="0"/>
            <a:r>
              <a:rPr lang="tr-TR" sz="11500" dirty="0" err="1" smtClean="0"/>
              <a:t>Skip</a:t>
            </a:r>
            <a:endParaRPr lang="tr-TR" sz="11500" dirty="0"/>
          </a:p>
        </p:txBody>
      </p:sp>
      <p:pic>
        <p:nvPicPr>
          <p:cNvPr id="2050" name="Picture 2" descr="skip clipart ile ilgili gÃ¶rsel sonuc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728" y="116632"/>
            <a:ext cx="2958094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tr-TR" smtClean="0"/>
              <a:t>Doğa Feltham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916211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3359696" y="4437112"/>
            <a:ext cx="4392488" cy="1082674"/>
          </a:xfrm>
        </p:spPr>
        <p:txBody>
          <a:bodyPr rtlCol="0">
            <a:noAutofit/>
          </a:bodyPr>
          <a:lstStyle/>
          <a:p>
            <a:pPr rtl="0"/>
            <a:r>
              <a:rPr lang="tr-TR" sz="11500" dirty="0" err="1" smtClean="0"/>
              <a:t>Swim</a:t>
            </a:r>
            <a:endParaRPr lang="tr-TR" sz="11500" dirty="0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7568" y="404664"/>
            <a:ext cx="6105025" cy="3456384"/>
          </a:xfrm>
          <a:prstGeom prst="rect">
            <a:avLst/>
          </a:prstGeom>
        </p:spPr>
      </p:pic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tr-TR" smtClean="0"/>
              <a:t>Doğa Feltham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3363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3791744" y="4725144"/>
            <a:ext cx="4392488" cy="1082674"/>
          </a:xfrm>
        </p:spPr>
        <p:txBody>
          <a:bodyPr rtlCol="0">
            <a:noAutofit/>
          </a:bodyPr>
          <a:lstStyle/>
          <a:p>
            <a:pPr rtl="0"/>
            <a:r>
              <a:rPr lang="tr-TR" sz="11500" dirty="0" err="1" smtClean="0"/>
              <a:t>Fly</a:t>
            </a:r>
            <a:endParaRPr lang="tr-TR" sz="11500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640" y="208012"/>
            <a:ext cx="4667250" cy="4229100"/>
          </a:xfrm>
          <a:prstGeom prst="rect">
            <a:avLst/>
          </a:prstGeom>
        </p:spPr>
      </p:pic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tr-TR" smtClean="0"/>
              <a:t>Doğa Feltham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105415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3791744" y="4725144"/>
            <a:ext cx="4392488" cy="1082674"/>
          </a:xfrm>
        </p:spPr>
        <p:txBody>
          <a:bodyPr rtlCol="0">
            <a:noAutofit/>
          </a:bodyPr>
          <a:lstStyle/>
          <a:p>
            <a:pPr rtl="0"/>
            <a:r>
              <a:rPr lang="tr-TR" sz="11500" dirty="0" smtClean="0"/>
              <a:t>Run</a:t>
            </a:r>
            <a:endParaRPr lang="tr-TR" sz="11500" dirty="0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3632" y="44624"/>
            <a:ext cx="5238750" cy="4371975"/>
          </a:xfrm>
          <a:prstGeom prst="rect">
            <a:avLst/>
          </a:prstGeom>
        </p:spPr>
      </p:pic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tr-TR" smtClean="0"/>
              <a:t>Doğa Feltham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57491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03512" y="4437112"/>
            <a:ext cx="8136904" cy="1082674"/>
          </a:xfrm>
        </p:spPr>
        <p:txBody>
          <a:bodyPr rtlCol="0">
            <a:noAutofit/>
          </a:bodyPr>
          <a:lstStyle/>
          <a:p>
            <a:pPr rtl="0"/>
            <a:r>
              <a:rPr lang="tr-TR" sz="11500" dirty="0" err="1" smtClean="0"/>
              <a:t>Ride</a:t>
            </a:r>
            <a:r>
              <a:rPr lang="tr-TR" sz="11500" dirty="0" smtClean="0"/>
              <a:t> a Bike</a:t>
            </a:r>
            <a:endParaRPr lang="tr-TR" sz="11500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3712" y="277838"/>
            <a:ext cx="3216734" cy="3799234"/>
          </a:xfrm>
          <a:prstGeom prst="rect">
            <a:avLst/>
          </a:prstGeom>
        </p:spPr>
      </p:pic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tr-TR" smtClean="0"/>
              <a:t>Doğa Feltham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6427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3557886" y="4437112"/>
            <a:ext cx="4392488" cy="1082674"/>
          </a:xfrm>
        </p:spPr>
        <p:txBody>
          <a:bodyPr rtlCol="0">
            <a:noAutofit/>
          </a:bodyPr>
          <a:lstStyle/>
          <a:p>
            <a:pPr rtl="0"/>
            <a:r>
              <a:rPr lang="tr-TR" sz="11500" dirty="0" smtClean="0"/>
              <a:t>Read</a:t>
            </a:r>
            <a:endParaRPr lang="tr-TR" sz="11500" dirty="0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1624" y="260648"/>
            <a:ext cx="5238750" cy="3810000"/>
          </a:xfrm>
          <a:prstGeom prst="rect">
            <a:avLst/>
          </a:prstGeom>
        </p:spPr>
      </p:pic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tr-TR" smtClean="0"/>
              <a:t>Doğa Feltham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87718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2"/>
          <a:srcRect b="24918"/>
          <a:stretch/>
        </p:blipFill>
        <p:spPr>
          <a:xfrm>
            <a:off x="1919536" y="116633"/>
            <a:ext cx="7056784" cy="4104456"/>
          </a:xfrm>
          <a:prstGeom prst="rect">
            <a:avLst/>
          </a:prstGeom>
        </p:spPr>
      </p:pic>
      <p:sp>
        <p:nvSpPr>
          <p:cNvPr id="6" name="Başlık 1"/>
          <p:cNvSpPr>
            <a:spLocks noGrp="1"/>
          </p:cNvSpPr>
          <p:nvPr>
            <p:ph type="title"/>
          </p:nvPr>
        </p:nvSpPr>
        <p:spPr>
          <a:xfrm>
            <a:off x="3557886" y="4437112"/>
            <a:ext cx="4392488" cy="1082674"/>
          </a:xfrm>
        </p:spPr>
        <p:txBody>
          <a:bodyPr rtlCol="0">
            <a:noAutofit/>
          </a:bodyPr>
          <a:lstStyle/>
          <a:p>
            <a:pPr rtl="0"/>
            <a:r>
              <a:rPr lang="tr-TR" sz="11500" dirty="0" err="1" smtClean="0"/>
              <a:t>Jump</a:t>
            </a:r>
            <a:endParaRPr lang="tr-TR" sz="11500" dirty="0"/>
          </a:p>
        </p:txBody>
      </p:sp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tr-TR" smtClean="0"/>
              <a:t>Doğa Feltham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48418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Arkadaş Olan Çocuklar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3246700_TF03896101" id="{E64098C3-4B43-4F21-A709-C164B2632CB8}" vid="{EA2C2FAD-3721-430E-88D9-81E48AB93A96}"/>
    </a:ext>
  </a:extLst>
</a:theme>
</file>

<file path=ppt/theme/theme2.xml><?xml version="1.0" encoding="utf-8"?>
<a:theme xmlns:a="http://schemas.openxmlformats.org/drawingml/2006/main" name="Ofis Teması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is Teması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EDF6667-B669-49A4-BBE6-2132BA71C0C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DA15C6C-6BB6-4DB6-B7D6-7F14EAB2CC5C}">
  <ds:schemaRefs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40262f94-9f35-4ac3-9a90-690165a166b7"/>
    <ds:schemaRef ds:uri="a4f35948-e619-41b3-aa29-22878b09cfd2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4A369AEE-D726-45B1-ACA9-0D6048C368C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Okul bahçesindeki çocukların bulunduğu eğitim sunusu ve albümü (geniş ekran)</Template>
  <TotalTime>44</TotalTime>
  <Words>71</Words>
  <Application>Microsoft Office PowerPoint</Application>
  <PresentationFormat>Geniş ekran</PresentationFormat>
  <Paragraphs>46</Paragraphs>
  <Slides>18</Slides>
  <Notes>14</Notes>
  <HiddenSlides>0</HiddenSlides>
  <MMClips>1</MMClips>
  <ScaleCrop>false</ScaleCrop>
  <HeadingPairs>
    <vt:vector size="6" baseType="variant">
      <vt:variant>
        <vt:lpstr>Kullanılan Yazı Tipleri</vt:lpstr>
      </vt:variant>
      <vt:variant>
        <vt:i4>2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18</vt:i4>
      </vt:variant>
    </vt:vector>
  </HeadingPairs>
  <TitlesOfParts>
    <vt:vector size="21" baseType="lpstr">
      <vt:lpstr>Arial</vt:lpstr>
      <vt:lpstr>Times New Roman</vt:lpstr>
      <vt:lpstr>Arkadaş Olan Çocuklar 16x9</vt:lpstr>
      <vt:lpstr>What Can You Do?</vt:lpstr>
      <vt:lpstr>Dance</vt:lpstr>
      <vt:lpstr>Skip</vt:lpstr>
      <vt:lpstr>Swim</vt:lpstr>
      <vt:lpstr>Fly</vt:lpstr>
      <vt:lpstr>Run</vt:lpstr>
      <vt:lpstr>Ride a Bike</vt:lpstr>
      <vt:lpstr>Read</vt:lpstr>
      <vt:lpstr>Jump</vt:lpstr>
      <vt:lpstr>Draw</vt:lpstr>
      <vt:lpstr>Play Football</vt:lpstr>
      <vt:lpstr>Walk</vt:lpstr>
      <vt:lpstr>Sing</vt:lpstr>
      <vt:lpstr>Play Tennis</vt:lpstr>
      <vt:lpstr>Play the Guitar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Can/Can’t</dc:title>
  <dc:creator>Admin</dc:creator>
  <cp:keywords/>
  <cp:lastModifiedBy>Admin</cp:lastModifiedBy>
  <cp:revision>8</cp:revision>
  <dcterms:created xsi:type="dcterms:W3CDTF">2018-10-04T10:30:16Z</dcterms:created>
  <dcterms:modified xsi:type="dcterms:W3CDTF">2018-11-19T09:53:30Z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TC038961019991</vt:lpwstr>
  </property>
  <property fmtid="{D5CDD505-2E9C-101B-9397-08002B2CF9AE}" pid="3" name="ContentTypeId">
    <vt:lpwstr>0x010100AA3F7D94069FF64A86F7DFF56D60E3BE</vt:lpwstr>
  </property>
</Properties>
</file>